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8" r:id="rId1"/>
    <p:sldMasterId id="2147483730" r:id="rId2"/>
    <p:sldMasterId id="2147483766" r:id="rId3"/>
  </p:sldMasterIdLst>
  <p:notesMasterIdLst>
    <p:notesMasterId r:id="rId15"/>
  </p:notesMasterIdLst>
  <p:handoutMasterIdLst>
    <p:handoutMasterId r:id="rId16"/>
  </p:handoutMasterIdLst>
  <p:sldIdLst>
    <p:sldId id="391" r:id="rId4"/>
    <p:sldId id="407" r:id="rId5"/>
    <p:sldId id="396" r:id="rId6"/>
    <p:sldId id="397" r:id="rId7"/>
    <p:sldId id="395" r:id="rId8"/>
    <p:sldId id="398" r:id="rId9"/>
    <p:sldId id="409" r:id="rId10"/>
    <p:sldId id="402" r:id="rId11"/>
    <p:sldId id="414" r:id="rId12"/>
    <p:sldId id="412" r:id="rId13"/>
    <p:sldId id="413" r:id="rId14"/>
  </p:sldIdLst>
  <p:sldSz cx="9906000" cy="6858000" type="A4"/>
  <p:notesSz cx="9926638" cy="6796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FF"/>
    <a:srgbClr val="FFCC66"/>
    <a:srgbClr val="990033"/>
    <a:srgbClr val="FF6600"/>
    <a:srgbClr val="000050"/>
    <a:srgbClr val="C0E474"/>
    <a:srgbClr val="6699FF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46" autoAdjust="0"/>
  </p:normalViewPr>
  <p:slideViewPr>
    <p:cSldViewPr>
      <p:cViewPr varScale="1">
        <p:scale>
          <a:sx n="114" d="100"/>
          <a:sy n="114" d="100"/>
        </p:scale>
        <p:origin x="1152" y="84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522" y="9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theme" Target="theme/theme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802" y="2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/>
          <a:lstStyle>
            <a:lvl1pPr algn="r">
              <a:defRPr sz="1200"/>
            </a:lvl1pPr>
          </a:lstStyle>
          <a:p>
            <a:fld id="{40A75C6F-461D-4740-973C-466968004405}" type="datetimeFigureOut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6455107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802" y="6455107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 anchor="b"/>
          <a:lstStyle>
            <a:lvl1pPr algn="r">
              <a:defRPr sz="1200"/>
            </a:lvl1pPr>
          </a:lstStyle>
          <a:p>
            <a:fld id="{F5AF6E27-5E05-4F7A-B805-07537A0E5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881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2" y="2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/>
          <a:lstStyle>
            <a:lvl1pPr algn="r">
              <a:defRPr sz="1200"/>
            </a:lvl1pPr>
          </a:lstStyle>
          <a:p>
            <a:fld id="{58C84348-DF6E-4D19-9A1B-3664B112189E}" type="datetimeFigureOut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509588"/>
            <a:ext cx="368458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1" tIns="46021" rIns="92041" bIns="460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150"/>
            <a:ext cx="7941310" cy="3058239"/>
          </a:xfrm>
          <a:prstGeom prst="rect">
            <a:avLst/>
          </a:prstGeom>
        </p:spPr>
        <p:txBody>
          <a:bodyPr vert="horz" lIns="92041" tIns="46021" rIns="92041" bIns="460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55107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2" y="6455107"/>
            <a:ext cx="4301544" cy="339804"/>
          </a:xfrm>
          <a:prstGeom prst="rect">
            <a:avLst/>
          </a:prstGeom>
        </p:spPr>
        <p:txBody>
          <a:bodyPr vert="horz" lIns="92041" tIns="46021" rIns="92041" bIns="46021" rtlCol="0" anchor="b"/>
          <a:lstStyle>
            <a:lvl1pPr algn="r">
              <a:defRPr sz="1200"/>
            </a:lvl1pPr>
          </a:lstStyle>
          <a:p>
            <a:fld id="{35F2AB16-F224-43F9-AE03-9133AC3508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0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AB16-F224-43F9-AE03-9133AC3508F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7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39775"/>
            <a:ext cx="5346700" cy="3700463"/>
          </a:xfrm>
          <a:ln/>
        </p:spPr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8804" y="4685210"/>
            <a:ext cx="5905500" cy="237117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1400" b="1" dirty="0">
                <a:ea typeface="ＭＳ ゴシック" pitchFamily="49" charset="-128"/>
              </a:rPr>
              <a:t>《</a:t>
            </a:r>
            <a:r>
              <a:rPr lang="ja-JP" altLang="en-US" sz="1400" b="1" dirty="0">
                <a:ea typeface="ＭＳ ゴシック" pitchFamily="49" charset="-128"/>
              </a:rPr>
              <a:t>愛媛県の地勢</a:t>
            </a:r>
            <a:r>
              <a:rPr lang="en-US" altLang="ja-JP" sz="1400" b="1" dirty="0">
                <a:ea typeface="ＭＳ ゴシック" pitchFamily="49" charset="-128"/>
              </a:rPr>
              <a:t>》</a:t>
            </a:r>
          </a:p>
          <a:p>
            <a:pPr algn="just">
              <a:defRPr/>
            </a:pPr>
            <a:r>
              <a:rPr lang="ja-JP" altLang="en-US" sz="1400" kern="100" dirty="0">
                <a:latin typeface="Century"/>
                <a:ea typeface="ＭＳ ゴシック"/>
                <a:cs typeface="Times New Roman"/>
              </a:rPr>
              <a:t>　</a:t>
            </a:r>
            <a:r>
              <a:rPr lang="ja-JP" altLang="ja-JP" sz="1400" kern="100" dirty="0">
                <a:latin typeface="Century"/>
                <a:ea typeface="ＭＳ ゴシック"/>
                <a:cs typeface="Times New Roman"/>
              </a:rPr>
              <a:t>それでは、愛媛をご紹介させていただきます。</a:t>
            </a:r>
            <a:endParaRPr lang="ja-JP" altLang="ja-JP" sz="1000" kern="100" dirty="0">
              <a:latin typeface="Century"/>
              <a:ea typeface="ＭＳ 明朝"/>
              <a:cs typeface="Times New Roman"/>
            </a:endParaRPr>
          </a:p>
          <a:p>
            <a:pPr algn="just">
              <a:defRPr/>
            </a:pPr>
            <a:r>
              <a:rPr lang="ja-JP" altLang="ja-JP" sz="1400" kern="100" dirty="0">
                <a:latin typeface="Century"/>
                <a:ea typeface="ＭＳ ゴシック"/>
                <a:cs typeface="Times New Roman"/>
              </a:rPr>
              <a:t>　愛媛県は、四国の北西部に位置し、その形状は東西に長く南北には狭く、面積約</a:t>
            </a:r>
            <a:r>
              <a:rPr lang="en-US" altLang="ja-JP" sz="1400" kern="100" dirty="0">
                <a:latin typeface="Century"/>
                <a:ea typeface="ＭＳ ゴシック"/>
                <a:cs typeface="Times New Roman"/>
              </a:rPr>
              <a:t>5,700</a:t>
            </a:r>
            <a:r>
              <a:rPr lang="ja-JP" altLang="ja-JP" sz="1400" kern="100" dirty="0">
                <a:latin typeface="Century"/>
                <a:ea typeface="ＭＳ ゴシック"/>
                <a:cs typeface="Times New Roman"/>
              </a:rPr>
              <a:t>平方キロメートルの県土に、約</a:t>
            </a:r>
            <a:r>
              <a:rPr lang="en-US" altLang="ja-JP" sz="1400" kern="100" dirty="0">
                <a:latin typeface="Century"/>
                <a:ea typeface="ＭＳ ゴシック"/>
                <a:cs typeface="Times New Roman"/>
              </a:rPr>
              <a:t>133</a:t>
            </a:r>
            <a:r>
              <a:rPr lang="ja-JP" altLang="ja-JP" sz="1400" kern="100" dirty="0">
                <a:latin typeface="Century"/>
                <a:ea typeface="ＭＳ ゴシック"/>
                <a:cs typeface="Times New Roman"/>
              </a:rPr>
              <a:t>万の県民が暮らしております。</a:t>
            </a:r>
            <a:endParaRPr lang="ja-JP" altLang="ja-JP" sz="1000" kern="100" dirty="0">
              <a:latin typeface="Century"/>
              <a:ea typeface="ＭＳ 明朝"/>
              <a:cs typeface="Times New Roman"/>
            </a:endParaRPr>
          </a:p>
          <a:p>
            <a:pPr>
              <a:defRPr/>
            </a:pPr>
            <a:r>
              <a:rPr lang="ja-JP" altLang="ja-JP" sz="1400" kern="100" dirty="0">
                <a:ea typeface="ＭＳ ゴシック"/>
                <a:cs typeface="Times New Roman"/>
              </a:rPr>
              <a:t>　古くから本県は、東予、中予、南予の３つの地域に大きく区分され、それぞれ特色ある風土を形成しており、県民性や産業にも大きな違いがあります。</a:t>
            </a:r>
            <a:endParaRPr lang="en-US" altLang="ja-JP" sz="1400" b="1" dirty="0">
              <a:ea typeface="ＭＳ ゴシック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AB16-F224-43F9-AE03-9133AC3508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9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AB16-F224-43F9-AE03-9133AC3508F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6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3FE-DCE3-4D1C-B43E-32B1D3DF3354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6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C604-22F5-4068-84CB-63631DC713CB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54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3935-C928-484E-9694-B6101CFB70FD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31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6120-DC9D-4AA8-AA92-C0EAF137598C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3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CBF4-D880-42B7-AA0B-3002528160E4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93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27DB-DC8C-4F77-85A5-7CEC4FA7FE5F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91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428A-7DC5-4E3B-B07F-24FE8A06251D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06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0FCB-1AAC-4FB8-9111-263EF742B5EF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452F-EC2B-4321-A3A5-328A7B0285BA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B979-2F02-4D40-9B24-4C0A82776349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65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76C2-9904-49FA-844D-FB75D3A5C995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5F26-5E54-43DB-965D-D153009E6425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089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C36A-9660-4AA3-BDEA-2F6DF96C1F9D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6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4457-88FB-4AFF-860F-FD2BE0456947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80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B8A-CA24-4211-A9EA-44E54E066999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47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41400"/>
            <a:ext cx="7429500" cy="2387600"/>
          </a:xfrm>
        </p:spPr>
        <p:txBody>
          <a:bodyPr anchor="b"/>
          <a:lstStyle>
            <a:lvl1pPr algn="ctr">
              <a:defRPr sz="4388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600"/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6E4C-3AEC-4628-83AF-91D71E3734D9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80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8F50-A4E1-4852-BEC7-9DFF468C8533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99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4406901"/>
            <a:ext cx="8543925" cy="1362075"/>
          </a:xfrm>
        </p:spPr>
        <p:txBody>
          <a:bodyPr anchor="t"/>
          <a:lstStyle>
            <a:lvl1pPr>
              <a:defRPr sz="325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2906713"/>
            <a:ext cx="8543925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60B7-EA64-4DDC-B06A-9EF360588426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45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0863"/>
            <a:ext cx="4210050" cy="4351337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0863"/>
            <a:ext cx="4210050" cy="4351337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1BAB-6803-4DDC-824E-6669CD29ED22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06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274638"/>
            <a:ext cx="8543925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1535113"/>
            <a:ext cx="4189413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78" y="2174876"/>
            <a:ext cx="4189413" cy="3997325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02" y="1535113"/>
            <a:ext cx="4190702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02" y="2174876"/>
            <a:ext cx="4190702" cy="3997325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003-9572-4EC7-A7C4-A54324390335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864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8915-E59C-419A-9F3E-4734931C42F2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521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3EF2-5045-4638-AF4A-AD2D85617142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18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A1BD-182F-4CFE-872D-CD144B1BB2CC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54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685801"/>
            <a:ext cx="3260725" cy="1160463"/>
          </a:xfrm>
        </p:spPr>
        <p:txBody>
          <a:bodyPr anchor="b"/>
          <a:lstStyle>
            <a:lvl1pPr>
              <a:defRPr sz="1625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414" y="685800"/>
            <a:ext cx="5119389" cy="54864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878" y="1846264"/>
            <a:ext cx="3260725" cy="4325937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BDC5-5627-47E4-A519-896A3461C79C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099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373" y="4800600"/>
            <a:ext cx="5831384" cy="566738"/>
          </a:xfrm>
        </p:spPr>
        <p:txBody>
          <a:bodyPr anchor="b"/>
          <a:lstStyle>
            <a:lvl1pPr>
              <a:defRPr sz="1625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5373" y="685801"/>
            <a:ext cx="5831384" cy="404177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5373" y="5367338"/>
            <a:ext cx="5831384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03DC-9DA7-4775-8097-2B796BED4663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375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22F0-505F-4A69-9472-3DA32D51A47D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75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274638"/>
            <a:ext cx="2135981" cy="58975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274638"/>
            <a:ext cx="6284119" cy="5897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E7C6-6AD3-4E32-A957-0C799AD2C9F6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6C37-707E-45F2-A924-6FDC2C4F6D92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2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CF-09B6-46E3-949C-2C0B6C1E2C8B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721-59DF-457A-B15F-7F61D8F40063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BFC2-1C10-482C-A31E-55D57B16F1FB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52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890C-D624-4781-8BFF-82AF9A536933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7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1DB9-08F7-4EBB-9448-94AADE472C4E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1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457AAA-DF9A-4604-8A7E-0227678A2D3E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52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3F0AC8-AB02-4C90-A894-E4BBC880E204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3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274638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0863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EBB8-CC0B-49CF-97BA-5EEFD19CC89E}" type="datetime1">
              <a:rPr kumimoji="1" lang="ja-JP" altLang="en-US" smtClean="0"/>
              <a:t>2022/7/19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DD0E-7E6A-4EFF-ADEB-09FCBA226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0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742950" rtl="0" eaLnBrk="1" latinLnBrk="0" hangingPunct="1"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itchFamily="34" charset="0"/>
        <a:buChar char="–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itchFamily="34" charset="0"/>
        <a:buChar char="–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itchFamily="34" charset="0"/>
        <a:buChar char="»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emf"/><Relationship Id="rId7" Type="http://schemas.openxmlformats.org/officeDocument/2006/relationships/image" Target="../media/image39.gi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屋外, 道路, 空, 建物 が含まれている画像&#10;&#10;自動的に生成された説明">
            <a:extLst>
              <a:ext uri="{FF2B5EF4-FFF2-40B4-BE49-F238E27FC236}">
                <a16:creationId xmlns:a16="http://schemas.microsoft.com/office/drawing/2014/main" xmlns="" id="{8EEF6BEB-5459-403E-95EA-C7A74E2C8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r="31524" b="-2"/>
          <a:stretch/>
        </p:blipFill>
        <p:spPr>
          <a:xfrm>
            <a:off x="519336" y="609601"/>
            <a:ext cx="2057400" cy="363502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xmlns="" id="{99EBECD3-9743-4050-BBC4-4D999BBA4D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r="37646" b="-2"/>
          <a:stretch/>
        </p:blipFill>
        <p:spPr>
          <a:xfrm>
            <a:off x="5169024" y="608010"/>
            <a:ext cx="2057400" cy="363502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r="24790" b="3"/>
          <a:stretch/>
        </p:blipFill>
        <p:spPr>
          <a:xfrm>
            <a:off x="2864768" y="608010"/>
            <a:ext cx="2057400" cy="36513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EE624748-6259-4919-B82E-6577BA378D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5229200"/>
            <a:ext cx="1460796" cy="1352222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EC7EDD1-C78D-494B-A99A-A7B57994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64" y="4509120"/>
            <a:ext cx="8208912" cy="20723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ja-JP" altLang="en-US" sz="4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愛媛県における「空の移動革命」</a:t>
            </a:r>
            <a:endParaRPr kumimoji="0" lang="en-US" altLang="ja-JP" sz="4200" dirty="0" smtClean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ja-JP" altLang="en-US" sz="4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0" lang="ja-JP" altLang="en-US" sz="4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実現に向けて</a:t>
            </a:r>
            <a:endParaRPr lang="en-US" altLang="ja-JP" sz="4200" dirty="0" smtClean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ja-JP" altLang="en-US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</a:t>
            </a:r>
            <a:r>
              <a:rPr kumimoji="0" lang="en-US" altLang="ja-JP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</a:t>
            </a:r>
            <a:r>
              <a:rPr kumimoji="0" lang="ja-JP" altLang="en-US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0" lang="en-US" altLang="ja-JP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kumimoji="0" lang="ja-JP" altLang="en-US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endParaRPr kumimoji="0" lang="en-US" altLang="ja-JP" sz="4000" dirty="0">
              <a:ln>
                <a:solidFill>
                  <a:schemeClr val="accent4">
                    <a:lumMod val="75000"/>
                  </a:schemeClr>
                </a:solidFill>
              </a:ln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/>
          <a:srcRect l="47809" t="3846" r="13020" b="2940"/>
          <a:stretch/>
        </p:blipFill>
        <p:spPr>
          <a:xfrm>
            <a:off x="7473280" y="616150"/>
            <a:ext cx="2304256" cy="36504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ADD0E-7E6A-4EFF-ADEB-09FCBA22625A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1318412" y="3933104"/>
            <a:ext cx="6984776" cy="2520232"/>
          </a:xfrm>
          <a:prstGeom prst="ellipse">
            <a:avLst/>
          </a:prstGeom>
          <a:noFill/>
          <a:ln w="508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938"/>
              </a:lnSpc>
            </a:pPr>
            <a:endParaRPr lang="ja-JP" altLang="en-US" sz="1246" b="1" dirty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138274" y="3663104"/>
            <a:ext cx="1440000" cy="396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交通・運輸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129653" y="4073186"/>
            <a:ext cx="1440000" cy="3781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観光・レジャー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12984" y="3685245"/>
            <a:ext cx="1834301" cy="4012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金融・保険・リース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95720" y="4892841"/>
            <a:ext cx="1440000" cy="3932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建設・不動産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24467" y="5744936"/>
            <a:ext cx="1837087" cy="40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製造・メンテナンス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755649" y="5032047"/>
            <a:ext cx="1440000" cy="408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大学・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高専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8464" y="777454"/>
            <a:ext cx="9649072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defTabSz="633039"/>
            <a:r>
              <a:rPr lang="ja-JP" altLang="en-US" b="1" u="sng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➢愛媛県では、社会実装</a:t>
            </a:r>
            <a:r>
              <a:rPr lang="ja-JP" altLang="en-US" b="1" u="sng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推進に向けたネットワーク</a:t>
            </a:r>
            <a:r>
              <a:rPr lang="ja-JP" altLang="en-US" b="1" u="sng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b="1" u="sng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立ち上げますので、ぜひ</a:t>
            </a:r>
            <a:r>
              <a:rPr lang="ja-JP" altLang="en-US" b="1" u="sng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参画を</a:t>
            </a:r>
            <a:r>
              <a:rPr lang="ja-JP" altLang="en-US" b="1" u="sng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お願い</a:t>
            </a:r>
            <a:endParaRPr lang="en-US" altLang="ja-JP" b="1" u="sng" dirty="0" smtClean="0">
              <a:solidFill>
                <a:srgbClr val="3366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633039"/>
            <a:r>
              <a:rPr lang="ja-JP" altLang="en-US" b="1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u="sng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します</a:t>
            </a:r>
            <a:r>
              <a:rPr lang="ja-JP" altLang="en-US" b="1" u="sng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！</a:t>
            </a:r>
          </a:p>
          <a:p>
            <a:pPr defTabSz="633039"/>
            <a:r>
              <a:rPr lang="ja-JP" altLang="en-US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「ドローンや空</a:t>
            </a:r>
            <a:r>
              <a:rPr lang="ja-JP" altLang="en-US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飛ぶ</a:t>
            </a:r>
            <a:r>
              <a:rPr lang="ja-JP" altLang="en-US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クルマ」の普及には、地域の理解、自治体の参画、幅広い事業者の参画が</a:t>
            </a:r>
            <a:endParaRPr lang="en-US" altLang="ja-JP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必要です。</a:t>
            </a:r>
            <a:endParaRPr lang="en-US" altLang="ja-JP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875342" y="5789762"/>
            <a:ext cx="1440000" cy="390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経済団体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84348" y="4581128"/>
            <a:ext cx="4628892" cy="802586"/>
          </a:xfrm>
          <a:prstGeom prst="rect">
            <a:avLst/>
          </a:prstGeom>
          <a:noFill/>
        </p:spPr>
        <p:txBody>
          <a:bodyPr wrap="square" lIns="63305" tIns="31652" rIns="63305" bIns="31652">
            <a:spAutoFit/>
          </a:bodyPr>
          <a:lstStyle/>
          <a:p>
            <a:pPr algn="ctr" defTabSz="633039"/>
            <a:r>
              <a:rPr lang="ja-JP" altLang="en-US" sz="24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空の移動革命・社会実装</a:t>
            </a:r>
            <a:endParaRPr lang="en-US" altLang="ja-JP" sz="2400" b="1" dirty="0" smtClean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633039"/>
            <a:r>
              <a:rPr lang="ja-JP" altLang="en-US" sz="24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推進ネットワーク</a:t>
            </a:r>
            <a:r>
              <a:rPr lang="ja-JP" altLang="en-US" sz="24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2400" b="1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仮称）</a:t>
            </a:r>
            <a:endParaRPr lang="ja-JP" altLang="en-US" sz="24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083950" y="6301616"/>
            <a:ext cx="1440000" cy="439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808984" y="5517232"/>
            <a:ext cx="1008000" cy="432000"/>
            <a:chOff x="5830242" y="4551376"/>
            <a:chExt cx="1008000" cy="432000"/>
          </a:xfrm>
        </p:grpSpPr>
        <p:sp>
          <p:nvSpPr>
            <p:cNvPr id="16" name="角丸四角形 15"/>
            <p:cNvSpPr/>
            <p:nvPr/>
          </p:nvSpPr>
          <p:spPr>
            <a:xfrm>
              <a:off x="5830242" y="4551376"/>
              <a:ext cx="1008000" cy="432000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4923" rIns="0" bIns="0" rtlCol="0" anchor="ctr"/>
            <a:lstStyle/>
            <a:p>
              <a:pPr algn="ctr" defTabSz="633039">
                <a:lnSpc>
                  <a:spcPts val="1246"/>
                </a:lnSpc>
              </a:pPr>
              <a:endParaRPr lang="en-US" altLang="ja-JP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31" name="図 30" descr="D:\R3年度\40_DBJ包括連携\参考\DBJのHPから\dbjlogo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 bwMode="auto">
            <a:xfrm>
              <a:off x="5871438" y="4591319"/>
              <a:ext cx="953770" cy="3238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角丸四角形 9"/>
          <p:cNvSpPr/>
          <p:nvPr/>
        </p:nvSpPr>
        <p:spPr>
          <a:xfrm>
            <a:off x="2939160" y="6311283"/>
            <a:ext cx="1549816" cy="43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愛媛県・</a:t>
            </a:r>
            <a:r>
              <a:rPr lang="en-US" altLang="ja-JP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DBJ</a:t>
            </a:r>
          </a:p>
        </p:txBody>
      </p:sp>
      <p:pic>
        <p:nvPicPr>
          <p:cNvPr id="32" name="図 31" descr="D:\R3年度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74" y="5517296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スライド番号プレースホルダー 33"/>
          <p:cNvSpPr>
            <a:spLocks noGrp="1"/>
          </p:cNvSpPr>
          <p:nvPr>
            <p:ph type="sldNum" sz="quarter" idx="12"/>
          </p:nvPr>
        </p:nvSpPr>
        <p:spPr>
          <a:xfrm>
            <a:off x="9336070" y="6475073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9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4973268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951988" cy="75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推進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ネットワーク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の構築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6496" y="1931348"/>
            <a:ext cx="9073007" cy="156966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33039"/>
            <a:r>
              <a:rPr lang="ja-JP" altLang="en-US" sz="16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＜参画が想定される分野＞</a:t>
            </a:r>
            <a:endParaRPr lang="en-US" altLang="ja-JP" sz="1600" b="1" u="sng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633039"/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○機体・部品の開発・製造　　　　：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機器・部品メーカー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○離発着施設・設備の整備・運営　：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航空、交通、建設、不動産、電力、メーカー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○人流・物流サービス　　　　　　：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観光・レジャー、交通、運輸、小売、医療、防災、農林水産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○通信・管制システムの整備・運営：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航空、通信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○各種保険商品の開発、リース等　：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金融、保険、リース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411816" y="4210839"/>
            <a:ext cx="1440000" cy="4121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923" rIns="0" bIns="0" rtlCol="0" anchor="ctr"/>
          <a:lstStyle/>
          <a:p>
            <a:pPr algn="ctr" defTabSz="633039">
              <a:lnSpc>
                <a:spcPts val="1246"/>
              </a:lnSpc>
            </a:pP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関連企業</a:t>
            </a:r>
            <a:endParaRPr lang="en-US" altLang="ja-JP" sz="14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5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1804916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750301" cy="756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最後に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699" y="903486"/>
            <a:ext cx="9479829" cy="569386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defTabSz="633039"/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</a:rPr>
              <a:t>愛媛は、多様な地勢・産業構造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、交通網、豊富な観光資源、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近隣県との位置関係、解決すべき社会課題の多さなどから、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空の移動革命を実現させ、サービスとして定着させるフィー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ルドとして最適です。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　ご参加いただいた皆様、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「わが市町の課題解決に向け、アクションを起こしたい。」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「愛媛のあの地域でのビジネス展開に興味があるのだが。」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こういったご相談等があれば、是非お声掛けください。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endParaRPr lang="en-US" altLang="ja-JP" sz="2800" dirty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　地元市町はもとより、今回立ち上げるネットワークを通じ、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皆様のお力もいただきながら、あらゆる可能性を探って参り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633039"/>
            <a:r>
              <a:rPr lang="ja-JP" altLang="en-US" sz="2800" dirty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smtClean="0">
                <a:solidFill>
                  <a:srgbClr val="33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ます。</a:t>
            </a:r>
            <a:endParaRPr lang="en-US" altLang="ja-JP" sz="2800" dirty="0" smtClean="0">
              <a:solidFill>
                <a:srgbClr val="33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0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9813" y="476672"/>
            <a:ext cx="9577064" cy="6192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ts val="4200"/>
              </a:lnSpc>
            </a:pPr>
            <a:r>
              <a:rPr lang="ja-JP" altLang="en-US" sz="3400" b="1" u="sng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１　愛媛県の紹介</a:t>
            </a:r>
            <a:endParaRPr lang="en-US" altLang="ja-JP" sz="3400" b="1" u="sng" spc="-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（１）地勢</a:t>
            </a:r>
            <a:endParaRPr lang="en-US" altLang="ja-JP" sz="2800" spc="-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（２）主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な観光資源</a:t>
            </a:r>
            <a:endParaRPr lang="en-US" altLang="ja-JP" sz="2800" spc="-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（３）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過疎・離島の状況</a:t>
            </a:r>
            <a:endParaRPr lang="en-US" altLang="ja-JP" sz="2800" spc="-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（４）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災害に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よる被災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状況</a:t>
            </a:r>
            <a:endParaRPr lang="en-US" altLang="ja-JP" sz="2800" spc="-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（５）近隣県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との位置関係</a:t>
            </a:r>
            <a:endParaRPr lang="en-US" altLang="ja-JP" sz="2800" spc="-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4200"/>
              </a:lnSpc>
            </a:pPr>
            <a:endParaRPr lang="en-US" altLang="ja-JP" sz="3400" b="1" u="sng" spc="-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4200"/>
              </a:lnSpc>
            </a:pPr>
            <a:r>
              <a:rPr lang="ja-JP" altLang="en-US" sz="3400" b="1" u="sng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２　愛媛県での</a:t>
            </a:r>
            <a:r>
              <a:rPr lang="ja-JP" altLang="en-US" sz="3400" b="1" u="sng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「空の移動革命」実現に</a:t>
            </a:r>
            <a:r>
              <a:rPr lang="ja-JP" altLang="en-US" sz="3400" b="1" u="sng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向けて</a:t>
            </a:r>
            <a:endParaRPr lang="en-US" altLang="ja-JP" sz="3400" b="1" u="sng" spc="-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ja-JP" altLang="en-US" sz="2800" b="1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（１）</a:t>
            </a:r>
            <a:r>
              <a:rPr lang="ja-JP" altLang="en-US" sz="2800" spc="-15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「空飛ぶクルマ」の活用を期待する分野</a:t>
            </a:r>
            <a:endParaRPr lang="en-US" altLang="ja-JP" sz="2800" spc="-15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 lvl="0" defTabSz="914400">
              <a:lnSpc>
                <a:spcPts val="3600"/>
              </a:lnSpc>
              <a:spcBef>
                <a:spcPts val="0"/>
              </a:spcBef>
            </a:pP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（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２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）</a:t>
            </a: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愛媛県版「空の移動革命」ロードマップ</a:t>
            </a:r>
            <a:endParaRPr lang="en-US" altLang="ja-JP" sz="2800" spc="-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 lvl="0" defTabSz="914400">
              <a:lnSpc>
                <a:spcPts val="3600"/>
              </a:lnSpc>
              <a:spcBef>
                <a:spcPts val="0"/>
              </a:spcBef>
            </a:pPr>
            <a:r>
              <a:rPr lang="ja-JP" altLang="en-US" sz="2800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（３）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推進</a:t>
            </a:r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ネットワークの</a:t>
            </a:r>
            <a:r>
              <a:rPr lang="ja-JP" altLang="en-US" sz="28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構築</a:t>
            </a:r>
            <a:endParaRPr lang="en-US" altLang="ja-JP" sz="28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  <a:p>
            <a:pPr lvl="0" defTabSz="914400">
              <a:lnSpc>
                <a:spcPts val="3600"/>
              </a:lnSpc>
              <a:spcBef>
                <a:spcPts val="0"/>
              </a:spcBef>
            </a:pPr>
            <a:r>
              <a:rPr lang="ja-JP" altLang="en-US" sz="2800" b="1" spc="-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r>
              <a:rPr lang="ja-JP" altLang="en-US" sz="2800" spc="-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（４）最後に</a:t>
            </a:r>
            <a:endParaRPr lang="ja-JP" altLang="en-US" sz="3200" spc="-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50642" y="6492875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1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"/>
          <a:stretch/>
        </p:blipFill>
        <p:spPr bwMode="auto">
          <a:xfrm>
            <a:off x="1243260" y="140443"/>
            <a:ext cx="8534276" cy="66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59902" cy="756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愛媛県の地勢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>
          <a:xfrm>
            <a:off x="9385073" y="6555152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2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22" y="3585008"/>
            <a:ext cx="1317874" cy="864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897217" y="2992185"/>
            <a:ext cx="119888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6734322" y="2722932"/>
            <a:ext cx="1016777" cy="1446843"/>
            <a:chOff x="6609184" y="2924944"/>
            <a:chExt cx="1016777" cy="144684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9184" y="2924944"/>
              <a:ext cx="977785" cy="1296000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6797961" y="4119787"/>
              <a:ext cx="828000" cy="25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石鎚山</a:t>
              </a:r>
              <a:endParaRPr kumimoji="1" lang="ja-JP" altLang="en-US" sz="14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9" name="角丸四角形 18"/>
          <p:cNvSpPr/>
          <p:nvPr/>
        </p:nvSpPr>
        <p:spPr>
          <a:xfrm>
            <a:off x="2708128" y="4899467"/>
            <a:ext cx="1044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リアス式海岸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372498" y="5301208"/>
            <a:ext cx="1180285" cy="1116096"/>
            <a:chOff x="1253737" y="5301208"/>
            <a:chExt cx="1180285" cy="111609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3737" y="5301208"/>
              <a:ext cx="1180285" cy="87330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0" name="角丸四角形 19"/>
            <p:cNvSpPr/>
            <p:nvPr/>
          </p:nvSpPr>
          <p:spPr>
            <a:xfrm>
              <a:off x="1341967" y="6165304"/>
              <a:ext cx="1044000" cy="25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1200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海中公園</a:t>
              </a:r>
              <a:endParaRPr kumimoji="1"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8096097" y="188640"/>
            <a:ext cx="1728192" cy="1189594"/>
            <a:chOff x="7977336" y="116632"/>
            <a:chExt cx="1728192" cy="118959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77336" y="116632"/>
              <a:ext cx="1728192" cy="109452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4" name="角丸四角形 13"/>
            <p:cNvSpPr/>
            <p:nvPr/>
          </p:nvSpPr>
          <p:spPr>
            <a:xfrm>
              <a:off x="8578655" y="1054226"/>
              <a:ext cx="1044000" cy="25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1200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しまなみ海道</a:t>
              </a:r>
              <a:endParaRPr kumimoji="1"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02E3A80D-5FB0-458B-8739-0D0035CA0AC2}"/>
              </a:ext>
            </a:extLst>
          </p:cNvPr>
          <p:cNvSpPr txBox="1"/>
          <p:nvPr/>
        </p:nvSpPr>
        <p:spPr>
          <a:xfrm>
            <a:off x="5338295" y="5517232"/>
            <a:ext cx="4583257" cy="1323439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000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➢</a:t>
            </a:r>
            <a:r>
              <a:rPr lang="ja-JP" altLang="en-US" sz="16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</a:t>
            </a:r>
            <a:r>
              <a:rPr lang="ja-JP" altLang="en-US" sz="1600" b="1" dirty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・中・</a:t>
            </a:r>
            <a:r>
              <a:rPr lang="ja-JP" altLang="en-US" sz="16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南予、地域ごとに特色あり、</a:t>
            </a:r>
            <a:endParaRPr lang="en-US" altLang="ja-JP" sz="1600" b="1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バランスの取れた産業構造</a:t>
            </a:r>
            <a:endParaRPr lang="ja-JP" altLang="en-US" sz="1600" b="1" dirty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【</a:t>
            </a:r>
            <a:r>
              <a:rPr lang="ja-JP" altLang="en-US" sz="1600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東予</a:t>
            </a:r>
            <a:r>
              <a:rPr lang="en-US" altLang="ja-JP" sz="1600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dirty="0" smtClean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製造業</a:t>
            </a:r>
            <a:r>
              <a:rPr lang="ja-JP" altLang="en-US" sz="1600" dirty="0">
                <a:solidFill>
                  <a:srgbClr val="3366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・ものづくり企業の拠点</a:t>
            </a:r>
          </a:p>
          <a:p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中予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ＩＴ</a:t>
            </a:r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や商業・サービス産業が集積</a:t>
            </a:r>
          </a:p>
          <a:p>
            <a:r>
              <a:rPr lang="ja-JP" altLang="en-US" sz="1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南予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一次産業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農業・林業・水産業</a:t>
            </a:r>
            <a:r>
              <a:rPr lang="en-US" altLang="ja-JP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600" dirty="0" smtClean="0">
                <a:solidFill>
                  <a:schemeClr val="accent4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の地域</a:t>
            </a:r>
            <a:endParaRPr lang="ja-JP" altLang="en-US" sz="1600" dirty="0">
              <a:solidFill>
                <a:schemeClr val="accent4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467494" y="4221088"/>
            <a:ext cx="1306996" cy="1049159"/>
            <a:chOff x="5348733" y="4221088"/>
            <a:chExt cx="1306996" cy="104915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8733" y="4221088"/>
              <a:ext cx="1225548" cy="86409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5" name="角丸四角形 14"/>
            <p:cNvSpPr/>
            <p:nvPr/>
          </p:nvSpPr>
          <p:spPr>
            <a:xfrm>
              <a:off x="5611729" y="5018247"/>
              <a:ext cx="1044000" cy="25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kumimoji="1" lang="ja-JP" altLang="en-US" sz="1200" dirty="0" smtClean="0">
                  <a:solidFill>
                    <a:sysClr val="windowText" lastClr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四国カルスト</a:t>
              </a:r>
              <a:endParaRPr kumimoji="1"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72" y="908720"/>
            <a:ext cx="3033439" cy="259200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085994" y="4154770"/>
            <a:ext cx="2298589" cy="105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981" tIns="48491" rIns="96981" bIns="48491">
            <a:spAutoFit/>
          </a:bodyPr>
          <a:lstStyle>
            <a:lvl1pPr algn="l" defTabSz="969963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96996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969963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o"/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969963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969963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lvl="0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ja-JP" altLang="en-US" sz="1800" dirty="0">
                <a:latin typeface="+mn-ea"/>
                <a:ea typeface="+mn-ea"/>
              </a:rPr>
              <a:t>人口</a:t>
            </a:r>
            <a:r>
              <a:rPr lang="ja-JP" altLang="en-US" sz="1800" dirty="0">
                <a:latin typeface="Verdana" pitchFamily="34" charset="0"/>
              </a:rPr>
              <a:t>：</a:t>
            </a:r>
            <a:r>
              <a:rPr lang="en-US" altLang="ja-JP" sz="1800" dirty="0" smtClean="0">
                <a:latin typeface="Verdana" pitchFamily="34" charset="0"/>
              </a:rPr>
              <a:t>1,334,841</a:t>
            </a:r>
            <a:r>
              <a:rPr lang="ja-JP" altLang="en-US" sz="1800" dirty="0" smtClean="0">
                <a:latin typeface="+mn-ea"/>
                <a:ea typeface="+mn-ea"/>
              </a:rPr>
              <a:t>人</a:t>
            </a:r>
            <a:r>
              <a:rPr lang="ja-JP" altLang="en-US" sz="1300" dirty="0" smtClean="0">
                <a:latin typeface="Verdana" pitchFamily="34" charset="0"/>
              </a:rPr>
              <a:t>　　　</a:t>
            </a:r>
            <a:r>
              <a:rPr lang="ja-JP" altLang="en-US" sz="1800" dirty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1300" dirty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（</a:t>
            </a:r>
            <a:r>
              <a:rPr lang="en-US" altLang="ja-JP" sz="13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R2.10.1</a:t>
            </a:r>
            <a:r>
              <a:rPr lang="ja-JP" altLang="en-US" sz="13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現在 国勢調査</a:t>
            </a:r>
            <a:r>
              <a:rPr lang="ja-JP" altLang="en-US" sz="1300" dirty="0" smtClean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）　</a:t>
            </a:r>
            <a:r>
              <a:rPr lang="ja-JP" altLang="en-US" sz="1800" dirty="0" smtClean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面積</a:t>
            </a:r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800" dirty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5,676.24</a:t>
            </a:r>
            <a:r>
              <a:rPr lang="ja-JP" altLang="en-US" sz="1800" dirty="0" err="1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ｋ</a:t>
            </a:r>
            <a:r>
              <a:rPr lang="ja-JP" altLang="en-US" sz="1800" dirty="0" smtClean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㎡</a:t>
            </a:r>
            <a:r>
              <a:rPr lang="en-US" altLang="ja-JP" sz="1300" dirty="0" smtClean="0">
                <a:solidFill>
                  <a:prstClr val="black"/>
                </a:solidFill>
                <a:latin typeface="Verdana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1300" dirty="0" smtClean="0">
                <a:latin typeface="+mj-ea"/>
                <a:ea typeface="+mj-ea"/>
              </a:rPr>
              <a:t>（</a:t>
            </a:r>
            <a:r>
              <a:rPr lang="en-US" altLang="ja-JP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H30.10.1 </a:t>
            </a:r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国土地理院</a:t>
            </a:r>
            <a:r>
              <a:rPr lang="ja-JP" altLang="en-US" sz="1300" dirty="0">
                <a:latin typeface="+mj-ea"/>
                <a:ea typeface="+mj-ea"/>
              </a:rPr>
              <a:t>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510" y="188640"/>
            <a:ext cx="779466" cy="100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675" y="657244"/>
            <a:ext cx="642490" cy="396000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 flipV="1">
            <a:off x="51740" y="699340"/>
            <a:ext cx="3384376" cy="1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399" y="810080"/>
            <a:ext cx="6624736" cy="585928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846367" y="5373216"/>
            <a:ext cx="1487116" cy="1175423"/>
            <a:chOff x="1568624" y="5210828"/>
            <a:chExt cx="1392717" cy="972000"/>
          </a:xfrm>
        </p:grpSpPr>
        <p:sp>
          <p:nvSpPr>
            <p:cNvPr id="11" name="線吹き出し 2 (枠付き) 10"/>
            <p:cNvSpPr/>
            <p:nvPr/>
          </p:nvSpPr>
          <p:spPr>
            <a:xfrm flipH="1">
              <a:off x="1737790" y="5525318"/>
              <a:ext cx="1126977" cy="612648"/>
            </a:xfrm>
            <a:prstGeom prst="borderCallout2">
              <a:avLst>
                <a:gd name="adj1" fmla="val 18750"/>
                <a:gd name="adj2" fmla="val -8333"/>
                <a:gd name="adj3" fmla="val 57320"/>
                <a:gd name="adj4" fmla="val -46350"/>
                <a:gd name="adj5" fmla="val 77518"/>
                <a:gd name="adj6" fmla="val -79251"/>
              </a:avLst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8624" y="5210828"/>
              <a:ext cx="1392717" cy="972000"/>
            </a:xfrm>
            <a:prstGeom prst="rect">
              <a:avLst/>
            </a:prstGeom>
            <a:effectLst>
              <a:softEdge rad="31750"/>
            </a:effectLst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99" y="5589240"/>
            <a:ext cx="1511655" cy="10597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240" y="4248314"/>
            <a:ext cx="1512168" cy="10599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649" y="762280"/>
            <a:ext cx="1387855" cy="1586600"/>
          </a:xfrm>
          <a:prstGeom prst="rect">
            <a:avLst/>
          </a:prstGeom>
          <a:effectLst>
            <a:softEdge rad="12700"/>
          </a:effectLst>
        </p:spPr>
      </p:pic>
      <p:cxnSp>
        <p:nvCxnSpPr>
          <p:cNvPr id="23" name="直線コネクタ 22"/>
          <p:cNvCxnSpPr>
            <a:endCxn id="6" idx="1"/>
          </p:cNvCxnSpPr>
          <p:nvPr/>
        </p:nvCxnSpPr>
        <p:spPr>
          <a:xfrm>
            <a:off x="4750301" y="5465998"/>
            <a:ext cx="984498" cy="653101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endCxn id="8" idx="1"/>
          </p:cNvCxnSpPr>
          <p:nvPr/>
        </p:nvCxnSpPr>
        <p:spPr>
          <a:xfrm>
            <a:off x="5734799" y="4392273"/>
            <a:ext cx="430441" cy="38601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7" idx="1"/>
          </p:cNvCxnSpPr>
          <p:nvPr/>
        </p:nvCxnSpPr>
        <p:spPr>
          <a:xfrm flipH="1" flipV="1">
            <a:off x="6490626" y="3286400"/>
            <a:ext cx="1183197" cy="30691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178433" y="1823463"/>
            <a:ext cx="2004639" cy="4714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/>
          <p:cNvSpPr/>
          <p:nvPr/>
        </p:nvSpPr>
        <p:spPr>
          <a:xfrm rot="2855587">
            <a:off x="6389453" y="3136721"/>
            <a:ext cx="252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/>
          <p:nvPr/>
        </p:nvSpPr>
        <p:spPr>
          <a:xfrm rot="5100000">
            <a:off x="5635742" y="4067278"/>
            <a:ext cx="252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25208" y="810081"/>
            <a:ext cx="1334536" cy="75798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6" y="4306610"/>
            <a:ext cx="1446897" cy="964598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40" name="直線コネクタ 39"/>
          <p:cNvCxnSpPr/>
          <p:nvPr/>
        </p:nvCxnSpPr>
        <p:spPr>
          <a:xfrm>
            <a:off x="2563853" y="4782032"/>
            <a:ext cx="1658778" cy="84432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863" y="4293096"/>
            <a:ext cx="1345804" cy="126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3823" y="3002044"/>
            <a:ext cx="1589368" cy="118254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4" name="楕円 43"/>
          <p:cNvSpPr/>
          <p:nvPr/>
        </p:nvSpPr>
        <p:spPr>
          <a:xfrm rot="2855587">
            <a:off x="4053665" y="6286556"/>
            <a:ext cx="360000" cy="234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lum contrast="20000"/>
          </a:blip>
          <a:stretch>
            <a:fillRect/>
          </a:stretch>
        </p:blipFill>
        <p:spPr>
          <a:xfrm>
            <a:off x="2269497" y="3096328"/>
            <a:ext cx="1603383" cy="9807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角丸四角形 18"/>
          <p:cNvSpPr/>
          <p:nvPr/>
        </p:nvSpPr>
        <p:spPr>
          <a:xfrm>
            <a:off x="7748507" y="4140273"/>
            <a:ext cx="1440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石鎚山の鎖登山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064568" y="5103535"/>
            <a:ext cx="1548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南レクゴーカート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186972" y="3969088"/>
            <a:ext cx="1692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200" dirty="0" err="1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とべ</a:t>
            </a:r>
            <a:r>
              <a:rPr kumimoji="1"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もりジップライン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900503" y="6453336"/>
            <a:ext cx="1404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シーウォーカー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761742" y="6453336"/>
            <a:ext cx="1872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滑床渓谷キャニオニング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6226450" y="5288169"/>
            <a:ext cx="1440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四国カルスト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xmlns="" id="{02E3A80D-5FB0-458B-8739-0D0035CA0AC2}"/>
              </a:ext>
            </a:extLst>
          </p:cNvPr>
          <p:cNvSpPr txBox="1"/>
          <p:nvPr/>
        </p:nvSpPr>
        <p:spPr>
          <a:xfrm>
            <a:off x="56456" y="764704"/>
            <a:ext cx="5126349" cy="646331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➢県内各地に魅力ある観光資源が存在（点在）</a:t>
            </a:r>
            <a:endParaRPr lang="en-US" altLang="ja-JP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➢周遊が難しく、魅力を生かし切れていない！</a:t>
            </a:r>
            <a:endParaRPr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31"/>
          <a:stretch/>
        </p:blipFill>
        <p:spPr>
          <a:xfrm>
            <a:off x="1856656" y="1844944"/>
            <a:ext cx="823136" cy="108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9" name="角丸四角形 48"/>
          <p:cNvSpPr/>
          <p:nvPr/>
        </p:nvSpPr>
        <p:spPr>
          <a:xfrm>
            <a:off x="1759405" y="2854164"/>
            <a:ext cx="1008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道後温泉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6976701" y="1490508"/>
            <a:ext cx="1008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潮流体験</a:t>
            </a:r>
            <a:endParaRPr kumimoji="1" lang="ja-JP" altLang="en-US" sz="14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1" name="フリーフォーム 50"/>
          <p:cNvSpPr>
            <a:spLocks noChangeAspect="1"/>
          </p:cNvSpPr>
          <p:nvPr/>
        </p:nvSpPr>
        <p:spPr>
          <a:xfrm rot="21272646">
            <a:off x="4055005" y="1980020"/>
            <a:ext cx="4134284" cy="3312000"/>
          </a:xfrm>
          <a:custGeom>
            <a:avLst/>
            <a:gdLst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82949 w 5142035"/>
              <a:gd name="connsiteY87" fmla="*/ 3635058 h 4166281"/>
              <a:gd name="connsiteX88" fmla="*/ 691955 w 5142035"/>
              <a:gd name="connsiteY88" fmla="*/ 3626349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91955 w 5142035"/>
              <a:gd name="connsiteY88" fmla="*/ 3626349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076308 w 5142035"/>
              <a:gd name="connsiteY94" fmla="*/ 4030630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22584 w 5142035"/>
              <a:gd name="connsiteY70" fmla="*/ 2468109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5334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05033 w 5142035"/>
              <a:gd name="connsiteY37" fmla="*/ 18085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65405 w 5142035"/>
              <a:gd name="connsiteY36" fmla="*/ 155315 h 4166281"/>
              <a:gd name="connsiteX37" fmla="*/ 2405033 w 5142035"/>
              <a:gd name="connsiteY37" fmla="*/ 18085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4174 h 4165352"/>
              <a:gd name="connsiteX1" fmla="*/ 4933029 w 5142035"/>
              <a:gd name="connsiteY1" fmla="*/ 899637 h 4165352"/>
              <a:gd name="connsiteX2" fmla="*/ 4828527 w 5142035"/>
              <a:gd name="connsiteY2" fmla="*/ 1021557 h 4165352"/>
              <a:gd name="connsiteX3" fmla="*/ 4706607 w 5142035"/>
              <a:gd name="connsiteY3" fmla="*/ 1021557 h 4165352"/>
              <a:gd name="connsiteX4" fmla="*/ 4523727 w 5142035"/>
              <a:gd name="connsiteY4" fmla="*/ 978014 h 4165352"/>
              <a:gd name="connsiteX5" fmla="*/ 4375681 w 5142035"/>
              <a:gd name="connsiteY5" fmla="*/ 1004140 h 4165352"/>
              <a:gd name="connsiteX6" fmla="*/ 4218927 w 5142035"/>
              <a:gd name="connsiteY6" fmla="*/ 1012849 h 4165352"/>
              <a:gd name="connsiteX7" fmla="*/ 4184092 w 5142035"/>
              <a:gd name="connsiteY7" fmla="*/ 995432 h 4165352"/>
              <a:gd name="connsiteX8" fmla="*/ 4123132 w 5142035"/>
              <a:gd name="connsiteY8" fmla="*/ 951889 h 4165352"/>
              <a:gd name="connsiteX9" fmla="*/ 4097007 w 5142035"/>
              <a:gd name="connsiteY9" fmla="*/ 899637 h 4165352"/>
              <a:gd name="connsiteX10" fmla="*/ 4097007 w 5142035"/>
              <a:gd name="connsiteY10" fmla="*/ 873512 h 4165352"/>
              <a:gd name="connsiteX11" fmla="*/ 3983795 w 5142035"/>
              <a:gd name="connsiteY11" fmla="*/ 873512 h 4165352"/>
              <a:gd name="connsiteX12" fmla="*/ 3879292 w 5142035"/>
              <a:gd name="connsiteY12" fmla="*/ 882220 h 4165352"/>
              <a:gd name="connsiteX13" fmla="*/ 3722538 w 5142035"/>
              <a:gd name="connsiteY13" fmla="*/ 1038974 h 4165352"/>
              <a:gd name="connsiteX14" fmla="*/ 3661578 w 5142035"/>
              <a:gd name="connsiteY14" fmla="*/ 1047683 h 4165352"/>
              <a:gd name="connsiteX15" fmla="*/ 3452572 w 5142035"/>
              <a:gd name="connsiteY15" fmla="*/ 1038974 h 4165352"/>
              <a:gd name="connsiteX16" fmla="*/ 3374195 w 5142035"/>
              <a:gd name="connsiteY16" fmla="*/ 1038974 h 4165352"/>
              <a:gd name="connsiteX17" fmla="*/ 3269692 w 5142035"/>
              <a:gd name="connsiteY17" fmla="*/ 1091226 h 4165352"/>
              <a:gd name="connsiteX18" fmla="*/ 3208732 w 5142035"/>
              <a:gd name="connsiteY18" fmla="*/ 1099934 h 4165352"/>
              <a:gd name="connsiteX19" fmla="*/ 3095521 w 5142035"/>
              <a:gd name="connsiteY19" fmla="*/ 1091226 h 4165352"/>
              <a:gd name="connsiteX20" fmla="*/ 2999727 w 5142035"/>
              <a:gd name="connsiteY20" fmla="*/ 1065100 h 4165352"/>
              <a:gd name="connsiteX21" fmla="*/ 2991018 w 5142035"/>
              <a:gd name="connsiteY21" fmla="*/ 969306 h 4165352"/>
              <a:gd name="connsiteX22" fmla="*/ 2973601 w 5142035"/>
              <a:gd name="connsiteY22" fmla="*/ 882220 h 4165352"/>
              <a:gd name="connsiteX23" fmla="*/ 2921349 w 5142035"/>
              <a:gd name="connsiteY23" fmla="*/ 795134 h 4165352"/>
              <a:gd name="connsiteX24" fmla="*/ 2860389 w 5142035"/>
              <a:gd name="connsiteY24" fmla="*/ 638380 h 4165352"/>
              <a:gd name="connsiteX25" fmla="*/ 2860389 w 5142035"/>
              <a:gd name="connsiteY25" fmla="*/ 577420 h 4165352"/>
              <a:gd name="connsiteX26" fmla="*/ 2877807 w 5142035"/>
              <a:gd name="connsiteY26" fmla="*/ 516460 h 4165352"/>
              <a:gd name="connsiteX27" fmla="*/ 2851681 w 5142035"/>
              <a:gd name="connsiteY27" fmla="*/ 446792 h 4165352"/>
              <a:gd name="connsiteX28" fmla="*/ 2799429 w 5142035"/>
              <a:gd name="connsiteY28" fmla="*/ 394540 h 4165352"/>
              <a:gd name="connsiteX29" fmla="*/ 2747178 w 5142035"/>
              <a:gd name="connsiteY29" fmla="*/ 316163 h 4165352"/>
              <a:gd name="connsiteX30" fmla="*/ 2747178 w 5142035"/>
              <a:gd name="connsiteY30" fmla="*/ 194243 h 4165352"/>
              <a:gd name="connsiteX31" fmla="*/ 2712344 w 5142035"/>
              <a:gd name="connsiteY31" fmla="*/ 81032 h 4165352"/>
              <a:gd name="connsiteX32" fmla="*/ 2703635 w 5142035"/>
              <a:gd name="connsiteY32" fmla="*/ 2654 h 4165352"/>
              <a:gd name="connsiteX33" fmla="*/ 2599720 w 5142035"/>
              <a:gd name="connsiteY33" fmla="*/ 16973 h 4165352"/>
              <a:gd name="connsiteX34" fmla="*/ 2520755 w 5142035"/>
              <a:gd name="connsiteY34" fmla="*/ 20072 h 4165352"/>
              <a:gd name="connsiteX35" fmla="*/ 2494629 w 5142035"/>
              <a:gd name="connsiteY35" fmla="*/ 63614 h 4165352"/>
              <a:gd name="connsiteX36" fmla="*/ 2465405 w 5142035"/>
              <a:gd name="connsiteY36" fmla="*/ 154386 h 4165352"/>
              <a:gd name="connsiteX37" fmla="*/ 2405033 w 5142035"/>
              <a:gd name="connsiteY37" fmla="*/ 179924 h 4165352"/>
              <a:gd name="connsiteX38" fmla="*/ 2294332 w 5142035"/>
              <a:gd name="connsiteY38" fmla="*/ 161919 h 4165352"/>
              <a:gd name="connsiteX39" fmla="*/ 2207247 w 5142035"/>
              <a:gd name="connsiteY39" fmla="*/ 185534 h 4165352"/>
              <a:gd name="connsiteX40" fmla="*/ 2125183 w 5142035"/>
              <a:gd name="connsiteY40" fmla="*/ 234099 h 4165352"/>
              <a:gd name="connsiteX41" fmla="*/ 2048142 w 5142035"/>
              <a:gd name="connsiteY41" fmla="*/ 278817 h 4165352"/>
              <a:gd name="connsiteX42" fmla="*/ 1976550 w 5142035"/>
              <a:gd name="connsiteY42" fmla="*/ 322360 h 4165352"/>
              <a:gd name="connsiteX43" fmla="*/ 1919864 w 5142035"/>
              <a:gd name="connsiteY43" fmla="*/ 350997 h 4165352"/>
              <a:gd name="connsiteX44" fmla="*/ 1858904 w 5142035"/>
              <a:gd name="connsiteY44" fmla="*/ 350997 h 4165352"/>
              <a:gd name="connsiteX45" fmla="*/ 1815361 w 5142035"/>
              <a:gd name="connsiteY45" fmla="*/ 385832 h 4165352"/>
              <a:gd name="connsiteX46" fmla="*/ 1781114 w 5142035"/>
              <a:gd name="connsiteY46" fmla="*/ 533877 h 4165352"/>
              <a:gd name="connsiteX47" fmla="*/ 1728275 w 5142035"/>
              <a:gd name="connsiteY47" fmla="*/ 699340 h 4165352"/>
              <a:gd name="connsiteX48" fmla="*/ 1654920 w 5142035"/>
              <a:gd name="connsiteY48" fmla="*/ 770345 h 4165352"/>
              <a:gd name="connsiteX49" fmla="*/ 1597647 w 5142035"/>
              <a:gd name="connsiteY49" fmla="*/ 795134 h 4165352"/>
              <a:gd name="connsiteX50" fmla="*/ 1571521 w 5142035"/>
              <a:gd name="connsiteY50" fmla="*/ 873512 h 4165352"/>
              <a:gd name="connsiteX51" fmla="*/ 1527978 w 5142035"/>
              <a:gd name="connsiteY51" fmla="*/ 943180 h 4165352"/>
              <a:gd name="connsiteX52" fmla="*/ 1501852 w 5142035"/>
              <a:gd name="connsiteY52" fmla="*/ 978014 h 4165352"/>
              <a:gd name="connsiteX53" fmla="*/ 1516759 w 5142035"/>
              <a:gd name="connsiteY53" fmla="*/ 1036464 h 4165352"/>
              <a:gd name="connsiteX54" fmla="*/ 1562812 w 5142035"/>
              <a:gd name="connsiteY54" fmla="*/ 1065100 h 4165352"/>
              <a:gd name="connsiteX55" fmla="*/ 1571521 w 5142035"/>
              <a:gd name="connsiteY55" fmla="*/ 1099934 h 4165352"/>
              <a:gd name="connsiteX56" fmla="*/ 1562812 w 5142035"/>
              <a:gd name="connsiteY56" fmla="*/ 1178312 h 4165352"/>
              <a:gd name="connsiteX57" fmla="*/ 1542297 w 5142035"/>
              <a:gd name="connsiteY57" fmla="*/ 1246805 h 4165352"/>
              <a:gd name="connsiteX58" fmla="*/ 1545395 w 5142035"/>
              <a:gd name="connsiteY58" fmla="*/ 1300232 h 4165352"/>
              <a:gd name="connsiteX59" fmla="*/ 1545395 w 5142035"/>
              <a:gd name="connsiteY59" fmla="*/ 1335066 h 4165352"/>
              <a:gd name="connsiteX60" fmla="*/ 1467018 w 5142035"/>
              <a:gd name="connsiteY60" fmla="*/ 1396026 h 4165352"/>
              <a:gd name="connsiteX61" fmla="*/ 1414767 w 5142035"/>
              <a:gd name="connsiteY61" fmla="*/ 1422152 h 4165352"/>
              <a:gd name="connsiteX62" fmla="*/ 1336389 w 5142035"/>
              <a:gd name="connsiteY62" fmla="*/ 1456986 h 4165352"/>
              <a:gd name="connsiteX63" fmla="*/ 1275429 w 5142035"/>
              <a:gd name="connsiteY63" fmla="*/ 1526654 h 4165352"/>
              <a:gd name="connsiteX64" fmla="*/ 1309088 w 5142035"/>
              <a:gd name="connsiteY64" fmla="*/ 1670426 h 4165352"/>
              <a:gd name="connsiteX65" fmla="*/ 1284138 w 5142035"/>
              <a:gd name="connsiteY65" fmla="*/ 1901123 h 4165352"/>
              <a:gd name="connsiteX66" fmla="*/ 1232475 w 5142035"/>
              <a:gd name="connsiteY66" fmla="*/ 2076042 h 4165352"/>
              <a:gd name="connsiteX67" fmla="*/ 1081918 w 5142035"/>
              <a:gd name="connsiteY67" fmla="*/ 2189841 h 4165352"/>
              <a:gd name="connsiteX68" fmla="*/ 979338 w 5142035"/>
              <a:gd name="connsiteY68" fmla="*/ 2345260 h 4165352"/>
              <a:gd name="connsiteX69" fmla="*/ 915868 w 5142035"/>
              <a:gd name="connsiteY69" fmla="*/ 2436033 h 4165352"/>
              <a:gd name="connsiteX70" fmla="*/ 816975 w 5142035"/>
              <a:gd name="connsiteY70" fmla="*/ 2478399 h 4165352"/>
              <a:gd name="connsiteX71" fmla="*/ 706274 w 5142035"/>
              <a:gd name="connsiteY71" fmla="*/ 2453450 h 4165352"/>
              <a:gd name="connsiteX72" fmla="*/ 630995 w 5142035"/>
              <a:gd name="connsiteY72" fmla="*/ 2405632 h 4165352"/>
              <a:gd name="connsiteX73" fmla="*/ 395703 w 5142035"/>
              <a:gd name="connsiteY73" fmla="*/ 2540107 h 4165352"/>
              <a:gd name="connsiteX74" fmla="*/ 282652 w 5142035"/>
              <a:gd name="connsiteY74" fmla="*/ 2650060 h 4165352"/>
              <a:gd name="connsiteX75" fmla="*/ 134607 w 5142035"/>
              <a:gd name="connsiteY75" fmla="*/ 2676186 h 4165352"/>
              <a:gd name="connsiteX76" fmla="*/ 3978 w 5142035"/>
              <a:gd name="connsiteY76" fmla="*/ 2693603 h 4165352"/>
              <a:gd name="connsiteX77" fmla="*/ 38812 w 5142035"/>
              <a:gd name="connsiteY77" fmla="*/ 2798106 h 4165352"/>
              <a:gd name="connsiteX78" fmla="*/ 91064 w 5142035"/>
              <a:gd name="connsiteY78" fmla="*/ 2937443 h 4165352"/>
              <a:gd name="connsiteX79" fmla="*/ 53719 w 5142035"/>
              <a:gd name="connsiteY79" fmla="*/ 3017155 h 4165352"/>
              <a:gd name="connsiteX80" fmla="*/ 204275 w 5142035"/>
              <a:gd name="connsiteY80" fmla="*/ 3137740 h 4165352"/>
              <a:gd name="connsiteX81" fmla="*/ 221692 w 5142035"/>
              <a:gd name="connsiteY81" fmla="*/ 3259660 h 4165352"/>
              <a:gd name="connsiteX82" fmla="*/ 256527 w 5142035"/>
              <a:gd name="connsiteY82" fmla="*/ 3364163 h 4165352"/>
              <a:gd name="connsiteX83" fmla="*/ 282652 w 5142035"/>
              <a:gd name="connsiteY83" fmla="*/ 3494792 h 4165352"/>
              <a:gd name="connsiteX84" fmla="*/ 273944 w 5142035"/>
              <a:gd name="connsiteY84" fmla="*/ 3581877 h 4165352"/>
              <a:gd name="connsiteX85" fmla="*/ 291361 w 5142035"/>
              <a:gd name="connsiteY85" fmla="*/ 3686380 h 4165352"/>
              <a:gd name="connsiteX86" fmla="*/ 387155 w 5142035"/>
              <a:gd name="connsiteY86" fmla="*/ 3756049 h 4165352"/>
              <a:gd name="connsiteX87" fmla="*/ 494169 w 5142035"/>
              <a:gd name="connsiteY87" fmla="*/ 3673397 h 4165352"/>
              <a:gd name="connsiteX88" fmla="*/ 647076 w 5142035"/>
              <a:gd name="connsiteY88" fmla="*/ 3659079 h 4165352"/>
              <a:gd name="connsiteX89" fmla="*/ 752915 w 5142035"/>
              <a:gd name="connsiteY89" fmla="*/ 3790883 h 4165352"/>
              <a:gd name="connsiteX90" fmla="*/ 866127 w 5142035"/>
              <a:gd name="connsiteY90" fmla="*/ 3895386 h 4165352"/>
              <a:gd name="connsiteX91" fmla="*/ 890917 w 5142035"/>
              <a:gd name="connsiteY91" fmla="*/ 4009345 h 4165352"/>
              <a:gd name="connsiteX92" fmla="*/ 947015 w 5142035"/>
              <a:gd name="connsiteY92" fmla="*/ 3997965 h 4165352"/>
              <a:gd name="connsiteX93" fmla="*/ 1058303 w 5142035"/>
              <a:gd name="connsiteY93" fmla="*/ 4044020 h 4165352"/>
              <a:gd name="connsiteX94" fmla="*/ 1025820 w 5142035"/>
              <a:gd name="connsiteY94" fmla="*/ 4102628 h 4165352"/>
              <a:gd name="connsiteX95" fmla="*/ 1101258 w 5142035"/>
              <a:gd name="connsiteY95" fmla="*/ 4165352 h 416535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77807 w 5142035"/>
              <a:gd name="connsiteY26" fmla="*/ 501880 h 4150772"/>
              <a:gd name="connsiteX27" fmla="*/ 2851681 w 5142035"/>
              <a:gd name="connsiteY27" fmla="*/ 43221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51681 w 5142035"/>
              <a:gd name="connsiteY27" fmla="*/ 43221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0072 w 5142035"/>
              <a:gd name="connsiteY5" fmla="*/ 100078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924326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0072 w 5142035"/>
              <a:gd name="connsiteY5" fmla="*/ 100078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81304 w 5181304"/>
              <a:gd name="connsiteY0" fmla="*/ 725204 h 4150772"/>
              <a:gd name="connsiteX1" fmla="*/ 4933029 w 5181304"/>
              <a:gd name="connsiteY1" fmla="*/ 924326 h 4150772"/>
              <a:gd name="connsiteX2" fmla="*/ 4828527 w 5181304"/>
              <a:gd name="connsiteY2" fmla="*/ 1006977 h 4150772"/>
              <a:gd name="connsiteX3" fmla="*/ 4706607 w 5181304"/>
              <a:gd name="connsiteY3" fmla="*/ 1006977 h 4150772"/>
              <a:gd name="connsiteX4" fmla="*/ 4523727 w 5181304"/>
              <a:gd name="connsiteY4" fmla="*/ 963434 h 4150772"/>
              <a:gd name="connsiteX5" fmla="*/ 4370072 w 5181304"/>
              <a:gd name="connsiteY5" fmla="*/ 1000780 h 4150772"/>
              <a:gd name="connsiteX6" fmla="*/ 4241366 w 5181304"/>
              <a:gd name="connsiteY6" fmla="*/ 1009489 h 4150772"/>
              <a:gd name="connsiteX7" fmla="*/ 4184092 w 5181304"/>
              <a:gd name="connsiteY7" fmla="*/ 980852 h 4150772"/>
              <a:gd name="connsiteX8" fmla="*/ 4123132 w 5181304"/>
              <a:gd name="connsiteY8" fmla="*/ 937309 h 4150772"/>
              <a:gd name="connsiteX9" fmla="*/ 4085787 w 5181304"/>
              <a:gd name="connsiteY9" fmla="*/ 896277 h 4150772"/>
              <a:gd name="connsiteX10" fmla="*/ 4012860 w 5181304"/>
              <a:gd name="connsiteY10" fmla="*/ 875762 h 4150772"/>
              <a:gd name="connsiteX11" fmla="*/ 3910867 w 5181304"/>
              <a:gd name="connsiteY11" fmla="*/ 915030 h 4150772"/>
              <a:gd name="connsiteX12" fmla="*/ 3806364 w 5181304"/>
              <a:gd name="connsiteY12" fmla="*/ 974226 h 4150772"/>
              <a:gd name="connsiteX13" fmla="*/ 3683269 w 5181304"/>
              <a:gd name="connsiteY13" fmla="*/ 1024394 h 4150772"/>
              <a:gd name="connsiteX14" fmla="*/ 3566211 w 5181304"/>
              <a:gd name="connsiteY14" fmla="*/ 1044323 h 4150772"/>
              <a:gd name="connsiteX15" fmla="*/ 3435743 w 5181304"/>
              <a:gd name="connsiteY15" fmla="*/ 1030004 h 4150772"/>
              <a:gd name="connsiteX16" fmla="*/ 3346146 w 5181304"/>
              <a:gd name="connsiteY16" fmla="*/ 1046834 h 4150772"/>
              <a:gd name="connsiteX17" fmla="*/ 3258472 w 5181304"/>
              <a:gd name="connsiteY17" fmla="*/ 1093476 h 4150772"/>
              <a:gd name="connsiteX18" fmla="*/ 3186292 w 5181304"/>
              <a:gd name="connsiteY18" fmla="*/ 1090964 h 4150772"/>
              <a:gd name="connsiteX19" fmla="*/ 3095521 w 5181304"/>
              <a:gd name="connsiteY19" fmla="*/ 1076646 h 4150772"/>
              <a:gd name="connsiteX20" fmla="*/ 3010947 w 5181304"/>
              <a:gd name="connsiteY20" fmla="*/ 1056130 h 4150772"/>
              <a:gd name="connsiteX21" fmla="*/ 2991018 w 5181304"/>
              <a:gd name="connsiteY21" fmla="*/ 954726 h 4150772"/>
              <a:gd name="connsiteX22" fmla="*/ 2973601 w 5181304"/>
              <a:gd name="connsiteY22" fmla="*/ 867640 h 4150772"/>
              <a:gd name="connsiteX23" fmla="*/ 2921349 w 5181304"/>
              <a:gd name="connsiteY23" fmla="*/ 780554 h 4150772"/>
              <a:gd name="connsiteX24" fmla="*/ 2860389 w 5181304"/>
              <a:gd name="connsiteY24" fmla="*/ 623800 h 4150772"/>
              <a:gd name="connsiteX25" fmla="*/ 2860389 w 5181304"/>
              <a:gd name="connsiteY25" fmla="*/ 562840 h 4150772"/>
              <a:gd name="connsiteX26" fmla="*/ 2860977 w 5181304"/>
              <a:gd name="connsiteY26" fmla="*/ 518709 h 4150772"/>
              <a:gd name="connsiteX27" fmla="*/ 2846072 w 5181304"/>
              <a:gd name="connsiteY27" fmla="*/ 443432 h 4150772"/>
              <a:gd name="connsiteX28" fmla="*/ 2799429 w 5181304"/>
              <a:gd name="connsiteY28" fmla="*/ 379960 h 4150772"/>
              <a:gd name="connsiteX29" fmla="*/ 2747178 w 5181304"/>
              <a:gd name="connsiteY29" fmla="*/ 301583 h 4150772"/>
              <a:gd name="connsiteX30" fmla="*/ 2747178 w 5181304"/>
              <a:gd name="connsiteY30" fmla="*/ 179663 h 4150772"/>
              <a:gd name="connsiteX31" fmla="*/ 2712344 w 5181304"/>
              <a:gd name="connsiteY31" fmla="*/ 66452 h 4150772"/>
              <a:gd name="connsiteX32" fmla="*/ 2658757 w 5181304"/>
              <a:gd name="connsiteY32" fmla="*/ 21733 h 4150772"/>
              <a:gd name="connsiteX33" fmla="*/ 2599720 w 5181304"/>
              <a:gd name="connsiteY33" fmla="*/ 2393 h 4150772"/>
              <a:gd name="connsiteX34" fmla="*/ 2520755 w 5181304"/>
              <a:gd name="connsiteY34" fmla="*/ 5492 h 4150772"/>
              <a:gd name="connsiteX35" fmla="*/ 2494629 w 5181304"/>
              <a:gd name="connsiteY35" fmla="*/ 49034 h 4150772"/>
              <a:gd name="connsiteX36" fmla="*/ 2465405 w 5181304"/>
              <a:gd name="connsiteY36" fmla="*/ 139806 h 4150772"/>
              <a:gd name="connsiteX37" fmla="*/ 2405033 w 5181304"/>
              <a:gd name="connsiteY37" fmla="*/ 165344 h 4150772"/>
              <a:gd name="connsiteX38" fmla="*/ 2294332 w 5181304"/>
              <a:gd name="connsiteY38" fmla="*/ 147339 h 4150772"/>
              <a:gd name="connsiteX39" fmla="*/ 2207247 w 5181304"/>
              <a:gd name="connsiteY39" fmla="*/ 170954 h 4150772"/>
              <a:gd name="connsiteX40" fmla="*/ 2125183 w 5181304"/>
              <a:gd name="connsiteY40" fmla="*/ 219519 h 4150772"/>
              <a:gd name="connsiteX41" fmla="*/ 2048142 w 5181304"/>
              <a:gd name="connsiteY41" fmla="*/ 264237 h 4150772"/>
              <a:gd name="connsiteX42" fmla="*/ 1976550 w 5181304"/>
              <a:gd name="connsiteY42" fmla="*/ 307780 h 4150772"/>
              <a:gd name="connsiteX43" fmla="*/ 1919864 w 5181304"/>
              <a:gd name="connsiteY43" fmla="*/ 336417 h 4150772"/>
              <a:gd name="connsiteX44" fmla="*/ 1858904 w 5181304"/>
              <a:gd name="connsiteY44" fmla="*/ 336417 h 4150772"/>
              <a:gd name="connsiteX45" fmla="*/ 1815361 w 5181304"/>
              <a:gd name="connsiteY45" fmla="*/ 371252 h 4150772"/>
              <a:gd name="connsiteX46" fmla="*/ 1781114 w 5181304"/>
              <a:gd name="connsiteY46" fmla="*/ 519297 h 4150772"/>
              <a:gd name="connsiteX47" fmla="*/ 1728275 w 5181304"/>
              <a:gd name="connsiteY47" fmla="*/ 684760 h 4150772"/>
              <a:gd name="connsiteX48" fmla="*/ 1654920 w 5181304"/>
              <a:gd name="connsiteY48" fmla="*/ 755765 h 4150772"/>
              <a:gd name="connsiteX49" fmla="*/ 1597647 w 5181304"/>
              <a:gd name="connsiteY49" fmla="*/ 780554 h 4150772"/>
              <a:gd name="connsiteX50" fmla="*/ 1571521 w 5181304"/>
              <a:gd name="connsiteY50" fmla="*/ 858932 h 4150772"/>
              <a:gd name="connsiteX51" fmla="*/ 1527978 w 5181304"/>
              <a:gd name="connsiteY51" fmla="*/ 928600 h 4150772"/>
              <a:gd name="connsiteX52" fmla="*/ 1501852 w 5181304"/>
              <a:gd name="connsiteY52" fmla="*/ 963434 h 4150772"/>
              <a:gd name="connsiteX53" fmla="*/ 1516759 w 5181304"/>
              <a:gd name="connsiteY53" fmla="*/ 1021884 h 4150772"/>
              <a:gd name="connsiteX54" fmla="*/ 1562812 w 5181304"/>
              <a:gd name="connsiteY54" fmla="*/ 1050520 h 4150772"/>
              <a:gd name="connsiteX55" fmla="*/ 1571521 w 5181304"/>
              <a:gd name="connsiteY55" fmla="*/ 1085354 h 4150772"/>
              <a:gd name="connsiteX56" fmla="*/ 1562812 w 5181304"/>
              <a:gd name="connsiteY56" fmla="*/ 1163732 h 4150772"/>
              <a:gd name="connsiteX57" fmla="*/ 1542297 w 5181304"/>
              <a:gd name="connsiteY57" fmla="*/ 1232225 h 4150772"/>
              <a:gd name="connsiteX58" fmla="*/ 1545395 w 5181304"/>
              <a:gd name="connsiteY58" fmla="*/ 1285652 h 4150772"/>
              <a:gd name="connsiteX59" fmla="*/ 1545395 w 5181304"/>
              <a:gd name="connsiteY59" fmla="*/ 1320486 h 4150772"/>
              <a:gd name="connsiteX60" fmla="*/ 1467018 w 5181304"/>
              <a:gd name="connsiteY60" fmla="*/ 1381446 h 4150772"/>
              <a:gd name="connsiteX61" fmla="*/ 1414767 w 5181304"/>
              <a:gd name="connsiteY61" fmla="*/ 1407572 h 4150772"/>
              <a:gd name="connsiteX62" fmla="*/ 1336389 w 5181304"/>
              <a:gd name="connsiteY62" fmla="*/ 1442406 h 4150772"/>
              <a:gd name="connsiteX63" fmla="*/ 1275429 w 5181304"/>
              <a:gd name="connsiteY63" fmla="*/ 1512074 h 4150772"/>
              <a:gd name="connsiteX64" fmla="*/ 1309088 w 5181304"/>
              <a:gd name="connsiteY64" fmla="*/ 1655846 h 4150772"/>
              <a:gd name="connsiteX65" fmla="*/ 1284138 w 5181304"/>
              <a:gd name="connsiteY65" fmla="*/ 1886543 h 4150772"/>
              <a:gd name="connsiteX66" fmla="*/ 1232475 w 5181304"/>
              <a:gd name="connsiteY66" fmla="*/ 2061462 h 4150772"/>
              <a:gd name="connsiteX67" fmla="*/ 1081918 w 5181304"/>
              <a:gd name="connsiteY67" fmla="*/ 2175261 h 4150772"/>
              <a:gd name="connsiteX68" fmla="*/ 979338 w 5181304"/>
              <a:gd name="connsiteY68" fmla="*/ 2330680 h 4150772"/>
              <a:gd name="connsiteX69" fmla="*/ 915868 w 5181304"/>
              <a:gd name="connsiteY69" fmla="*/ 2421453 h 4150772"/>
              <a:gd name="connsiteX70" fmla="*/ 816975 w 5181304"/>
              <a:gd name="connsiteY70" fmla="*/ 2463819 h 4150772"/>
              <a:gd name="connsiteX71" fmla="*/ 706274 w 5181304"/>
              <a:gd name="connsiteY71" fmla="*/ 2438870 h 4150772"/>
              <a:gd name="connsiteX72" fmla="*/ 630995 w 5181304"/>
              <a:gd name="connsiteY72" fmla="*/ 2391052 h 4150772"/>
              <a:gd name="connsiteX73" fmla="*/ 395703 w 5181304"/>
              <a:gd name="connsiteY73" fmla="*/ 2525527 h 4150772"/>
              <a:gd name="connsiteX74" fmla="*/ 282652 w 5181304"/>
              <a:gd name="connsiteY74" fmla="*/ 2635480 h 4150772"/>
              <a:gd name="connsiteX75" fmla="*/ 134607 w 5181304"/>
              <a:gd name="connsiteY75" fmla="*/ 2661606 h 4150772"/>
              <a:gd name="connsiteX76" fmla="*/ 3978 w 5181304"/>
              <a:gd name="connsiteY76" fmla="*/ 2679023 h 4150772"/>
              <a:gd name="connsiteX77" fmla="*/ 38812 w 5181304"/>
              <a:gd name="connsiteY77" fmla="*/ 2783526 h 4150772"/>
              <a:gd name="connsiteX78" fmla="*/ 91064 w 5181304"/>
              <a:gd name="connsiteY78" fmla="*/ 2922863 h 4150772"/>
              <a:gd name="connsiteX79" fmla="*/ 53719 w 5181304"/>
              <a:gd name="connsiteY79" fmla="*/ 3002575 h 4150772"/>
              <a:gd name="connsiteX80" fmla="*/ 204275 w 5181304"/>
              <a:gd name="connsiteY80" fmla="*/ 3123160 h 4150772"/>
              <a:gd name="connsiteX81" fmla="*/ 221692 w 5181304"/>
              <a:gd name="connsiteY81" fmla="*/ 3245080 h 4150772"/>
              <a:gd name="connsiteX82" fmla="*/ 256527 w 5181304"/>
              <a:gd name="connsiteY82" fmla="*/ 3349583 h 4150772"/>
              <a:gd name="connsiteX83" fmla="*/ 282652 w 5181304"/>
              <a:gd name="connsiteY83" fmla="*/ 3480212 h 4150772"/>
              <a:gd name="connsiteX84" fmla="*/ 273944 w 5181304"/>
              <a:gd name="connsiteY84" fmla="*/ 3567297 h 4150772"/>
              <a:gd name="connsiteX85" fmla="*/ 291361 w 5181304"/>
              <a:gd name="connsiteY85" fmla="*/ 3671800 h 4150772"/>
              <a:gd name="connsiteX86" fmla="*/ 387155 w 5181304"/>
              <a:gd name="connsiteY86" fmla="*/ 3741469 h 4150772"/>
              <a:gd name="connsiteX87" fmla="*/ 494169 w 5181304"/>
              <a:gd name="connsiteY87" fmla="*/ 3658817 h 4150772"/>
              <a:gd name="connsiteX88" fmla="*/ 647076 w 5181304"/>
              <a:gd name="connsiteY88" fmla="*/ 3644499 h 4150772"/>
              <a:gd name="connsiteX89" fmla="*/ 752915 w 5181304"/>
              <a:gd name="connsiteY89" fmla="*/ 3776303 h 4150772"/>
              <a:gd name="connsiteX90" fmla="*/ 866127 w 5181304"/>
              <a:gd name="connsiteY90" fmla="*/ 3880806 h 4150772"/>
              <a:gd name="connsiteX91" fmla="*/ 890917 w 5181304"/>
              <a:gd name="connsiteY91" fmla="*/ 3994765 h 4150772"/>
              <a:gd name="connsiteX92" fmla="*/ 947015 w 5181304"/>
              <a:gd name="connsiteY92" fmla="*/ 3983385 h 4150772"/>
              <a:gd name="connsiteX93" fmla="*/ 1058303 w 5181304"/>
              <a:gd name="connsiteY93" fmla="*/ 4029440 h 4150772"/>
              <a:gd name="connsiteX94" fmla="*/ 1025820 w 5181304"/>
              <a:gd name="connsiteY94" fmla="*/ 4088048 h 4150772"/>
              <a:gd name="connsiteX95" fmla="*/ 1101258 w 5181304"/>
              <a:gd name="connsiteY95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28527 w 5181304"/>
              <a:gd name="connsiteY3" fmla="*/ 1006977 h 4150772"/>
              <a:gd name="connsiteX4" fmla="*/ 4706607 w 5181304"/>
              <a:gd name="connsiteY4" fmla="*/ 100697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28527 w 5181304"/>
              <a:gd name="connsiteY3" fmla="*/ 1006977 h 4150772"/>
              <a:gd name="connsiteX4" fmla="*/ 4661728 w 5181304"/>
              <a:gd name="connsiteY4" fmla="*/ 101819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952625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952625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47076 w 5181304"/>
              <a:gd name="connsiteY90" fmla="*/ 364449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952625 w 5181304"/>
              <a:gd name="connsiteY93" fmla="*/ 3994765 h 4150772"/>
              <a:gd name="connsiteX94" fmla="*/ 997503 w 5181304"/>
              <a:gd name="connsiteY94" fmla="*/ 4022654 h 4150772"/>
              <a:gd name="connsiteX95" fmla="*/ 1058303 w 5181304"/>
              <a:gd name="connsiteY95" fmla="*/ 4029440 h 4150772"/>
              <a:gd name="connsiteX96" fmla="*/ 1025820 w 5181304"/>
              <a:gd name="connsiteY96" fmla="*/ 4088048 h 4150772"/>
              <a:gd name="connsiteX97" fmla="*/ 1101258 w 5181304"/>
              <a:gd name="connsiteY97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58296 w 5181304"/>
              <a:gd name="connsiteY90" fmla="*/ 363888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952625 w 5181304"/>
              <a:gd name="connsiteY93" fmla="*/ 3994765 h 4150772"/>
              <a:gd name="connsiteX94" fmla="*/ 997503 w 5181304"/>
              <a:gd name="connsiteY94" fmla="*/ 4022654 h 4150772"/>
              <a:gd name="connsiteX95" fmla="*/ 1058303 w 5181304"/>
              <a:gd name="connsiteY95" fmla="*/ 4029440 h 4150772"/>
              <a:gd name="connsiteX96" fmla="*/ 1025820 w 5181304"/>
              <a:gd name="connsiteY96" fmla="*/ 4088048 h 4150772"/>
              <a:gd name="connsiteX97" fmla="*/ 1101258 w 5181304"/>
              <a:gd name="connsiteY97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58296 w 5181304"/>
              <a:gd name="connsiteY90" fmla="*/ 363888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894816 w 5181304"/>
              <a:gd name="connsiteY93" fmla="*/ 3977133 h 4150772"/>
              <a:gd name="connsiteX94" fmla="*/ 952625 w 5181304"/>
              <a:gd name="connsiteY94" fmla="*/ 3994765 h 4150772"/>
              <a:gd name="connsiteX95" fmla="*/ 997503 w 5181304"/>
              <a:gd name="connsiteY95" fmla="*/ 4022654 h 4150772"/>
              <a:gd name="connsiteX96" fmla="*/ 1058303 w 5181304"/>
              <a:gd name="connsiteY96" fmla="*/ 4029440 h 4150772"/>
              <a:gd name="connsiteX97" fmla="*/ 1025820 w 5181304"/>
              <a:gd name="connsiteY97" fmla="*/ 4088048 h 4150772"/>
              <a:gd name="connsiteX98" fmla="*/ 1101258 w 5181304"/>
              <a:gd name="connsiteY98" fmla="*/ 4150772 h 415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181304" h="4150772">
                <a:moveTo>
                  <a:pt x="5181304" y="725204"/>
                </a:moveTo>
                <a:cubicBezTo>
                  <a:pt x="5160637" y="742675"/>
                  <a:pt x="5081849" y="757571"/>
                  <a:pt x="5040470" y="790758"/>
                </a:cubicBezTo>
                <a:cubicBezTo>
                  <a:pt x="4999091" y="823945"/>
                  <a:pt x="4970223" y="890160"/>
                  <a:pt x="4933029" y="924326"/>
                </a:cubicBezTo>
                <a:cubicBezTo>
                  <a:pt x="4895835" y="958493"/>
                  <a:pt x="4862524" y="980112"/>
                  <a:pt x="4817307" y="995757"/>
                </a:cubicBezTo>
                <a:cubicBezTo>
                  <a:pt x="4772090" y="1011402"/>
                  <a:pt x="4712528" y="1020779"/>
                  <a:pt x="4661728" y="1018197"/>
                </a:cubicBezTo>
                <a:cubicBezTo>
                  <a:pt x="4610928" y="1015615"/>
                  <a:pt x="4561116" y="983167"/>
                  <a:pt x="4512507" y="980264"/>
                </a:cubicBezTo>
                <a:cubicBezTo>
                  <a:pt x="4463898" y="977361"/>
                  <a:pt x="4415262" y="995909"/>
                  <a:pt x="4370072" y="1000780"/>
                </a:cubicBezTo>
                <a:cubicBezTo>
                  <a:pt x="4324882" y="1005651"/>
                  <a:pt x="4272363" y="1012810"/>
                  <a:pt x="4241366" y="1009489"/>
                </a:cubicBezTo>
                <a:cubicBezTo>
                  <a:pt x="4210369" y="1006168"/>
                  <a:pt x="4203798" y="992882"/>
                  <a:pt x="4184092" y="980852"/>
                </a:cubicBezTo>
                <a:cubicBezTo>
                  <a:pt x="4164386" y="968822"/>
                  <a:pt x="4139516" y="951405"/>
                  <a:pt x="4123132" y="937309"/>
                </a:cubicBezTo>
                <a:cubicBezTo>
                  <a:pt x="4106748" y="923213"/>
                  <a:pt x="4104166" y="906535"/>
                  <a:pt x="4085787" y="896277"/>
                </a:cubicBezTo>
                <a:cubicBezTo>
                  <a:pt x="4067408" y="886019"/>
                  <a:pt x="4042013" y="872637"/>
                  <a:pt x="4012860" y="875762"/>
                </a:cubicBezTo>
                <a:cubicBezTo>
                  <a:pt x="3983707" y="878887"/>
                  <a:pt x="3945283" y="898619"/>
                  <a:pt x="3910867" y="915030"/>
                </a:cubicBezTo>
                <a:cubicBezTo>
                  <a:pt x="3876451" y="931441"/>
                  <a:pt x="3844297" y="955999"/>
                  <a:pt x="3806364" y="974226"/>
                </a:cubicBezTo>
                <a:cubicBezTo>
                  <a:pt x="3768431" y="992453"/>
                  <a:pt x="3723295" y="1012711"/>
                  <a:pt x="3683269" y="1024394"/>
                </a:cubicBezTo>
                <a:cubicBezTo>
                  <a:pt x="3643244" y="1036077"/>
                  <a:pt x="3607465" y="1043388"/>
                  <a:pt x="3566211" y="1044323"/>
                </a:cubicBezTo>
                <a:cubicBezTo>
                  <a:pt x="3524957" y="1045258"/>
                  <a:pt x="3472420" y="1029586"/>
                  <a:pt x="3435743" y="1030004"/>
                </a:cubicBezTo>
                <a:cubicBezTo>
                  <a:pt x="3399066" y="1030422"/>
                  <a:pt x="3375691" y="1036255"/>
                  <a:pt x="3346146" y="1046834"/>
                </a:cubicBezTo>
                <a:cubicBezTo>
                  <a:pt x="3316601" y="1057413"/>
                  <a:pt x="3285114" y="1086121"/>
                  <a:pt x="3258472" y="1093476"/>
                </a:cubicBezTo>
                <a:cubicBezTo>
                  <a:pt x="3231830" y="1100831"/>
                  <a:pt x="3213450" y="1093769"/>
                  <a:pt x="3186292" y="1090964"/>
                </a:cubicBezTo>
                <a:cubicBezTo>
                  <a:pt x="3159134" y="1088159"/>
                  <a:pt x="3124745" y="1082452"/>
                  <a:pt x="3095521" y="1076646"/>
                </a:cubicBezTo>
                <a:cubicBezTo>
                  <a:pt x="3066297" y="1070840"/>
                  <a:pt x="3028364" y="1076450"/>
                  <a:pt x="3010947" y="1056130"/>
                </a:cubicBezTo>
                <a:cubicBezTo>
                  <a:pt x="2993530" y="1035810"/>
                  <a:pt x="2997242" y="986141"/>
                  <a:pt x="2991018" y="954726"/>
                </a:cubicBezTo>
                <a:cubicBezTo>
                  <a:pt x="2984794" y="923311"/>
                  <a:pt x="2985212" y="896669"/>
                  <a:pt x="2973601" y="867640"/>
                </a:cubicBezTo>
                <a:cubicBezTo>
                  <a:pt x="2961989" y="838611"/>
                  <a:pt x="2940218" y="821194"/>
                  <a:pt x="2921349" y="780554"/>
                </a:cubicBezTo>
                <a:cubicBezTo>
                  <a:pt x="2902480" y="739914"/>
                  <a:pt x="2870549" y="660086"/>
                  <a:pt x="2860389" y="623800"/>
                </a:cubicBezTo>
                <a:cubicBezTo>
                  <a:pt x="2850229" y="587514"/>
                  <a:pt x="2860291" y="580355"/>
                  <a:pt x="2860389" y="562840"/>
                </a:cubicBezTo>
                <a:cubicBezTo>
                  <a:pt x="2860487" y="545325"/>
                  <a:pt x="2863363" y="538610"/>
                  <a:pt x="2860977" y="518709"/>
                </a:cubicBezTo>
                <a:cubicBezTo>
                  <a:pt x="2858591" y="498808"/>
                  <a:pt x="2856330" y="466557"/>
                  <a:pt x="2846072" y="443432"/>
                </a:cubicBezTo>
                <a:cubicBezTo>
                  <a:pt x="2835814" y="420307"/>
                  <a:pt x="2815911" y="403601"/>
                  <a:pt x="2799429" y="379960"/>
                </a:cubicBezTo>
                <a:cubicBezTo>
                  <a:pt x="2782947" y="356319"/>
                  <a:pt x="2755886" y="334966"/>
                  <a:pt x="2747178" y="301583"/>
                </a:cubicBezTo>
                <a:cubicBezTo>
                  <a:pt x="2738470" y="268200"/>
                  <a:pt x="2752984" y="218851"/>
                  <a:pt x="2747178" y="179663"/>
                </a:cubicBezTo>
                <a:cubicBezTo>
                  <a:pt x="2741372" y="140474"/>
                  <a:pt x="2727081" y="92774"/>
                  <a:pt x="2712344" y="66452"/>
                </a:cubicBezTo>
                <a:cubicBezTo>
                  <a:pt x="2697607" y="40130"/>
                  <a:pt x="2677528" y="32410"/>
                  <a:pt x="2658757" y="21733"/>
                </a:cubicBezTo>
                <a:cubicBezTo>
                  <a:pt x="2639986" y="11056"/>
                  <a:pt x="2622720" y="5100"/>
                  <a:pt x="2599720" y="2393"/>
                </a:cubicBezTo>
                <a:cubicBezTo>
                  <a:pt x="2576720" y="-314"/>
                  <a:pt x="2538270" y="-2281"/>
                  <a:pt x="2520755" y="5492"/>
                </a:cubicBezTo>
                <a:cubicBezTo>
                  <a:pt x="2503240" y="13266"/>
                  <a:pt x="2503854" y="26648"/>
                  <a:pt x="2494629" y="49034"/>
                </a:cubicBezTo>
                <a:cubicBezTo>
                  <a:pt x="2485404" y="71420"/>
                  <a:pt x="2480338" y="120421"/>
                  <a:pt x="2465405" y="139806"/>
                </a:cubicBezTo>
                <a:cubicBezTo>
                  <a:pt x="2450472" y="159191"/>
                  <a:pt x="2433545" y="164089"/>
                  <a:pt x="2405033" y="165344"/>
                </a:cubicBezTo>
                <a:cubicBezTo>
                  <a:pt x="2376521" y="166600"/>
                  <a:pt x="2327296" y="146404"/>
                  <a:pt x="2294332" y="147339"/>
                </a:cubicBezTo>
                <a:cubicBezTo>
                  <a:pt x="2261368" y="148274"/>
                  <a:pt x="2235439" y="158924"/>
                  <a:pt x="2207247" y="170954"/>
                </a:cubicBezTo>
                <a:cubicBezTo>
                  <a:pt x="2179056" y="182984"/>
                  <a:pt x="2151701" y="203972"/>
                  <a:pt x="2125183" y="219519"/>
                </a:cubicBezTo>
                <a:lnTo>
                  <a:pt x="2048142" y="264237"/>
                </a:lnTo>
                <a:cubicBezTo>
                  <a:pt x="2023370" y="278947"/>
                  <a:pt x="1997930" y="295750"/>
                  <a:pt x="1976550" y="307780"/>
                </a:cubicBezTo>
                <a:cubicBezTo>
                  <a:pt x="1955170" y="319810"/>
                  <a:pt x="1939472" y="331644"/>
                  <a:pt x="1919864" y="336417"/>
                </a:cubicBezTo>
                <a:cubicBezTo>
                  <a:pt x="1900256" y="341190"/>
                  <a:pt x="1876321" y="330611"/>
                  <a:pt x="1858904" y="336417"/>
                </a:cubicBezTo>
                <a:cubicBezTo>
                  <a:pt x="1841487" y="342223"/>
                  <a:pt x="1828326" y="340772"/>
                  <a:pt x="1815361" y="371252"/>
                </a:cubicBezTo>
                <a:cubicBezTo>
                  <a:pt x="1802396" y="401732"/>
                  <a:pt x="1795628" y="467046"/>
                  <a:pt x="1781114" y="519297"/>
                </a:cubicBezTo>
                <a:cubicBezTo>
                  <a:pt x="1766600" y="571548"/>
                  <a:pt x="1749307" y="645349"/>
                  <a:pt x="1728275" y="684760"/>
                </a:cubicBezTo>
                <a:cubicBezTo>
                  <a:pt x="1707243" y="724171"/>
                  <a:pt x="1676691" y="739799"/>
                  <a:pt x="1654920" y="755765"/>
                </a:cubicBezTo>
                <a:cubicBezTo>
                  <a:pt x="1633149" y="771731"/>
                  <a:pt x="1611547" y="763360"/>
                  <a:pt x="1597647" y="780554"/>
                </a:cubicBezTo>
                <a:cubicBezTo>
                  <a:pt x="1583747" y="797749"/>
                  <a:pt x="1583132" y="834258"/>
                  <a:pt x="1571521" y="858932"/>
                </a:cubicBezTo>
                <a:cubicBezTo>
                  <a:pt x="1559910" y="883606"/>
                  <a:pt x="1539589" y="911183"/>
                  <a:pt x="1527978" y="928600"/>
                </a:cubicBezTo>
                <a:cubicBezTo>
                  <a:pt x="1516367" y="946017"/>
                  <a:pt x="1503722" y="947887"/>
                  <a:pt x="1501852" y="963434"/>
                </a:cubicBezTo>
                <a:cubicBezTo>
                  <a:pt x="1499982" y="978981"/>
                  <a:pt x="1506599" y="1007370"/>
                  <a:pt x="1516759" y="1021884"/>
                </a:cubicBezTo>
                <a:cubicBezTo>
                  <a:pt x="1526919" y="1036398"/>
                  <a:pt x="1553685" y="1039942"/>
                  <a:pt x="1562812" y="1050520"/>
                </a:cubicBezTo>
                <a:cubicBezTo>
                  <a:pt x="1571939" y="1061098"/>
                  <a:pt x="1571521" y="1066485"/>
                  <a:pt x="1571521" y="1085354"/>
                </a:cubicBezTo>
                <a:cubicBezTo>
                  <a:pt x="1571521" y="1104223"/>
                  <a:pt x="1567683" y="1139254"/>
                  <a:pt x="1562812" y="1163732"/>
                </a:cubicBezTo>
                <a:cubicBezTo>
                  <a:pt x="1557941" y="1188210"/>
                  <a:pt x="1545200" y="1211905"/>
                  <a:pt x="1542297" y="1232225"/>
                </a:cubicBezTo>
                <a:cubicBezTo>
                  <a:pt x="1539394" y="1252545"/>
                  <a:pt x="1544879" y="1270942"/>
                  <a:pt x="1545395" y="1285652"/>
                </a:cubicBezTo>
                <a:cubicBezTo>
                  <a:pt x="1545911" y="1300362"/>
                  <a:pt x="1558458" y="1304520"/>
                  <a:pt x="1545395" y="1320486"/>
                </a:cubicBezTo>
                <a:cubicBezTo>
                  <a:pt x="1532332" y="1336452"/>
                  <a:pt x="1488789" y="1366932"/>
                  <a:pt x="1467018" y="1381446"/>
                </a:cubicBezTo>
                <a:cubicBezTo>
                  <a:pt x="1445247" y="1395960"/>
                  <a:pt x="1436538" y="1397412"/>
                  <a:pt x="1414767" y="1407572"/>
                </a:cubicBezTo>
                <a:cubicBezTo>
                  <a:pt x="1392995" y="1417732"/>
                  <a:pt x="1359612" y="1424989"/>
                  <a:pt x="1336389" y="1442406"/>
                </a:cubicBezTo>
                <a:cubicBezTo>
                  <a:pt x="1313166" y="1459823"/>
                  <a:pt x="1279979" y="1476501"/>
                  <a:pt x="1275429" y="1512074"/>
                </a:cubicBezTo>
                <a:cubicBezTo>
                  <a:pt x="1270879" y="1547647"/>
                  <a:pt x="1307637" y="1593435"/>
                  <a:pt x="1309088" y="1655846"/>
                </a:cubicBezTo>
                <a:cubicBezTo>
                  <a:pt x="1310539" y="1718257"/>
                  <a:pt x="1296907" y="1818940"/>
                  <a:pt x="1284138" y="1886543"/>
                </a:cubicBezTo>
                <a:cubicBezTo>
                  <a:pt x="1271369" y="1954146"/>
                  <a:pt x="1266178" y="2013342"/>
                  <a:pt x="1232475" y="2061462"/>
                </a:cubicBezTo>
                <a:cubicBezTo>
                  <a:pt x="1198772" y="2109582"/>
                  <a:pt x="1124107" y="2130391"/>
                  <a:pt x="1081918" y="2175261"/>
                </a:cubicBezTo>
                <a:cubicBezTo>
                  <a:pt x="1039729" y="2220131"/>
                  <a:pt x="1007013" y="2289648"/>
                  <a:pt x="979338" y="2330680"/>
                </a:cubicBezTo>
                <a:cubicBezTo>
                  <a:pt x="951663" y="2371712"/>
                  <a:pt x="942928" y="2399263"/>
                  <a:pt x="915868" y="2421453"/>
                </a:cubicBezTo>
                <a:cubicBezTo>
                  <a:pt x="888808" y="2443643"/>
                  <a:pt x="851907" y="2460916"/>
                  <a:pt x="816975" y="2463819"/>
                </a:cubicBezTo>
                <a:cubicBezTo>
                  <a:pt x="782043" y="2466722"/>
                  <a:pt x="737271" y="2450998"/>
                  <a:pt x="706274" y="2438870"/>
                </a:cubicBezTo>
                <a:cubicBezTo>
                  <a:pt x="675277" y="2426742"/>
                  <a:pt x="682757" y="2376609"/>
                  <a:pt x="630995" y="2391052"/>
                </a:cubicBezTo>
                <a:cubicBezTo>
                  <a:pt x="579233" y="2405495"/>
                  <a:pt x="453760" y="2484789"/>
                  <a:pt x="395703" y="2525527"/>
                </a:cubicBezTo>
                <a:cubicBezTo>
                  <a:pt x="337646" y="2566265"/>
                  <a:pt x="326168" y="2612800"/>
                  <a:pt x="282652" y="2635480"/>
                </a:cubicBezTo>
                <a:cubicBezTo>
                  <a:pt x="239136" y="2658160"/>
                  <a:pt x="181053" y="2654349"/>
                  <a:pt x="134607" y="2661606"/>
                </a:cubicBezTo>
                <a:cubicBezTo>
                  <a:pt x="88161" y="2668863"/>
                  <a:pt x="19944" y="2658703"/>
                  <a:pt x="3978" y="2679023"/>
                </a:cubicBezTo>
                <a:cubicBezTo>
                  <a:pt x="-11988" y="2699343"/>
                  <a:pt x="24298" y="2742886"/>
                  <a:pt x="38812" y="2783526"/>
                </a:cubicBezTo>
                <a:cubicBezTo>
                  <a:pt x="53326" y="2824166"/>
                  <a:pt x="88580" y="2886355"/>
                  <a:pt x="91064" y="2922863"/>
                </a:cubicBezTo>
                <a:cubicBezTo>
                  <a:pt x="93548" y="2959371"/>
                  <a:pt x="34850" y="2969192"/>
                  <a:pt x="53719" y="3002575"/>
                </a:cubicBezTo>
                <a:cubicBezTo>
                  <a:pt x="72588" y="3035958"/>
                  <a:pt x="176280" y="3082743"/>
                  <a:pt x="204275" y="3123160"/>
                </a:cubicBezTo>
                <a:cubicBezTo>
                  <a:pt x="232271" y="3163578"/>
                  <a:pt x="212983" y="3207343"/>
                  <a:pt x="221692" y="3245080"/>
                </a:cubicBezTo>
                <a:cubicBezTo>
                  <a:pt x="230401" y="3282817"/>
                  <a:pt x="246367" y="3310394"/>
                  <a:pt x="256527" y="3349583"/>
                </a:cubicBezTo>
                <a:cubicBezTo>
                  <a:pt x="266687" y="3388772"/>
                  <a:pt x="279749" y="3443926"/>
                  <a:pt x="282652" y="3480212"/>
                </a:cubicBezTo>
                <a:cubicBezTo>
                  <a:pt x="285555" y="3516498"/>
                  <a:pt x="272493" y="3535366"/>
                  <a:pt x="273944" y="3567297"/>
                </a:cubicBezTo>
                <a:cubicBezTo>
                  <a:pt x="275395" y="3599228"/>
                  <a:pt x="272493" y="3642771"/>
                  <a:pt x="291361" y="3671800"/>
                </a:cubicBezTo>
                <a:cubicBezTo>
                  <a:pt x="310229" y="3700829"/>
                  <a:pt x="353354" y="3743633"/>
                  <a:pt x="387155" y="3741469"/>
                </a:cubicBezTo>
                <a:cubicBezTo>
                  <a:pt x="420956" y="3739305"/>
                  <a:pt x="462852" y="3677508"/>
                  <a:pt x="494169" y="3658817"/>
                </a:cubicBezTo>
                <a:cubicBezTo>
                  <a:pt x="525486" y="3640126"/>
                  <a:pt x="549572" y="3631711"/>
                  <a:pt x="575056" y="3629325"/>
                </a:cubicBezTo>
                <a:cubicBezTo>
                  <a:pt x="600540" y="3626939"/>
                  <a:pt x="628653" y="3614393"/>
                  <a:pt x="658296" y="3638889"/>
                </a:cubicBezTo>
                <a:cubicBezTo>
                  <a:pt x="687939" y="3663385"/>
                  <a:pt x="718276" y="3735983"/>
                  <a:pt x="752915" y="3776303"/>
                </a:cubicBezTo>
                <a:cubicBezTo>
                  <a:pt x="787554" y="3816623"/>
                  <a:pt x="842477" y="3847334"/>
                  <a:pt x="866127" y="3880806"/>
                </a:cubicBezTo>
                <a:cubicBezTo>
                  <a:pt x="889777" y="3914278"/>
                  <a:pt x="880400" y="3958140"/>
                  <a:pt x="894816" y="3977133"/>
                </a:cubicBezTo>
                <a:cubicBezTo>
                  <a:pt x="909232" y="3996126"/>
                  <a:pt x="935511" y="3987178"/>
                  <a:pt x="952625" y="3994765"/>
                </a:cubicBezTo>
                <a:cubicBezTo>
                  <a:pt x="969739" y="4002352"/>
                  <a:pt x="979890" y="4016875"/>
                  <a:pt x="997503" y="4022654"/>
                </a:cubicBezTo>
                <a:cubicBezTo>
                  <a:pt x="1015116" y="4028433"/>
                  <a:pt x="1053584" y="4018541"/>
                  <a:pt x="1058303" y="4029440"/>
                </a:cubicBezTo>
                <a:cubicBezTo>
                  <a:pt x="1063022" y="4040339"/>
                  <a:pt x="1018661" y="4067826"/>
                  <a:pt x="1025820" y="4088048"/>
                </a:cubicBezTo>
                <a:cubicBezTo>
                  <a:pt x="1032979" y="4108270"/>
                  <a:pt x="1107789" y="4102874"/>
                  <a:pt x="1101258" y="415077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 rot="21285413">
            <a:off x="4379875" y="3442720"/>
            <a:ext cx="694444" cy="594000"/>
          </a:xfrm>
          <a:custGeom>
            <a:avLst/>
            <a:gdLst>
              <a:gd name="connsiteX0" fmla="*/ 964739 w 964739"/>
              <a:gd name="connsiteY0" fmla="*/ 0 h 842017"/>
              <a:gd name="connsiteX1" fmla="*/ 755734 w 964739"/>
              <a:gd name="connsiteY1" fmla="*/ 165463 h 842017"/>
              <a:gd name="connsiteX2" fmla="*/ 511894 w 964739"/>
              <a:gd name="connsiteY2" fmla="*/ 269966 h 842017"/>
              <a:gd name="connsiteX3" fmla="*/ 259345 w 964739"/>
              <a:gd name="connsiteY3" fmla="*/ 348343 h 842017"/>
              <a:gd name="connsiteX4" fmla="*/ 6796 w 964739"/>
              <a:gd name="connsiteY4" fmla="*/ 435429 h 842017"/>
              <a:gd name="connsiteX5" fmla="*/ 85174 w 964739"/>
              <a:gd name="connsiteY5" fmla="*/ 505097 h 842017"/>
              <a:gd name="connsiteX6" fmla="*/ 224511 w 964739"/>
              <a:gd name="connsiteY6" fmla="*/ 696686 h 842017"/>
              <a:gd name="connsiteX7" fmla="*/ 311596 w 964739"/>
              <a:gd name="connsiteY7" fmla="*/ 827315 h 842017"/>
              <a:gd name="connsiteX8" fmla="*/ 337722 w 964739"/>
              <a:gd name="connsiteY8" fmla="*/ 836023 h 842017"/>
              <a:gd name="connsiteX0" fmla="*/ 949086 w 949086"/>
              <a:gd name="connsiteY0" fmla="*/ 0 h 842017"/>
              <a:gd name="connsiteX1" fmla="*/ 740081 w 949086"/>
              <a:gd name="connsiteY1" fmla="*/ 165463 h 842017"/>
              <a:gd name="connsiteX2" fmla="*/ 496241 w 949086"/>
              <a:gd name="connsiteY2" fmla="*/ 269966 h 842017"/>
              <a:gd name="connsiteX3" fmla="*/ 243692 w 949086"/>
              <a:gd name="connsiteY3" fmla="*/ 348343 h 842017"/>
              <a:gd name="connsiteX4" fmla="*/ 7973 w 949086"/>
              <a:gd name="connsiteY4" fmla="*/ 446648 h 842017"/>
              <a:gd name="connsiteX5" fmla="*/ 69521 w 949086"/>
              <a:gd name="connsiteY5" fmla="*/ 505097 h 842017"/>
              <a:gd name="connsiteX6" fmla="*/ 208858 w 949086"/>
              <a:gd name="connsiteY6" fmla="*/ 696686 h 842017"/>
              <a:gd name="connsiteX7" fmla="*/ 295943 w 949086"/>
              <a:gd name="connsiteY7" fmla="*/ 827315 h 842017"/>
              <a:gd name="connsiteX8" fmla="*/ 322069 w 949086"/>
              <a:gd name="connsiteY8" fmla="*/ 836023 h 842017"/>
              <a:gd name="connsiteX0" fmla="*/ 949793 w 949793"/>
              <a:gd name="connsiteY0" fmla="*/ 0 h 842017"/>
              <a:gd name="connsiteX1" fmla="*/ 740788 w 949793"/>
              <a:gd name="connsiteY1" fmla="*/ 165463 h 842017"/>
              <a:gd name="connsiteX2" fmla="*/ 496948 w 949793"/>
              <a:gd name="connsiteY2" fmla="*/ 269966 h 842017"/>
              <a:gd name="connsiteX3" fmla="*/ 255619 w 949793"/>
              <a:gd name="connsiteY3" fmla="*/ 370782 h 842017"/>
              <a:gd name="connsiteX4" fmla="*/ 8680 w 949793"/>
              <a:gd name="connsiteY4" fmla="*/ 446648 h 842017"/>
              <a:gd name="connsiteX5" fmla="*/ 70228 w 949793"/>
              <a:gd name="connsiteY5" fmla="*/ 505097 h 842017"/>
              <a:gd name="connsiteX6" fmla="*/ 209565 w 949793"/>
              <a:gd name="connsiteY6" fmla="*/ 696686 h 842017"/>
              <a:gd name="connsiteX7" fmla="*/ 296650 w 949793"/>
              <a:gd name="connsiteY7" fmla="*/ 827315 h 842017"/>
              <a:gd name="connsiteX8" fmla="*/ 322776 w 949793"/>
              <a:gd name="connsiteY8" fmla="*/ 836023 h 842017"/>
              <a:gd name="connsiteX0" fmla="*/ 949793 w 949793"/>
              <a:gd name="connsiteY0" fmla="*/ 0 h 842017"/>
              <a:gd name="connsiteX1" fmla="*/ 740788 w 949793"/>
              <a:gd name="connsiteY1" fmla="*/ 165463 h 842017"/>
              <a:gd name="connsiteX2" fmla="*/ 496948 w 949793"/>
              <a:gd name="connsiteY2" fmla="*/ 309235 h 842017"/>
              <a:gd name="connsiteX3" fmla="*/ 255619 w 949793"/>
              <a:gd name="connsiteY3" fmla="*/ 370782 h 842017"/>
              <a:gd name="connsiteX4" fmla="*/ 8680 w 949793"/>
              <a:gd name="connsiteY4" fmla="*/ 446648 h 842017"/>
              <a:gd name="connsiteX5" fmla="*/ 70228 w 949793"/>
              <a:gd name="connsiteY5" fmla="*/ 505097 h 842017"/>
              <a:gd name="connsiteX6" fmla="*/ 209565 w 949793"/>
              <a:gd name="connsiteY6" fmla="*/ 696686 h 842017"/>
              <a:gd name="connsiteX7" fmla="*/ 296650 w 949793"/>
              <a:gd name="connsiteY7" fmla="*/ 827315 h 842017"/>
              <a:gd name="connsiteX8" fmla="*/ 322776 w 949793"/>
              <a:gd name="connsiteY8" fmla="*/ 836023 h 842017"/>
              <a:gd name="connsiteX0" fmla="*/ 949793 w 949793"/>
              <a:gd name="connsiteY0" fmla="*/ 0 h 842017"/>
              <a:gd name="connsiteX1" fmla="*/ 839039 w 949793"/>
              <a:gd name="connsiteY1" fmla="*/ 104663 h 842017"/>
              <a:gd name="connsiteX2" fmla="*/ 740788 w 949793"/>
              <a:gd name="connsiteY2" fmla="*/ 165463 h 842017"/>
              <a:gd name="connsiteX3" fmla="*/ 496948 w 949793"/>
              <a:gd name="connsiteY3" fmla="*/ 309235 h 842017"/>
              <a:gd name="connsiteX4" fmla="*/ 255619 w 949793"/>
              <a:gd name="connsiteY4" fmla="*/ 370782 h 842017"/>
              <a:gd name="connsiteX5" fmla="*/ 8680 w 949793"/>
              <a:gd name="connsiteY5" fmla="*/ 446648 h 842017"/>
              <a:gd name="connsiteX6" fmla="*/ 70228 w 949793"/>
              <a:gd name="connsiteY6" fmla="*/ 505097 h 842017"/>
              <a:gd name="connsiteX7" fmla="*/ 209565 w 949793"/>
              <a:gd name="connsiteY7" fmla="*/ 696686 h 842017"/>
              <a:gd name="connsiteX8" fmla="*/ 296650 w 949793"/>
              <a:gd name="connsiteY8" fmla="*/ 827315 h 842017"/>
              <a:gd name="connsiteX9" fmla="*/ 322776 w 949793"/>
              <a:gd name="connsiteY9" fmla="*/ 836023 h 842017"/>
              <a:gd name="connsiteX0" fmla="*/ 977842 w 977842"/>
              <a:gd name="connsiteY0" fmla="*/ 0 h 836407"/>
              <a:gd name="connsiteX1" fmla="*/ 839039 w 977842"/>
              <a:gd name="connsiteY1" fmla="*/ 99053 h 836407"/>
              <a:gd name="connsiteX2" fmla="*/ 740788 w 977842"/>
              <a:gd name="connsiteY2" fmla="*/ 159853 h 836407"/>
              <a:gd name="connsiteX3" fmla="*/ 496948 w 977842"/>
              <a:gd name="connsiteY3" fmla="*/ 303625 h 836407"/>
              <a:gd name="connsiteX4" fmla="*/ 255619 w 977842"/>
              <a:gd name="connsiteY4" fmla="*/ 365172 h 836407"/>
              <a:gd name="connsiteX5" fmla="*/ 8680 w 977842"/>
              <a:gd name="connsiteY5" fmla="*/ 441038 h 836407"/>
              <a:gd name="connsiteX6" fmla="*/ 70228 w 977842"/>
              <a:gd name="connsiteY6" fmla="*/ 499487 h 836407"/>
              <a:gd name="connsiteX7" fmla="*/ 209565 w 977842"/>
              <a:gd name="connsiteY7" fmla="*/ 691076 h 836407"/>
              <a:gd name="connsiteX8" fmla="*/ 296650 w 977842"/>
              <a:gd name="connsiteY8" fmla="*/ 821705 h 836407"/>
              <a:gd name="connsiteX9" fmla="*/ 322776 w 977842"/>
              <a:gd name="connsiteY9" fmla="*/ 830413 h 83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842" h="836407">
                <a:moveTo>
                  <a:pt x="977842" y="0"/>
                </a:moveTo>
                <a:cubicBezTo>
                  <a:pt x="960318" y="12769"/>
                  <a:pt x="873873" y="71476"/>
                  <a:pt x="839039" y="99053"/>
                </a:cubicBezTo>
                <a:cubicBezTo>
                  <a:pt x="804205" y="126630"/>
                  <a:pt x="797803" y="125758"/>
                  <a:pt x="740788" y="159853"/>
                </a:cubicBezTo>
                <a:cubicBezTo>
                  <a:pt x="683773" y="193948"/>
                  <a:pt x="577810" y="269405"/>
                  <a:pt x="496948" y="303625"/>
                </a:cubicBezTo>
                <a:cubicBezTo>
                  <a:pt x="416087" y="337845"/>
                  <a:pt x="336997" y="342270"/>
                  <a:pt x="255619" y="365172"/>
                </a:cubicBezTo>
                <a:cubicBezTo>
                  <a:pt x="174241" y="388074"/>
                  <a:pt x="39578" y="418652"/>
                  <a:pt x="8680" y="441038"/>
                </a:cubicBezTo>
                <a:cubicBezTo>
                  <a:pt x="-22218" y="463424"/>
                  <a:pt x="36747" y="457814"/>
                  <a:pt x="70228" y="499487"/>
                </a:cubicBezTo>
                <a:cubicBezTo>
                  <a:pt x="103709" y="541160"/>
                  <a:pt x="171828" y="637373"/>
                  <a:pt x="209565" y="691076"/>
                </a:cubicBezTo>
                <a:cubicBezTo>
                  <a:pt x="247302" y="744779"/>
                  <a:pt x="296650" y="821705"/>
                  <a:pt x="296650" y="821705"/>
                </a:cubicBezTo>
                <a:cubicBezTo>
                  <a:pt x="315518" y="844928"/>
                  <a:pt x="299553" y="834767"/>
                  <a:pt x="322776" y="83041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>
            <a:endCxn id="24" idx="3"/>
          </p:cNvCxnSpPr>
          <p:nvPr/>
        </p:nvCxnSpPr>
        <p:spPr>
          <a:xfrm flipH="1" flipV="1">
            <a:off x="2679792" y="2384944"/>
            <a:ext cx="2719035" cy="35474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endCxn id="18" idx="3"/>
          </p:cNvCxnSpPr>
          <p:nvPr/>
        </p:nvCxnSpPr>
        <p:spPr>
          <a:xfrm flipH="1">
            <a:off x="3872880" y="3312947"/>
            <a:ext cx="1525946" cy="27375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/>
          <p:cNvSpPr/>
          <p:nvPr/>
        </p:nvSpPr>
        <p:spPr>
          <a:xfrm rot="2195686">
            <a:off x="6053901" y="768191"/>
            <a:ext cx="676668" cy="1365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1800000">
            <a:off x="4446459" y="5123981"/>
            <a:ext cx="128027" cy="1767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-1800000">
            <a:off x="4449539" y="5127029"/>
            <a:ext cx="121931" cy="170703"/>
          </a:xfrm>
          <a:prstGeom prst="rect">
            <a:avLst/>
          </a:prstGeom>
        </p:spPr>
      </p:pic>
      <p:sp>
        <p:nvSpPr>
          <p:cNvPr id="53" name="フリーフォーム 52"/>
          <p:cNvSpPr>
            <a:spLocks noChangeAspect="1"/>
          </p:cNvSpPr>
          <p:nvPr/>
        </p:nvSpPr>
        <p:spPr>
          <a:xfrm rot="21214968">
            <a:off x="4379875" y="3436260"/>
            <a:ext cx="694444" cy="594000"/>
          </a:xfrm>
          <a:custGeom>
            <a:avLst/>
            <a:gdLst>
              <a:gd name="connsiteX0" fmla="*/ 964739 w 964739"/>
              <a:gd name="connsiteY0" fmla="*/ 0 h 842017"/>
              <a:gd name="connsiteX1" fmla="*/ 755734 w 964739"/>
              <a:gd name="connsiteY1" fmla="*/ 165463 h 842017"/>
              <a:gd name="connsiteX2" fmla="*/ 511894 w 964739"/>
              <a:gd name="connsiteY2" fmla="*/ 269966 h 842017"/>
              <a:gd name="connsiteX3" fmla="*/ 259345 w 964739"/>
              <a:gd name="connsiteY3" fmla="*/ 348343 h 842017"/>
              <a:gd name="connsiteX4" fmla="*/ 6796 w 964739"/>
              <a:gd name="connsiteY4" fmla="*/ 435429 h 842017"/>
              <a:gd name="connsiteX5" fmla="*/ 85174 w 964739"/>
              <a:gd name="connsiteY5" fmla="*/ 505097 h 842017"/>
              <a:gd name="connsiteX6" fmla="*/ 224511 w 964739"/>
              <a:gd name="connsiteY6" fmla="*/ 696686 h 842017"/>
              <a:gd name="connsiteX7" fmla="*/ 311596 w 964739"/>
              <a:gd name="connsiteY7" fmla="*/ 827315 h 842017"/>
              <a:gd name="connsiteX8" fmla="*/ 337722 w 964739"/>
              <a:gd name="connsiteY8" fmla="*/ 836023 h 842017"/>
              <a:gd name="connsiteX0" fmla="*/ 949086 w 949086"/>
              <a:gd name="connsiteY0" fmla="*/ 0 h 842017"/>
              <a:gd name="connsiteX1" fmla="*/ 740081 w 949086"/>
              <a:gd name="connsiteY1" fmla="*/ 165463 h 842017"/>
              <a:gd name="connsiteX2" fmla="*/ 496241 w 949086"/>
              <a:gd name="connsiteY2" fmla="*/ 269966 h 842017"/>
              <a:gd name="connsiteX3" fmla="*/ 243692 w 949086"/>
              <a:gd name="connsiteY3" fmla="*/ 348343 h 842017"/>
              <a:gd name="connsiteX4" fmla="*/ 7973 w 949086"/>
              <a:gd name="connsiteY4" fmla="*/ 446648 h 842017"/>
              <a:gd name="connsiteX5" fmla="*/ 69521 w 949086"/>
              <a:gd name="connsiteY5" fmla="*/ 505097 h 842017"/>
              <a:gd name="connsiteX6" fmla="*/ 208858 w 949086"/>
              <a:gd name="connsiteY6" fmla="*/ 696686 h 842017"/>
              <a:gd name="connsiteX7" fmla="*/ 295943 w 949086"/>
              <a:gd name="connsiteY7" fmla="*/ 827315 h 842017"/>
              <a:gd name="connsiteX8" fmla="*/ 322069 w 949086"/>
              <a:gd name="connsiteY8" fmla="*/ 836023 h 842017"/>
              <a:gd name="connsiteX0" fmla="*/ 949793 w 949793"/>
              <a:gd name="connsiteY0" fmla="*/ 0 h 842017"/>
              <a:gd name="connsiteX1" fmla="*/ 740788 w 949793"/>
              <a:gd name="connsiteY1" fmla="*/ 165463 h 842017"/>
              <a:gd name="connsiteX2" fmla="*/ 496948 w 949793"/>
              <a:gd name="connsiteY2" fmla="*/ 269966 h 842017"/>
              <a:gd name="connsiteX3" fmla="*/ 255619 w 949793"/>
              <a:gd name="connsiteY3" fmla="*/ 370782 h 842017"/>
              <a:gd name="connsiteX4" fmla="*/ 8680 w 949793"/>
              <a:gd name="connsiteY4" fmla="*/ 446648 h 842017"/>
              <a:gd name="connsiteX5" fmla="*/ 70228 w 949793"/>
              <a:gd name="connsiteY5" fmla="*/ 505097 h 842017"/>
              <a:gd name="connsiteX6" fmla="*/ 209565 w 949793"/>
              <a:gd name="connsiteY6" fmla="*/ 696686 h 842017"/>
              <a:gd name="connsiteX7" fmla="*/ 296650 w 949793"/>
              <a:gd name="connsiteY7" fmla="*/ 827315 h 842017"/>
              <a:gd name="connsiteX8" fmla="*/ 322776 w 949793"/>
              <a:gd name="connsiteY8" fmla="*/ 836023 h 842017"/>
              <a:gd name="connsiteX0" fmla="*/ 949793 w 949793"/>
              <a:gd name="connsiteY0" fmla="*/ 0 h 842017"/>
              <a:gd name="connsiteX1" fmla="*/ 740788 w 949793"/>
              <a:gd name="connsiteY1" fmla="*/ 165463 h 842017"/>
              <a:gd name="connsiteX2" fmla="*/ 496948 w 949793"/>
              <a:gd name="connsiteY2" fmla="*/ 309235 h 842017"/>
              <a:gd name="connsiteX3" fmla="*/ 255619 w 949793"/>
              <a:gd name="connsiteY3" fmla="*/ 370782 h 842017"/>
              <a:gd name="connsiteX4" fmla="*/ 8680 w 949793"/>
              <a:gd name="connsiteY4" fmla="*/ 446648 h 842017"/>
              <a:gd name="connsiteX5" fmla="*/ 70228 w 949793"/>
              <a:gd name="connsiteY5" fmla="*/ 505097 h 842017"/>
              <a:gd name="connsiteX6" fmla="*/ 209565 w 949793"/>
              <a:gd name="connsiteY6" fmla="*/ 696686 h 842017"/>
              <a:gd name="connsiteX7" fmla="*/ 296650 w 949793"/>
              <a:gd name="connsiteY7" fmla="*/ 827315 h 842017"/>
              <a:gd name="connsiteX8" fmla="*/ 322776 w 949793"/>
              <a:gd name="connsiteY8" fmla="*/ 836023 h 842017"/>
              <a:gd name="connsiteX0" fmla="*/ 949793 w 949793"/>
              <a:gd name="connsiteY0" fmla="*/ 0 h 842017"/>
              <a:gd name="connsiteX1" fmla="*/ 839039 w 949793"/>
              <a:gd name="connsiteY1" fmla="*/ 104663 h 842017"/>
              <a:gd name="connsiteX2" fmla="*/ 740788 w 949793"/>
              <a:gd name="connsiteY2" fmla="*/ 165463 h 842017"/>
              <a:gd name="connsiteX3" fmla="*/ 496948 w 949793"/>
              <a:gd name="connsiteY3" fmla="*/ 309235 h 842017"/>
              <a:gd name="connsiteX4" fmla="*/ 255619 w 949793"/>
              <a:gd name="connsiteY4" fmla="*/ 370782 h 842017"/>
              <a:gd name="connsiteX5" fmla="*/ 8680 w 949793"/>
              <a:gd name="connsiteY5" fmla="*/ 446648 h 842017"/>
              <a:gd name="connsiteX6" fmla="*/ 70228 w 949793"/>
              <a:gd name="connsiteY6" fmla="*/ 505097 h 842017"/>
              <a:gd name="connsiteX7" fmla="*/ 209565 w 949793"/>
              <a:gd name="connsiteY7" fmla="*/ 696686 h 842017"/>
              <a:gd name="connsiteX8" fmla="*/ 296650 w 949793"/>
              <a:gd name="connsiteY8" fmla="*/ 827315 h 842017"/>
              <a:gd name="connsiteX9" fmla="*/ 322776 w 949793"/>
              <a:gd name="connsiteY9" fmla="*/ 836023 h 842017"/>
              <a:gd name="connsiteX0" fmla="*/ 977842 w 977842"/>
              <a:gd name="connsiteY0" fmla="*/ 0 h 836407"/>
              <a:gd name="connsiteX1" fmla="*/ 839039 w 977842"/>
              <a:gd name="connsiteY1" fmla="*/ 99053 h 836407"/>
              <a:gd name="connsiteX2" fmla="*/ 740788 w 977842"/>
              <a:gd name="connsiteY2" fmla="*/ 159853 h 836407"/>
              <a:gd name="connsiteX3" fmla="*/ 496948 w 977842"/>
              <a:gd name="connsiteY3" fmla="*/ 303625 h 836407"/>
              <a:gd name="connsiteX4" fmla="*/ 255619 w 977842"/>
              <a:gd name="connsiteY4" fmla="*/ 365172 h 836407"/>
              <a:gd name="connsiteX5" fmla="*/ 8680 w 977842"/>
              <a:gd name="connsiteY5" fmla="*/ 441038 h 836407"/>
              <a:gd name="connsiteX6" fmla="*/ 70228 w 977842"/>
              <a:gd name="connsiteY6" fmla="*/ 499487 h 836407"/>
              <a:gd name="connsiteX7" fmla="*/ 209565 w 977842"/>
              <a:gd name="connsiteY7" fmla="*/ 691076 h 836407"/>
              <a:gd name="connsiteX8" fmla="*/ 296650 w 977842"/>
              <a:gd name="connsiteY8" fmla="*/ 821705 h 836407"/>
              <a:gd name="connsiteX9" fmla="*/ 322776 w 977842"/>
              <a:gd name="connsiteY9" fmla="*/ 830413 h 83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842" h="836407">
                <a:moveTo>
                  <a:pt x="977842" y="0"/>
                </a:moveTo>
                <a:cubicBezTo>
                  <a:pt x="960318" y="12769"/>
                  <a:pt x="873873" y="71476"/>
                  <a:pt x="839039" y="99053"/>
                </a:cubicBezTo>
                <a:cubicBezTo>
                  <a:pt x="804205" y="126630"/>
                  <a:pt x="797803" y="125758"/>
                  <a:pt x="740788" y="159853"/>
                </a:cubicBezTo>
                <a:cubicBezTo>
                  <a:pt x="683773" y="193948"/>
                  <a:pt x="577810" y="269405"/>
                  <a:pt x="496948" y="303625"/>
                </a:cubicBezTo>
                <a:cubicBezTo>
                  <a:pt x="416087" y="337845"/>
                  <a:pt x="336997" y="342270"/>
                  <a:pt x="255619" y="365172"/>
                </a:cubicBezTo>
                <a:cubicBezTo>
                  <a:pt x="174241" y="388074"/>
                  <a:pt x="39578" y="418652"/>
                  <a:pt x="8680" y="441038"/>
                </a:cubicBezTo>
                <a:cubicBezTo>
                  <a:pt x="-22218" y="463424"/>
                  <a:pt x="36747" y="457814"/>
                  <a:pt x="70228" y="499487"/>
                </a:cubicBezTo>
                <a:cubicBezTo>
                  <a:pt x="103709" y="541160"/>
                  <a:pt x="171828" y="637373"/>
                  <a:pt x="209565" y="691076"/>
                </a:cubicBezTo>
                <a:cubicBezTo>
                  <a:pt x="247302" y="744779"/>
                  <a:pt x="296650" y="821705"/>
                  <a:pt x="296650" y="821705"/>
                </a:cubicBezTo>
                <a:cubicBezTo>
                  <a:pt x="315518" y="844928"/>
                  <a:pt x="299553" y="834767"/>
                  <a:pt x="322776" y="83041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>
            <a:spLocks noChangeAspect="1"/>
          </p:cNvSpPr>
          <p:nvPr/>
        </p:nvSpPr>
        <p:spPr>
          <a:xfrm rot="21284754">
            <a:off x="4055545" y="1984940"/>
            <a:ext cx="4122000" cy="3302158"/>
          </a:xfrm>
          <a:custGeom>
            <a:avLst/>
            <a:gdLst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82949 w 5142035"/>
              <a:gd name="connsiteY87" fmla="*/ 3635058 h 4166281"/>
              <a:gd name="connsiteX88" fmla="*/ 691955 w 5142035"/>
              <a:gd name="connsiteY88" fmla="*/ 3626349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91955 w 5142035"/>
              <a:gd name="connsiteY88" fmla="*/ 3626349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935795 w 5142035"/>
              <a:gd name="connsiteY91" fmla="*/ 3948566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35795 w 5142035"/>
              <a:gd name="connsiteY92" fmla="*/ 4026943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109967 w 5142035"/>
              <a:gd name="connsiteY94" fmla="*/ 4053069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076308 w 5142035"/>
              <a:gd name="connsiteY94" fmla="*/ 4030630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75132 w 5142035"/>
              <a:gd name="connsiteY93" fmla="*/ 4061778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64938 w 5142035"/>
              <a:gd name="connsiteY79" fmla="*/ 2973206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474241 w 5142035"/>
              <a:gd name="connsiteY73" fmla="*/ 2468109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389732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0664 w 5142035"/>
              <a:gd name="connsiteY71" fmla="*/ 2476818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27087 w 5142035"/>
              <a:gd name="connsiteY69" fmla="*/ 2459401 h 4166281"/>
              <a:gd name="connsiteX70" fmla="*/ 822584 w 5142035"/>
              <a:gd name="connsiteY70" fmla="*/ 2468109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22584 w 5142035"/>
              <a:gd name="connsiteY70" fmla="*/ 2468109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109967 w 5142035"/>
              <a:gd name="connsiteY67" fmla="*/ 2145892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49304 w 5142035"/>
              <a:gd name="connsiteY66" fmla="*/ 2015263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275429 w 5142035"/>
              <a:gd name="connsiteY64" fmla="*/ 1632086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36687 w 5142035"/>
              <a:gd name="connsiteY57" fmla="*/ 1214075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5334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27978 w 5142035"/>
              <a:gd name="connsiteY53" fmla="*/ 1048612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32481 w 5142035"/>
              <a:gd name="connsiteY48" fmla="*/ 726395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9794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02744 w 5142035"/>
              <a:gd name="connsiteY40" fmla="*/ 212589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1980824 w 5142035"/>
              <a:gd name="connsiteY41" fmla="*/ 29096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37281 w 5142035"/>
              <a:gd name="connsiteY42" fmla="*/ 33450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51629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16252 w 5142035"/>
              <a:gd name="connsiteY37" fmla="*/ 18646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59795 w 5142035"/>
              <a:gd name="connsiteY36" fmla="*/ 177755 h 4166281"/>
              <a:gd name="connsiteX37" fmla="*/ 2405033 w 5142035"/>
              <a:gd name="connsiteY37" fmla="*/ 18085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5103 h 4166281"/>
              <a:gd name="connsiteX1" fmla="*/ 4933029 w 5142035"/>
              <a:gd name="connsiteY1" fmla="*/ 900566 h 4166281"/>
              <a:gd name="connsiteX2" fmla="*/ 4828527 w 5142035"/>
              <a:gd name="connsiteY2" fmla="*/ 1022486 h 4166281"/>
              <a:gd name="connsiteX3" fmla="*/ 4706607 w 5142035"/>
              <a:gd name="connsiteY3" fmla="*/ 1022486 h 4166281"/>
              <a:gd name="connsiteX4" fmla="*/ 4523727 w 5142035"/>
              <a:gd name="connsiteY4" fmla="*/ 978943 h 4166281"/>
              <a:gd name="connsiteX5" fmla="*/ 4375681 w 5142035"/>
              <a:gd name="connsiteY5" fmla="*/ 1005069 h 4166281"/>
              <a:gd name="connsiteX6" fmla="*/ 4218927 w 5142035"/>
              <a:gd name="connsiteY6" fmla="*/ 1013778 h 4166281"/>
              <a:gd name="connsiteX7" fmla="*/ 4184092 w 5142035"/>
              <a:gd name="connsiteY7" fmla="*/ 996361 h 4166281"/>
              <a:gd name="connsiteX8" fmla="*/ 4123132 w 5142035"/>
              <a:gd name="connsiteY8" fmla="*/ 952818 h 4166281"/>
              <a:gd name="connsiteX9" fmla="*/ 4097007 w 5142035"/>
              <a:gd name="connsiteY9" fmla="*/ 900566 h 4166281"/>
              <a:gd name="connsiteX10" fmla="*/ 4097007 w 5142035"/>
              <a:gd name="connsiteY10" fmla="*/ 874441 h 4166281"/>
              <a:gd name="connsiteX11" fmla="*/ 3983795 w 5142035"/>
              <a:gd name="connsiteY11" fmla="*/ 874441 h 4166281"/>
              <a:gd name="connsiteX12" fmla="*/ 3879292 w 5142035"/>
              <a:gd name="connsiteY12" fmla="*/ 883149 h 4166281"/>
              <a:gd name="connsiteX13" fmla="*/ 3722538 w 5142035"/>
              <a:gd name="connsiteY13" fmla="*/ 1039903 h 4166281"/>
              <a:gd name="connsiteX14" fmla="*/ 3661578 w 5142035"/>
              <a:gd name="connsiteY14" fmla="*/ 1048612 h 4166281"/>
              <a:gd name="connsiteX15" fmla="*/ 3452572 w 5142035"/>
              <a:gd name="connsiteY15" fmla="*/ 1039903 h 4166281"/>
              <a:gd name="connsiteX16" fmla="*/ 3374195 w 5142035"/>
              <a:gd name="connsiteY16" fmla="*/ 1039903 h 4166281"/>
              <a:gd name="connsiteX17" fmla="*/ 3269692 w 5142035"/>
              <a:gd name="connsiteY17" fmla="*/ 1092155 h 4166281"/>
              <a:gd name="connsiteX18" fmla="*/ 3208732 w 5142035"/>
              <a:gd name="connsiteY18" fmla="*/ 1100863 h 4166281"/>
              <a:gd name="connsiteX19" fmla="*/ 3095521 w 5142035"/>
              <a:gd name="connsiteY19" fmla="*/ 1092155 h 4166281"/>
              <a:gd name="connsiteX20" fmla="*/ 2999727 w 5142035"/>
              <a:gd name="connsiteY20" fmla="*/ 1066029 h 4166281"/>
              <a:gd name="connsiteX21" fmla="*/ 2991018 w 5142035"/>
              <a:gd name="connsiteY21" fmla="*/ 970235 h 4166281"/>
              <a:gd name="connsiteX22" fmla="*/ 2973601 w 5142035"/>
              <a:gd name="connsiteY22" fmla="*/ 883149 h 4166281"/>
              <a:gd name="connsiteX23" fmla="*/ 2921349 w 5142035"/>
              <a:gd name="connsiteY23" fmla="*/ 796063 h 4166281"/>
              <a:gd name="connsiteX24" fmla="*/ 2860389 w 5142035"/>
              <a:gd name="connsiteY24" fmla="*/ 639309 h 4166281"/>
              <a:gd name="connsiteX25" fmla="*/ 2860389 w 5142035"/>
              <a:gd name="connsiteY25" fmla="*/ 578349 h 4166281"/>
              <a:gd name="connsiteX26" fmla="*/ 2877807 w 5142035"/>
              <a:gd name="connsiteY26" fmla="*/ 517389 h 4166281"/>
              <a:gd name="connsiteX27" fmla="*/ 2851681 w 5142035"/>
              <a:gd name="connsiteY27" fmla="*/ 447721 h 4166281"/>
              <a:gd name="connsiteX28" fmla="*/ 2799429 w 5142035"/>
              <a:gd name="connsiteY28" fmla="*/ 395469 h 4166281"/>
              <a:gd name="connsiteX29" fmla="*/ 2747178 w 5142035"/>
              <a:gd name="connsiteY29" fmla="*/ 317092 h 4166281"/>
              <a:gd name="connsiteX30" fmla="*/ 2747178 w 5142035"/>
              <a:gd name="connsiteY30" fmla="*/ 195172 h 4166281"/>
              <a:gd name="connsiteX31" fmla="*/ 2712344 w 5142035"/>
              <a:gd name="connsiteY31" fmla="*/ 81961 h 4166281"/>
              <a:gd name="connsiteX32" fmla="*/ 2703635 w 5142035"/>
              <a:gd name="connsiteY32" fmla="*/ 3583 h 4166281"/>
              <a:gd name="connsiteX33" fmla="*/ 2616549 w 5142035"/>
              <a:gd name="connsiteY33" fmla="*/ 12292 h 4166281"/>
              <a:gd name="connsiteX34" fmla="*/ 2520755 w 5142035"/>
              <a:gd name="connsiteY34" fmla="*/ 21001 h 4166281"/>
              <a:gd name="connsiteX35" fmla="*/ 2494629 w 5142035"/>
              <a:gd name="connsiteY35" fmla="*/ 64543 h 4166281"/>
              <a:gd name="connsiteX36" fmla="*/ 2465405 w 5142035"/>
              <a:gd name="connsiteY36" fmla="*/ 155315 h 4166281"/>
              <a:gd name="connsiteX37" fmla="*/ 2405033 w 5142035"/>
              <a:gd name="connsiteY37" fmla="*/ 180853 h 4166281"/>
              <a:gd name="connsiteX38" fmla="*/ 2294332 w 5142035"/>
              <a:gd name="connsiteY38" fmla="*/ 162848 h 4166281"/>
              <a:gd name="connsiteX39" fmla="*/ 2207247 w 5142035"/>
              <a:gd name="connsiteY39" fmla="*/ 186463 h 4166281"/>
              <a:gd name="connsiteX40" fmla="*/ 2125183 w 5142035"/>
              <a:gd name="connsiteY40" fmla="*/ 235028 h 4166281"/>
              <a:gd name="connsiteX41" fmla="*/ 2048142 w 5142035"/>
              <a:gd name="connsiteY41" fmla="*/ 279746 h 4166281"/>
              <a:gd name="connsiteX42" fmla="*/ 1976550 w 5142035"/>
              <a:gd name="connsiteY42" fmla="*/ 323289 h 4166281"/>
              <a:gd name="connsiteX43" fmla="*/ 1919864 w 5142035"/>
              <a:gd name="connsiteY43" fmla="*/ 351926 h 4166281"/>
              <a:gd name="connsiteX44" fmla="*/ 1858904 w 5142035"/>
              <a:gd name="connsiteY44" fmla="*/ 351926 h 4166281"/>
              <a:gd name="connsiteX45" fmla="*/ 1815361 w 5142035"/>
              <a:gd name="connsiteY45" fmla="*/ 386761 h 4166281"/>
              <a:gd name="connsiteX46" fmla="*/ 1781114 w 5142035"/>
              <a:gd name="connsiteY46" fmla="*/ 534806 h 4166281"/>
              <a:gd name="connsiteX47" fmla="*/ 1728275 w 5142035"/>
              <a:gd name="connsiteY47" fmla="*/ 700269 h 4166281"/>
              <a:gd name="connsiteX48" fmla="*/ 1654920 w 5142035"/>
              <a:gd name="connsiteY48" fmla="*/ 771274 h 4166281"/>
              <a:gd name="connsiteX49" fmla="*/ 1597647 w 5142035"/>
              <a:gd name="connsiteY49" fmla="*/ 796063 h 4166281"/>
              <a:gd name="connsiteX50" fmla="*/ 1571521 w 5142035"/>
              <a:gd name="connsiteY50" fmla="*/ 874441 h 4166281"/>
              <a:gd name="connsiteX51" fmla="*/ 1527978 w 5142035"/>
              <a:gd name="connsiteY51" fmla="*/ 944109 h 4166281"/>
              <a:gd name="connsiteX52" fmla="*/ 1501852 w 5142035"/>
              <a:gd name="connsiteY52" fmla="*/ 978943 h 4166281"/>
              <a:gd name="connsiteX53" fmla="*/ 1516759 w 5142035"/>
              <a:gd name="connsiteY53" fmla="*/ 1037393 h 4166281"/>
              <a:gd name="connsiteX54" fmla="*/ 1562812 w 5142035"/>
              <a:gd name="connsiteY54" fmla="*/ 1066029 h 4166281"/>
              <a:gd name="connsiteX55" fmla="*/ 1571521 w 5142035"/>
              <a:gd name="connsiteY55" fmla="*/ 1100863 h 4166281"/>
              <a:gd name="connsiteX56" fmla="*/ 1562812 w 5142035"/>
              <a:gd name="connsiteY56" fmla="*/ 1179241 h 4166281"/>
              <a:gd name="connsiteX57" fmla="*/ 1542297 w 5142035"/>
              <a:gd name="connsiteY57" fmla="*/ 1247734 h 4166281"/>
              <a:gd name="connsiteX58" fmla="*/ 1545395 w 5142035"/>
              <a:gd name="connsiteY58" fmla="*/ 1301161 h 4166281"/>
              <a:gd name="connsiteX59" fmla="*/ 1545395 w 5142035"/>
              <a:gd name="connsiteY59" fmla="*/ 1335995 h 4166281"/>
              <a:gd name="connsiteX60" fmla="*/ 1467018 w 5142035"/>
              <a:gd name="connsiteY60" fmla="*/ 1396955 h 4166281"/>
              <a:gd name="connsiteX61" fmla="*/ 1414767 w 5142035"/>
              <a:gd name="connsiteY61" fmla="*/ 1423081 h 4166281"/>
              <a:gd name="connsiteX62" fmla="*/ 1336389 w 5142035"/>
              <a:gd name="connsiteY62" fmla="*/ 1457915 h 4166281"/>
              <a:gd name="connsiteX63" fmla="*/ 1275429 w 5142035"/>
              <a:gd name="connsiteY63" fmla="*/ 1527583 h 4166281"/>
              <a:gd name="connsiteX64" fmla="*/ 1309088 w 5142035"/>
              <a:gd name="connsiteY64" fmla="*/ 1671355 h 4166281"/>
              <a:gd name="connsiteX65" fmla="*/ 1284138 w 5142035"/>
              <a:gd name="connsiteY65" fmla="*/ 1902052 h 4166281"/>
              <a:gd name="connsiteX66" fmla="*/ 1232475 w 5142035"/>
              <a:gd name="connsiteY66" fmla="*/ 2076971 h 4166281"/>
              <a:gd name="connsiteX67" fmla="*/ 1081918 w 5142035"/>
              <a:gd name="connsiteY67" fmla="*/ 2190770 h 4166281"/>
              <a:gd name="connsiteX68" fmla="*/ 979338 w 5142035"/>
              <a:gd name="connsiteY68" fmla="*/ 2346189 h 4166281"/>
              <a:gd name="connsiteX69" fmla="*/ 915868 w 5142035"/>
              <a:gd name="connsiteY69" fmla="*/ 2436962 h 4166281"/>
              <a:gd name="connsiteX70" fmla="*/ 816975 w 5142035"/>
              <a:gd name="connsiteY70" fmla="*/ 2479328 h 4166281"/>
              <a:gd name="connsiteX71" fmla="*/ 706274 w 5142035"/>
              <a:gd name="connsiteY71" fmla="*/ 2454379 h 4166281"/>
              <a:gd name="connsiteX72" fmla="*/ 630995 w 5142035"/>
              <a:gd name="connsiteY72" fmla="*/ 2406561 h 4166281"/>
              <a:gd name="connsiteX73" fmla="*/ 395703 w 5142035"/>
              <a:gd name="connsiteY73" fmla="*/ 2541036 h 4166281"/>
              <a:gd name="connsiteX74" fmla="*/ 282652 w 5142035"/>
              <a:gd name="connsiteY74" fmla="*/ 2650989 h 4166281"/>
              <a:gd name="connsiteX75" fmla="*/ 134607 w 5142035"/>
              <a:gd name="connsiteY75" fmla="*/ 2677115 h 4166281"/>
              <a:gd name="connsiteX76" fmla="*/ 3978 w 5142035"/>
              <a:gd name="connsiteY76" fmla="*/ 2694532 h 4166281"/>
              <a:gd name="connsiteX77" fmla="*/ 38812 w 5142035"/>
              <a:gd name="connsiteY77" fmla="*/ 2799035 h 4166281"/>
              <a:gd name="connsiteX78" fmla="*/ 91064 w 5142035"/>
              <a:gd name="connsiteY78" fmla="*/ 2938372 h 4166281"/>
              <a:gd name="connsiteX79" fmla="*/ 53719 w 5142035"/>
              <a:gd name="connsiteY79" fmla="*/ 3018084 h 4166281"/>
              <a:gd name="connsiteX80" fmla="*/ 204275 w 5142035"/>
              <a:gd name="connsiteY80" fmla="*/ 3138669 h 4166281"/>
              <a:gd name="connsiteX81" fmla="*/ 221692 w 5142035"/>
              <a:gd name="connsiteY81" fmla="*/ 3260589 h 4166281"/>
              <a:gd name="connsiteX82" fmla="*/ 256527 w 5142035"/>
              <a:gd name="connsiteY82" fmla="*/ 3365092 h 4166281"/>
              <a:gd name="connsiteX83" fmla="*/ 282652 w 5142035"/>
              <a:gd name="connsiteY83" fmla="*/ 3495721 h 4166281"/>
              <a:gd name="connsiteX84" fmla="*/ 273944 w 5142035"/>
              <a:gd name="connsiteY84" fmla="*/ 3582806 h 4166281"/>
              <a:gd name="connsiteX85" fmla="*/ 291361 w 5142035"/>
              <a:gd name="connsiteY85" fmla="*/ 3687309 h 4166281"/>
              <a:gd name="connsiteX86" fmla="*/ 387155 w 5142035"/>
              <a:gd name="connsiteY86" fmla="*/ 3756978 h 4166281"/>
              <a:gd name="connsiteX87" fmla="*/ 494169 w 5142035"/>
              <a:gd name="connsiteY87" fmla="*/ 3674326 h 4166281"/>
              <a:gd name="connsiteX88" fmla="*/ 647076 w 5142035"/>
              <a:gd name="connsiteY88" fmla="*/ 3660008 h 4166281"/>
              <a:gd name="connsiteX89" fmla="*/ 752915 w 5142035"/>
              <a:gd name="connsiteY89" fmla="*/ 3791812 h 4166281"/>
              <a:gd name="connsiteX90" fmla="*/ 866127 w 5142035"/>
              <a:gd name="connsiteY90" fmla="*/ 3896315 h 4166281"/>
              <a:gd name="connsiteX91" fmla="*/ 890917 w 5142035"/>
              <a:gd name="connsiteY91" fmla="*/ 4010274 h 4166281"/>
              <a:gd name="connsiteX92" fmla="*/ 947015 w 5142035"/>
              <a:gd name="connsiteY92" fmla="*/ 3998894 h 4166281"/>
              <a:gd name="connsiteX93" fmla="*/ 1058303 w 5142035"/>
              <a:gd name="connsiteY93" fmla="*/ 4044949 h 4166281"/>
              <a:gd name="connsiteX94" fmla="*/ 1025820 w 5142035"/>
              <a:gd name="connsiteY94" fmla="*/ 4103557 h 4166281"/>
              <a:gd name="connsiteX95" fmla="*/ 1101258 w 5142035"/>
              <a:gd name="connsiteY95" fmla="*/ 4166281 h 4166281"/>
              <a:gd name="connsiteX0" fmla="*/ 5142035 w 5142035"/>
              <a:gd name="connsiteY0" fmla="*/ 734174 h 4165352"/>
              <a:gd name="connsiteX1" fmla="*/ 4933029 w 5142035"/>
              <a:gd name="connsiteY1" fmla="*/ 899637 h 4165352"/>
              <a:gd name="connsiteX2" fmla="*/ 4828527 w 5142035"/>
              <a:gd name="connsiteY2" fmla="*/ 1021557 h 4165352"/>
              <a:gd name="connsiteX3" fmla="*/ 4706607 w 5142035"/>
              <a:gd name="connsiteY3" fmla="*/ 1021557 h 4165352"/>
              <a:gd name="connsiteX4" fmla="*/ 4523727 w 5142035"/>
              <a:gd name="connsiteY4" fmla="*/ 978014 h 4165352"/>
              <a:gd name="connsiteX5" fmla="*/ 4375681 w 5142035"/>
              <a:gd name="connsiteY5" fmla="*/ 1004140 h 4165352"/>
              <a:gd name="connsiteX6" fmla="*/ 4218927 w 5142035"/>
              <a:gd name="connsiteY6" fmla="*/ 1012849 h 4165352"/>
              <a:gd name="connsiteX7" fmla="*/ 4184092 w 5142035"/>
              <a:gd name="connsiteY7" fmla="*/ 995432 h 4165352"/>
              <a:gd name="connsiteX8" fmla="*/ 4123132 w 5142035"/>
              <a:gd name="connsiteY8" fmla="*/ 951889 h 4165352"/>
              <a:gd name="connsiteX9" fmla="*/ 4097007 w 5142035"/>
              <a:gd name="connsiteY9" fmla="*/ 899637 h 4165352"/>
              <a:gd name="connsiteX10" fmla="*/ 4097007 w 5142035"/>
              <a:gd name="connsiteY10" fmla="*/ 873512 h 4165352"/>
              <a:gd name="connsiteX11" fmla="*/ 3983795 w 5142035"/>
              <a:gd name="connsiteY11" fmla="*/ 873512 h 4165352"/>
              <a:gd name="connsiteX12" fmla="*/ 3879292 w 5142035"/>
              <a:gd name="connsiteY12" fmla="*/ 882220 h 4165352"/>
              <a:gd name="connsiteX13" fmla="*/ 3722538 w 5142035"/>
              <a:gd name="connsiteY13" fmla="*/ 1038974 h 4165352"/>
              <a:gd name="connsiteX14" fmla="*/ 3661578 w 5142035"/>
              <a:gd name="connsiteY14" fmla="*/ 1047683 h 4165352"/>
              <a:gd name="connsiteX15" fmla="*/ 3452572 w 5142035"/>
              <a:gd name="connsiteY15" fmla="*/ 1038974 h 4165352"/>
              <a:gd name="connsiteX16" fmla="*/ 3374195 w 5142035"/>
              <a:gd name="connsiteY16" fmla="*/ 1038974 h 4165352"/>
              <a:gd name="connsiteX17" fmla="*/ 3269692 w 5142035"/>
              <a:gd name="connsiteY17" fmla="*/ 1091226 h 4165352"/>
              <a:gd name="connsiteX18" fmla="*/ 3208732 w 5142035"/>
              <a:gd name="connsiteY18" fmla="*/ 1099934 h 4165352"/>
              <a:gd name="connsiteX19" fmla="*/ 3095521 w 5142035"/>
              <a:gd name="connsiteY19" fmla="*/ 1091226 h 4165352"/>
              <a:gd name="connsiteX20" fmla="*/ 2999727 w 5142035"/>
              <a:gd name="connsiteY20" fmla="*/ 1065100 h 4165352"/>
              <a:gd name="connsiteX21" fmla="*/ 2991018 w 5142035"/>
              <a:gd name="connsiteY21" fmla="*/ 969306 h 4165352"/>
              <a:gd name="connsiteX22" fmla="*/ 2973601 w 5142035"/>
              <a:gd name="connsiteY22" fmla="*/ 882220 h 4165352"/>
              <a:gd name="connsiteX23" fmla="*/ 2921349 w 5142035"/>
              <a:gd name="connsiteY23" fmla="*/ 795134 h 4165352"/>
              <a:gd name="connsiteX24" fmla="*/ 2860389 w 5142035"/>
              <a:gd name="connsiteY24" fmla="*/ 638380 h 4165352"/>
              <a:gd name="connsiteX25" fmla="*/ 2860389 w 5142035"/>
              <a:gd name="connsiteY25" fmla="*/ 577420 h 4165352"/>
              <a:gd name="connsiteX26" fmla="*/ 2877807 w 5142035"/>
              <a:gd name="connsiteY26" fmla="*/ 516460 h 4165352"/>
              <a:gd name="connsiteX27" fmla="*/ 2851681 w 5142035"/>
              <a:gd name="connsiteY27" fmla="*/ 446792 h 4165352"/>
              <a:gd name="connsiteX28" fmla="*/ 2799429 w 5142035"/>
              <a:gd name="connsiteY28" fmla="*/ 394540 h 4165352"/>
              <a:gd name="connsiteX29" fmla="*/ 2747178 w 5142035"/>
              <a:gd name="connsiteY29" fmla="*/ 316163 h 4165352"/>
              <a:gd name="connsiteX30" fmla="*/ 2747178 w 5142035"/>
              <a:gd name="connsiteY30" fmla="*/ 194243 h 4165352"/>
              <a:gd name="connsiteX31" fmla="*/ 2712344 w 5142035"/>
              <a:gd name="connsiteY31" fmla="*/ 81032 h 4165352"/>
              <a:gd name="connsiteX32" fmla="*/ 2703635 w 5142035"/>
              <a:gd name="connsiteY32" fmla="*/ 2654 h 4165352"/>
              <a:gd name="connsiteX33" fmla="*/ 2599720 w 5142035"/>
              <a:gd name="connsiteY33" fmla="*/ 16973 h 4165352"/>
              <a:gd name="connsiteX34" fmla="*/ 2520755 w 5142035"/>
              <a:gd name="connsiteY34" fmla="*/ 20072 h 4165352"/>
              <a:gd name="connsiteX35" fmla="*/ 2494629 w 5142035"/>
              <a:gd name="connsiteY35" fmla="*/ 63614 h 4165352"/>
              <a:gd name="connsiteX36" fmla="*/ 2465405 w 5142035"/>
              <a:gd name="connsiteY36" fmla="*/ 154386 h 4165352"/>
              <a:gd name="connsiteX37" fmla="*/ 2405033 w 5142035"/>
              <a:gd name="connsiteY37" fmla="*/ 179924 h 4165352"/>
              <a:gd name="connsiteX38" fmla="*/ 2294332 w 5142035"/>
              <a:gd name="connsiteY38" fmla="*/ 161919 h 4165352"/>
              <a:gd name="connsiteX39" fmla="*/ 2207247 w 5142035"/>
              <a:gd name="connsiteY39" fmla="*/ 185534 h 4165352"/>
              <a:gd name="connsiteX40" fmla="*/ 2125183 w 5142035"/>
              <a:gd name="connsiteY40" fmla="*/ 234099 h 4165352"/>
              <a:gd name="connsiteX41" fmla="*/ 2048142 w 5142035"/>
              <a:gd name="connsiteY41" fmla="*/ 278817 h 4165352"/>
              <a:gd name="connsiteX42" fmla="*/ 1976550 w 5142035"/>
              <a:gd name="connsiteY42" fmla="*/ 322360 h 4165352"/>
              <a:gd name="connsiteX43" fmla="*/ 1919864 w 5142035"/>
              <a:gd name="connsiteY43" fmla="*/ 350997 h 4165352"/>
              <a:gd name="connsiteX44" fmla="*/ 1858904 w 5142035"/>
              <a:gd name="connsiteY44" fmla="*/ 350997 h 4165352"/>
              <a:gd name="connsiteX45" fmla="*/ 1815361 w 5142035"/>
              <a:gd name="connsiteY45" fmla="*/ 385832 h 4165352"/>
              <a:gd name="connsiteX46" fmla="*/ 1781114 w 5142035"/>
              <a:gd name="connsiteY46" fmla="*/ 533877 h 4165352"/>
              <a:gd name="connsiteX47" fmla="*/ 1728275 w 5142035"/>
              <a:gd name="connsiteY47" fmla="*/ 699340 h 4165352"/>
              <a:gd name="connsiteX48" fmla="*/ 1654920 w 5142035"/>
              <a:gd name="connsiteY48" fmla="*/ 770345 h 4165352"/>
              <a:gd name="connsiteX49" fmla="*/ 1597647 w 5142035"/>
              <a:gd name="connsiteY49" fmla="*/ 795134 h 4165352"/>
              <a:gd name="connsiteX50" fmla="*/ 1571521 w 5142035"/>
              <a:gd name="connsiteY50" fmla="*/ 873512 h 4165352"/>
              <a:gd name="connsiteX51" fmla="*/ 1527978 w 5142035"/>
              <a:gd name="connsiteY51" fmla="*/ 943180 h 4165352"/>
              <a:gd name="connsiteX52" fmla="*/ 1501852 w 5142035"/>
              <a:gd name="connsiteY52" fmla="*/ 978014 h 4165352"/>
              <a:gd name="connsiteX53" fmla="*/ 1516759 w 5142035"/>
              <a:gd name="connsiteY53" fmla="*/ 1036464 h 4165352"/>
              <a:gd name="connsiteX54" fmla="*/ 1562812 w 5142035"/>
              <a:gd name="connsiteY54" fmla="*/ 1065100 h 4165352"/>
              <a:gd name="connsiteX55" fmla="*/ 1571521 w 5142035"/>
              <a:gd name="connsiteY55" fmla="*/ 1099934 h 4165352"/>
              <a:gd name="connsiteX56" fmla="*/ 1562812 w 5142035"/>
              <a:gd name="connsiteY56" fmla="*/ 1178312 h 4165352"/>
              <a:gd name="connsiteX57" fmla="*/ 1542297 w 5142035"/>
              <a:gd name="connsiteY57" fmla="*/ 1246805 h 4165352"/>
              <a:gd name="connsiteX58" fmla="*/ 1545395 w 5142035"/>
              <a:gd name="connsiteY58" fmla="*/ 1300232 h 4165352"/>
              <a:gd name="connsiteX59" fmla="*/ 1545395 w 5142035"/>
              <a:gd name="connsiteY59" fmla="*/ 1335066 h 4165352"/>
              <a:gd name="connsiteX60" fmla="*/ 1467018 w 5142035"/>
              <a:gd name="connsiteY60" fmla="*/ 1396026 h 4165352"/>
              <a:gd name="connsiteX61" fmla="*/ 1414767 w 5142035"/>
              <a:gd name="connsiteY61" fmla="*/ 1422152 h 4165352"/>
              <a:gd name="connsiteX62" fmla="*/ 1336389 w 5142035"/>
              <a:gd name="connsiteY62" fmla="*/ 1456986 h 4165352"/>
              <a:gd name="connsiteX63" fmla="*/ 1275429 w 5142035"/>
              <a:gd name="connsiteY63" fmla="*/ 1526654 h 4165352"/>
              <a:gd name="connsiteX64" fmla="*/ 1309088 w 5142035"/>
              <a:gd name="connsiteY64" fmla="*/ 1670426 h 4165352"/>
              <a:gd name="connsiteX65" fmla="*/ 1284138 w 5142035"/>
              <a:gd name="connsiteY65" fmla="*/ 1901123 h 4165352"/>
              <a:gd name="connsiteX66" fmla="*/ 1232475 w 5142035"/>
              <a:gd name="connsiteY66" fmla="*/ 2076042 h 4165352"/>
              <a:gd name="connsiteX67" fmla="*/ 1081918 w 5142035"/>
              <a:gd name="connsiteY67" fmla="*/ 2189841 h 4165352"/>
              <a:gd name="connsiteX68" fmla="*/ 979338 w 5142035"/>
              <a:gd name="connsiteY68" fmla="*/ 2345260 h 4165352"/>
              <a:gd name="connsiteX69" fmla="*/ 915868 w 5142035"/>
              <a:gd name="connsiteY69" fmla="*/ 2436033 h 4165352"/>
              <a:gd name="connsiteX70" fmla="*/ 816975 w 5142035"/>
              <a:gd name="connsiteY70" fmla="*/ 2478399 h 4165352"/>
              <a:gd name="connsiteX71" fmla="*/ 706274 w 5142035"/>
              <a:gd name="connsiteY71" fmla="*/ 2453450 h 4165352"/>
              <a:gd name="connsiteX72" fmla="*/ 630995 w 5142035"/>
              <a:gd name="connsiteY72" fmla="*/ 2405632 h 4165352"/>
              <a:gd name="connsiteX73" fmla="*/ 395703 w 5142035"/>
              <a:gd name="connsiteY73" fmla="*/ 2540107 h 4165352"/>
              <a:gd name="connsiteX74" fmla="*/ 282652 w 5142035"/>
              <a:gd name="connsiteY74" fmla="*/ 2650060 h 4165352"/>
              <a:gd name="connsiteX75" fmla="*/ 134607 w 5142035"/>
              <a:gd name="connsiteY75" fmla="*/ 2676186 h 4165352"/>
              <a:gd name="connsiteX76" fmla="*/ 3978 w 5142035"/>
              <a:gd name="connsiteY76" fmla="*/ 2693603 h 4165352"/>
              <a:gd name="connsiteX77" fmla="*/ 38812 w 5142035"/>
              <a:gd name="connsiteY77" fmla="*/ 2798106 h 4165352"/>
              <a:gd name="connsiteX78" fmla="*/ 91064 w 5142035"/>
              <a:gd name="connsiteY78" fmla="*/ 2937443 h 4165352"/>
              <a:gd name="connsiteX79" fmla="*/ 53719 w 5142035"/>
              <a:gd name="connsiteY79" fmla="*/ 3017155 h 4165352"/>
              <a:gd name="connsiteX80" fmla="*/ 204275 w 5142035"/>
              <a:gd name="connsiteY80" fmla="*/ 3137740 h 4165352"/>
              <a:gd name="connsiteX81" fmla="*/ 221692 w 5142035"/>
              <a:gd name="connsiteY81" fmla="*/ 3259660 h 4165352"/>
              <a:gd name="connsiteX82" fmla="*/ 256527 w 5142035"/>
              <a:gd name="connsiteY82" fmla="*/ 3364163 h 4165352"/>
              <a:gd name="connsiteX83" fmla="*/ 282652 w 5142035"/>
              <a:gd name="connsiteY83" fmla="*/ 3494792 h 4165352"/>
              <a:gd name="connsiteX84" fmla="*/ 273944 w 5142035"/>
              <a:gd name="connsiteY84" fmla="*/ 3581877 h 4165352"/>
              <a:gd name="connsiteX85" fmla="*/ 291361 w 5142035"/>
              <a:gd name="connsiteY85" fmla="*/ 3686380 h 4165352"/>
              <a:gd name="connsiteX86" fmla="*/ 387155 w 5142035"/>
              <a:gd name="connsiteY86" fmla="*/ 3756049 h 4165352"/>
              <a:gd name="connsiteX87" fmla="*/ 494169 w 5142035"/>
              <a:gd name="connsiteY87" fmla="*/ 3673397 h 4165352"/>
              <a:gd name="connsiteX88" fmla="*/ 647076 w 5142035"/>
              <a:gd name="connsiteY88" fmla="*/ 3659079 h 4165352"/>
              <a:gd name="connsiteX89" fmla="*/ 752915 w 5142035"/>
              <a:gd name="connsiteY89" fmla="*/ 3790883 h 4165352"/>
              <a:gd name="connsiteX90" fmla="*/ 866127 w 5142035"/>
              <a:gd name="connsiteY90" fmla="*/ 3895386 h 4165352"/>
              <a:gd name="connsiteX91" fmla="*/ 890917 w 5142035"/>
              <a:gd name="connsiteY91" fmla="*/ 4009345 h 4165352"/>
              <a:gd name="connsiteX92" fmla="*/ 947015 w 5142035"/>
              <a:gd name="connsiteY92" fmla="*/ 3997965 h 4165352"/>
              <a:gd name="connsiteX93" fmla="*/ 1058303 w 5142035"/>
              <a:gd name="connsiteY93" fmla="*/ 4044020 h 4165352"/>
              <a:gd name="connsiteX94" fmla="*/ 1025820 w 5142035"/>
              <a:gd name="connsiteY94" fmla="*/ 4102628 h 4165352"/>
              <a:gd name="connsiteX95" fmla="*/ 1101258 w 5142035"/>
              <a:gd name="connsiteY95" fmla="*/ 4165352 h 416535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77807 w 5142035"/>
              <a:gd name="connsiteY26" fmla="*/ 501880 h 4150772"/>
              <a:gd name="connsiteX27" fmla="*/ 2851681 w 5142035"/>
              <a:gd name="connsiteY27" fmla="*/ 43221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51681 w 5142035"/>
              <a:gd name="connsiteY27" fmla="*/ 43221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2999727 w 5142035"/>
              <a:gd name="connsiteY20" fmla="*/ 105052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208732 w 5142035"/>
              <a:gd name="connsiteY18" fmla="*/ 108535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69692 w 5142035"/>
              <a:gd name="connsiteY17" fmla="*/ 107664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74195 w 5142035"/>
              <a:gd name="connsiteY16" fmla="*/ 102439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52572 w 5142035"/>
              <a:gd name="connsiteY15" fmla="*/ 102439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661578 w 5142035"/>
              <a:gd name="connsiteY14" fmla="*/ 103310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722538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79292 w 5142035"/>
              <a:gd name="connsiteY12" fmla="*/ 867640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83795 w 5142035"/>
              <a:gd name="connsiteY11" fmla="*/ 858932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97007 w 5142035"/>
              <a:gd name="connsiteY10" fmla="*/ 85893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97007 w 5142035"/>
              <a:gd name="connsiteY9" fmla="*/ 88505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18927 w 5142035"/>
              <a:gd name="connsiteY6" fmla="*/ 99826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5681 w 5142035"/>
              <a:gd name="connsiteY5" fmla="*/ 98956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885057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0072 w 5142035"/>
              <a:gd name="connsiteY5" fmla="*/ 100078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42035 w 5142035"/>
              <a:gd name="connsiteY0" fmla="*/ 719594 h 4150772"/>
              <a:gd name="connsiteX1" fmla="*/ 4933029 w 5142035"/>
              <a:gd name="connsiteY1" fmla="*/ 924326 h 4150772"/>
              <a:gd name="connsiteX2" fmla="*/ 4828527 w 5142035"/>
              <a:gd name="connsiteY2" fmla="*/ 1006977 h 4150772"/>
              <a:gd name="connsiteX3" fmla="*/ 4706607 w 5142035"/>
              <a:gd name="connsiteY3" fmla="*/ 1006977 h 4150772"/>
              <a:gd name="connsiteX4" fmla="*/ 4523727 w 5142035"/>
              <a:gd name="connsiteY4" fmla="*/ 963434 h 4150772"/>
              <a:gd name="connsiteX5" fmla="*/ 4370072 w 5142035"/>
              <a:gd name="connsiteY5" fmla="*/ 1000780 h 4150772"/>
              <a:gd name="connsiteX6" fmla="*/ 4241366 w 5142035"/>
              <a:gd name="connsiteY6" fmla="*/ 1009489 h 4150772"/>
              <a:gd name="connsiteX7" fmla="*/ 4184092 w 5142035"/>
              <a:gd name="connsiteY7" fmla="*/ 980852 h 4150772"/>
              <a:gd name="connsiteX8" fmla="*/ 4123132 w 5142035"/>
              <a:gd name="connsiteY8" fmla="*/ 937309 h 4150772"/>
              <a:gd name="connsiteX9" fmla="*/ 4085787 w 5142035"/>
              <a:gd name="connsiteY9" fmla="*/ 896277 h 4150772"/>
              <a:gd name="connsiteX10" fmla="*/ 4012860 w 5142035"/>
              <a:gd name="connsiteY10" fmla="*/ 875762 h 4150772"/>
              <a:gd name="connsiteX11" fmla="*/ 3910867 w 5142035"/>
              <a:gd name="connsiteY11" fmla="*/ 915030 h 4150772"/>
              <a:gd name="connsiteX12" fmla="*/ 3806364 w 5142035"/>
              <a:gd name="connsiteY12" fmla="*/ 974226 h 4150772"/>
              <a:gd name="connsiteX13" fmla="*/ 3683269 w 5142035"/>
              <a:gd name="connsiteY13" fmla="*/ 1024394 h 4150772"/>
              <a:gd name="connsiteX14" fmla="*/ 3566211 w 5142035"/>
              <a:gd name="connsiteY14" fmla="*/ 1044323 h 4150772"/>
              <a:gd name="connsiteX15" fmla="*/ 3435743 w 5142035"/>
              <a:gd name="connsiteY15" fmla="*/ 1030004 h 4150772"/>
              <a:gd name="connsiteX16" fmla="*/ 3346146 w 5142035"/>
              <a:gd name="connsiteY16" fmla="*/ 1046834 h 4150772"/>
              <a:gd name="connsiteX17" fmla="*/ 3258472 w 5142035"/>
              <a:gd name="connsiteY17" fmla="*/ 1093476 h 4150772"/>
              <a:gd name="connsiteX18" fmla="*/ 3186292 w 5142035"/>
              <a:gd name="connsiteY18" fmla="*/ 1090964 h 4150772"/>
              <a:gd name="connsiteX19" fmla="*/ 3095521 w 5142035"/>
              <a:gd name="connsiteY19" fmla="*/ 1076646 h 4150772"/>
              <a:gd name="connsiteX20" fmla="*/ 3010947 w 5142035"/>
              <a:gd name="connsiteY20" fmla="*/ 1056130 h 4150772"/>
              <a:gd name="connsiteX21" fmla="*/ 2991018 w 5142035"/>
              <a:gd name="connsiteY21" fmla="*/ 954726 h 4150772"/>
              <a:gd name="connsiteX22" fmla="*/ 2973601 w 5142035"/>
              <a:gd name="connsiteY22" fmla="*/ 867640 h 4150772"/>
              <a:gd name="connsiteX23" fmla="*/ 2921349 w 5142035"/>
              <a:gd name="connsiteY23" fmla="*/ 780554 h 4150772"/>
              <a:gd name="connsiteX24" fmla="*/ 2860389 w 5142035"/>
              <a:gd name="connsiteY24" fmla="*/ 623800 h 4150772"/>
              <a:gd name="connsiteX25" fmla="*/ 2860389 w 5142035"/>
              <a:gd name="connsiteY25" fmla="*/ 562840 h 4150772"/>
              <a:gd name="connsiteX26" fmla="*/ 2860977 w 5142035"/>
              <a:gd name="connsiteY26" fmla="*/ 518709 h 4150772"/>
              <a:gd name="connsiteX27" fmla="*/ 2846072 w 5142035"/>
              <a:gd name="connsiteY27" fmla="*/ 443432 h 4150772"/>
              <a:gd name="connsiteX28" fmla="*/ 2799429 w 5142035"/>
              <a:gd name="connsiteY28" fmla="*/ 379960 h 4150772"/>
              <a:gd name="connsiteX29" fmla="*/ 2747178 w 5142035"/>
              <a:gd name="connsiteY29" fmla="*/ 301583 h 4150772"/>
              <a:gd name="connsiteX30" fmla="*/ 2747178 w 5142035"/>
              <a:gd name="connsiteY30" fmla="*/ 179663 h 4150772"/>
              <a:gd name="connsiteX31" fmla="*/ 2712344 w 5142035"/>
              <a:gd name="connsiteY31" fmla="*/ 66452 h 4150772"/>
              <a:gd name="connsiteX32" fmla="*/ 2658757 w 5142035"/>
              <a:gd name="connsiteY32" fmla="*/ 21733 h 4150772"/>
              <a:gd name="connsiteX33" fmla="*/ 2599720 w 5142035"/>
              <a:gd name="connsiteY33" fmla="*/ 2393 h 4150772"/>
              <a:gd name="connsiteX34" fmla="*/ 2520755 w 5142035"/>
              <a:gd name="connsiteY34" fmla="*/ 5492 h 4150772"/>
              <a:gd name="connsiteX35" fmla="*/ 2494629 w 5142035"/>
              <a:gd name="connsiteY35" fmla="*/ 49034 h 4150772"/>
              <a:gd name="connsiteX36" fmla="*/ 2465405 w 5142035"/>
              <a:gd name="connsiteY36" fmla="*/ 139806 h 4150772"/>
              <a:gd name="connsiteX37" fmla="*/ 2405033 w 5142035"/>
              <a:gd name="connsiteY37" fmla="*/ 165344 h 4150772"/>
              <a:gd name="connsiteX38" fmla="*/ 2294332 w 5142035"/>
              <a:gd name="connsiteY38" fmla="*/ 147339 h 4150772"/>
              <a:gd name="connsiteX39" fmla="*/ 2207247 w 5142035"/>
              <a:gd name="connsiteY39" fmla="*/ 170954 h 4150772"/>
              <a:gd name="connsiteX40" fmla="*/ 2125183 w 5142035"/>
              <a:gd name="connsiteY40" fmla="*/ 219519 h 4150772"/>
              <a:gd name="connsiteX41" fmla="*/ 2048142 w 5142035"/>
              <a:gd name="connsiteY41" fmla="*/ 264237 h 4150772"/>
              <a:gd name="connsiteX42" fmla="*/ 1976550 w 5142035"/>
              <a:gd name="connsiteY42" fmla="*/ 307780 h 4150772"/>
              <a:gd name="connsiteX43" fmla="*/ 1919864 w 5142035"/>
              <a:gd name="connsiteY43" fmla="*/ 336417 h 4150772"/>
              <a:gd name="connsiteX44" fmla="*/ 1858904 w 5142035"/>
              <a:gd name="connsiteY44" fmla="*/ 336417 h 4150772"/>
              <a:gd name="connsiteX45" fmla="*/ 1815361 w 5142035"/>
              <a:gd name="connsiteY45" fmla="*/ 371252 h 4150772"/>
              <a:gd name="connsiteX46" fmla="*/ 1781114 w 5142035"/>
              <a:gd name="connsiteY46" fmla="*/ 519297 h 4150772"/>
              <a:gd name="connsiteX47" fmla="*/ 1728275 w 5142035"/>
              <a:gd name="connsiteY47" fmla="*/ 684760 h 4150772"/>
              <a:gd name="connsiteX48" fmla="*/ 1654920 w 5142035"/>
              <a:gd name="connsiteY48" fmla="*/ 755765 h 4150772"/>
              <a:gd name="connsiteX49" fmla="*/ 1597647 w 5142035"/>
              <a:gd name="connsiteY49" fmla="*/ 780554 h 4150772"/>
              <a:gd name="connsiteX50" fmla="*/ 1571521 w 5142035"/>
              <a:gd name="connsiteY50" fmla="*/ 858932 h 4150772"/>
              <a:gd name="connsiteX51" fmla="*/ 1527978 w 5142035"/>
              <a:gd name="connsiteY51" fmla="*/ 928600 h 4150772"/>
              <a:gd name="connsiteX52" fmla="*/ 1501852 w 5142035"/>
              <a:gd name="connsiteY52" fmla="*/ 963434 h 4150772"/>
              <a:gd name="connsiteX53" fmla="*/ 1516759 w 5142035"/>
              <a:gd name="connsiteY53" fmla="*/ 1021884 h 4150772"/>
              <a:gd name="connsiteX54" fmla="*/ 1562812 w 5142035"/>
              <a:gd name="connsiteY54" fmla="*/ 1050520 h 4150772"/>
              <a:gd name="connsiteX55" fmla="*/ 1571521 w 5142035"/>
              <a:gd name="connsiteY55" fmla="*/ 1085354 h 4150772"/>
              <a:gd name="connsiteX56" fmla="*/ 1562812 w 5142035"/>
              <a:gd name="connsiteY56" fmla="*/ 1163732 h 4150772"/>
              <a:gd name="connsiteX57" fmla="*/ 1542297 w 5142035"/>
              <a:gd name="connsiteY57" fmla="*/ 1232225 h 4150772"/>
              <a:gd name="connsiteX58" fmla="*/ 1545395 w 5142035"/>
              <a:gd name="connsiteY58" fmla="*/ 1285652 h 4150772"/>
              <a:gd name="connsiteX59" fmla="*/ 1545395 w 5142035"/>
              <a:gd name="connsiteY59" fmla="*/ 1320486 h 4150772"/>
              <a:gd name="connsiteX60" fmla="*/ 1467018 w 5142035"/>
              <a:gd name="connsiteY60" fmla="*/ 1381446 h 4150772"/>
              <a:gd name="connsiteX61" fmla="*/ 1414767 w 5142035"/>
              <a:gd name="connsiteY61" fmla="*/ 1407572 h 4150772"/>
              <a:gd name="connsiteX62" fmla="*/ 1336389 w 5142035"/>
              <a:gd name="connsiteY62" fmla="*/ 1442406 h 4150772"/>
              <a:gd name="connsiteX63" fmla="*/ 1275429 w 5142035"/>
              <a:gd name="connsiteY63" fmla="*/ 1512074 h 4150772"/>
              <a:gd name="connsiteX64" fmla="*/ 1309088 w 5142035"/>
              <a:gd name="connsiteY64" fmla="*/ 1655846 h 4150772"/>
              <a:gd name="connsiteX65" fmla="*/ 1284138 w 5142035"/>
              <a:gd name="connsiteY65" fmla="*/ 1886543 h 4150772"/>
              <a:gd name="connsiteX66" fmla="*/ 1232475 w 5142035"/>
              <a:gd name="connsiteY66" fmla="*/ 2061462 h 4150772"/>
              <a:gd name="connsiteX67" fmla="*/ 1081918 w 5142035"/>
              <a:gd name="connsiteY67" fmla="*/ 2175261 h 4150772"/>
              <a:gd name="connsiteX68" fmla="*/ 979338 w 5142035"/>
              <a:gd name="connsiteY68" fmla="*/ 2330680 h 4150772"/>
              <a:gd name="connsiteX69" fmla="*/ 915868 w 5142035"/>
              <a:gd name="connsiteY69" fmla="*/ 2421453 h 4150772"/>
              <a:gd name="connsiteX70" fmla="*/ 816975 w 5142035"/>
              <a:gd name="connsiteY70" fmla="*/ 2463819 h 4150772"/>
              <a:gd name="connsiteX71" fmla="*/ 706274 w 5142035"/>
              <a:gd name="connsiteY71" fmla="*/ 2438870 h 4150772"/>
              <a:gd name="connsiteX72" fmla="*/ 630995 w 5142035"/>
              <a:gd name="connsiteY72" fmla="*/ 2391052 h 4150772"/>
              <a:gd name="connsiteX73" fmla="*/ 395703 w 5142035"/>
              <a:gd name="connsiteY73" fmla="*/ 2525527 h 4150772"/>
              <a:gd name="connsiteX74" fmla="*/ 282652 w 5142035"/>
              <a:gd name="connsiteY74" fmla="*/ 2635480 h 4150772"/>
              <a:gd name="connsiteX75" fmla="*/ 134607 w 5142035"/>
              <a:gd name="connsiteY75" fmla="*/ 2661606 h 4150772"/>
              <a:gd name="connsiteX76" fmla="*/ 3978 w 5142035"/>
              <a:gd name="connsiteY76" fmla="*/ 2679023 h 4150772"/>
              <a:gd name="connsiteX77" fmla="*/ 38812 w 5142035"/>
              <a:gd name="connsiteY77" fmla="*/ 2783526 h 4150772"/>
              <a:gd name="connsiteX78" fmla="*/ 91064 w 5142035"/>
              <a:gd name="connsiteY78" fmla="*/ 2922863 h 4150772"/>
              <a:gd name="connsiteX79" fmla="*/ 53719 w 5142035"/>
              <a:gd name="connsiteY79" fmla="*/ 3002575 h 4150772"/>
              <a:gd name="connsiteX80" fmla="*/ 204275 w 5142035"/>
              <a:gd name="connsiteY80" fmla="*/ 3123160 h 4150772"/>
              <a:gd name="connsiteX81" fmla="*/ 221692 w 5142035"/>
              <a:gd name="connsiteY81" fmla="*/ 3245080 h 4150772"/>
              <a:gd name="connsiteX82" fmla="*/ 256527 w 5142035"/>
              <a:gd name="connsiteY82" fmla="*/ 3349583 h 4150772"/>
              <a:gd name="connsiteX83" fmla="*/ 282652 w 5142035"/>
              <a:gd name="connsiteY83" fmla="*/ 3480212 h 4150772"/>
              <a:gd name="connsiteX84" fmla="*/ 273944 w 5142035"/>
              <a:gd name="connsiteY84" fmla="*/ 3567297 h 4150772"/>
              <a:gd name="connsiteX85" fmla="*/ 291361 w 5142035"/>
              <a:gd name="connsiteY85" fmla="*/ 3671800 h 4150772"/>
              <a:gd name="connsiteX86" fmla="*/ 387155 w 5142035"/>
              <a:gd name="connsiteY86" fmla="*/ 3741469 h 4150772"/>
              <a:gd name="connsiteX87" fmla="*/ 494169 w 5142035"/>
              <a:gd name="connsiteY87" fmla="*/ 3658817 h 4150772"/>
              <a:gd name="connsiteX88" fmla="*/ 647076 w 5142035"/>
              <a:gd name="connsiteY88" fmla="*/ 3644499 h 4150772"/>
              <a:gd name="connsiteX89" fmla="*/ 752915 w 5142035"/>
              <a:gd name="connsiteY89" fmla="*/ 3776303 h 4150772"/>
              <a:gd name="connsiteX90" fmla="*/ 866127 w 5142035"/>
              <a:gd name="connsiteY90" fmla="*/ 3880806 h 4150772"/>
              <a:gd name="connsiteX91" fmla="*/ 890917 w 5142035"/>
              <a:gd name="connsiteY91" fmla="*/ 3994765 h 4150772"/>
              <a:gd name="connsiteX92" fmla="*/ 947015 w 5142035"/>
              <a:gd name="connsiteY92" fmla="*/ 3983385 h 4150772"/>
              <a:gd name="connsiteX93" fmla="*/ 1058303 w 5142035"/>
              <a:gd name="connsiteY93" fmla="*/ 4029440 h 4150772"/>
              <a:gd name="connsiteX94" fmla="*/ 1025820 w 5142035"/>
              <a:gd name="connsiteY94" fmla="*/ 4088048 h 4150772"/>
              <a:gd name="connsiteX95" fmla="*/ 1101258 w 5142035"/>
              <a:gd name="connsiteY95" fmla="*/ 4150772 h 4150772"/>
              <a:gd name="connsiteX0" fmla="*/ 5181304 w 5181304"/>
              <a:gd name="connsiteY0" fmla="*/ 725204 h 4150772"/>
              <a:gd name="connsiteX1" fmla="*/ 4933029 w 5181304"/>
              <a:gd name="connsiteY1" fmla="*/ 924326 h 4150772"/>
              <a:gd name="connsiteX2" fmla="*/ 4828527 w 5181304"/>
              <a:gd name="connsiteY2" fmla="*/ 1006977 h 4150772"/>
              <a:gd name="connsiteX3" fmla="*/ 4706607 w 5181304"/>
              <a:gd name="connsiteY3" fmla="*/ 1006977 h 4150772"/>
              <a:gd name="connsiteX4" fmla="*/ 4523727 w 5181304"/>
              <a:gd name="connsiteY4" fmla="*/ 963434 h 4150772"/>
              <a:gd name="connsiteX5" fmla="*/ 4370072 w 5181304"/>
              <a:gd name="connsiteY5" fmla="*/ 1000780 h 4150772"/>
              <a:gd name="connsiteX6" fmla="*/ 4241366 w 5181304"/>
              <a:gd name="connsiteY6" fmla="*/ 1009489 h 4150772"/>
              <a:gd name="connsiteX7" fmla="*/ 4184092 w 5181304"/>
              <a:gd name="connsiteY7" fmla="*/ 980852 h 4150772"/>
              <a:gd name="connsiteX8" fmla="*/ 4123132 w 5181304"/>
              <a:gd name="connsiteY8" fmla="*/ 937309 h 4150772"/>
              <a:gd name="connsiteX9" fmla="*/ 4085787 w 5181304"/>
              <a:gd name="connsiteY9" fmla="*/ 896277 h 4150772"/>
              <a:gd name="connsiteX10" fmla="*/ 4012860 w 5181304"/>
              <a:gd name="connsiteY10" fmla="*/ 875762 h 4150772"/>
              <a:gd name="connsiteX11" fmla="*/ 3910867 w 5181304"/>
              <a:gd name="connsiteY11" fmla="*/ 915030 h 4150772"/>
              <a:gd name="connsiteX12" fmla="*/ 3806364 w 5181304"/>
              <a:gd name="connsiteY12" fmla="*/ 974226 h 4150772"/>
              <a:gd name="connsiteX13" fmla="*/ 3683269 w 5181304"/>
              <a:gd name="connsiteY13" fmla="*/ 1024394 h 4150772"/>
              <a:gd name="connsiteX14" fmla="*/ 3566211 w 5181304"/>
              <a:gd name="connsiteY14" fmla="*/ 1044323 h 4150772"/>
              <a:gd name="connsiteX15" fmla="*/ 3435743 w 5181304"/>
              <a:gd name="connsiteY15" fmla="*/ 1030004 h 4150772"/>
              <a:gd name="connsiteX16" fmla="*/ 3346146 w 5181304"/>
              <a:gd name="connsiteY16" fmla="*/ 1046834 h 4150772"/>
              <a:gd name="connsiteX17" fmla="*/ 3258472 w 5181304"/>
              <a:gd name="connsiteY17" fmla="*/ 1093476 h 4150772"/>
              <a:gd name="connsiteX18" fmla="*/ 3186292 w 5181304"/>
              <a:gd name="connsiteY18" fmla="*/ 1090964 h 4150772"/>
              <a:gd name="connsiteX19" fmla="*/ 3095521 w 5181304"/>
              <a:gd name="connsiteY19" fmla="*/ 1076646 h 4150772"/>
              <a:gd name="connsiteX20" fmla="*/ 3010947 w 5181304"/>
              <a:gd name="connsiteY20" fmla="*/ 1056130 h 4150772"/>
              <a:gd name="connsiteX21" fmla="*/ 2991018 w 5181304"/>
              <a:gd name="connsiteY21" fmla="*/ 954726 h 4150772"/>
              <a:gd name="connsiteX22" fmla="*/ 2973601 w 5181304"/>
              <a:gd name="connsiteY22" fmla="*/ 867640 h 4150772"/>
              <a:gd name="connsiteX23" fmla="*/ 2921349 w 5181304"/>
              <a:gd name="connsiteY23" fmla="*/ 780554 h 4150772"/>
              <a:gd name="connsiteX24" fmla="*/ 2860389 w 5181304"/>
              <a:gd name="connsiteY24" fmla="*/ 623800 h 4150772"/>
              <a:gd name="connsiteX25" fmla="*/ 2860389 w 5181304"/>
              <a:gd name="connsiteY25" fmla="*/ 562840 h 4150772"/>
              <a:gd name="connsiteX26" fmla="*/ 2860977 w 5181304"/>
              <a:gd name="connsiteY26" fmla="*/ 518709 h 4150772"/>
              <a:gd name="connsiteX27" fmla="*/ 2846072 w 5181304"/>
              <a:gd name="connsiteY27" fmla="*/ 443432 h 4150772"/>
              <a:gd name="connsiteX28" fmla="*/ 2799429 w 5181304"/>
              <a:gd name="connsiteY28" fmla="*/ 379960 h 4150772"/>
              <a:gd name="connsiteX29" fmla="*/ 2747178 w 5181304"/>
              <a:gd name="connsiteY29" fmla="*/ 301583 h 4150772"/>
              <a:gd name="connsiteX30" fmla="*/ 2747178 w 5181304"/>
              <a:gd name="connsiteY30" fmla="*/ 179663 h 4150772"/>
              <a:gd name="connsiteX31" fmla="*/ 2712344 w 5181304"/>
              <a:gd name="connsiteY31" fmla="*/ 66452 h 4150772"/>
              <a:gd name="connsiteX32" fmla="*/ 2658757 w 5181304"/>
              <a:gd name="connsiteY32" fmla="*/ 21733 h 4150772"/>
              <a:gd name="connsiteX33" fmla="*/ 2599720 w 5181304"/>
              <a:gd name="connsiteY33" fmla="*/ 2393 h 4150772"/>
              <a:gd name="connsiteX34" fmla="*/ 2520755 w 5181304"/>
              <a:gd name="connsiteY34" fmla="*/ 5492 h 4150772"/>
              <a:gd name="connsiteX35" fmla="*/ 2494629 w 5181304"/>
              <a:gd name="connsiteY35" fmla="*/ 49034 h 4150772"/>
              <a:gd name="connsiteX36" fmla="*/ 2465405 w 5181304"/>
              <a:gd name="connsiteY36" fmla="*/ 139806 h 4150772"/>
              <a:gd name="connsiteX37" fmla="*/ 2405033 w 5181304"/>
              <a:gd name="connsiteY37" fmla="*/ 165344 h 4150772"/>
              <a:gd name="connsiteX38" fmla="*/ 2294332 w 5181304"/>
              <a:gd name="connsiteY38" fmla="*/ 147339 h 4150772"/>
              <a:gd name="connsiteX39" fmla="*/ 2207247 w 5181304"/>
              <a:gd name="connsiteY39" fmla="*/ 170954 h 4150772"/>
              <a:gd name="connsiteX40" fmla="*/ 2125183 w 5181304"/>
              <a:gd name="connsiteY40" fmla="*/ 219519 h 4150772"/>
              <a:gd name="connsiteX41" fmla="*/ 2048142 w 5181304"/>
              <a:gd name="connsiteY41" fmla="*/ 264237 h 4150772"/>
              <a:gd name="connsiteX42" fmla="*/ 1976550 w 5181304"/>
              <a:gd name="connsiteY42" fmla="*/ 307780 h 4150772"/>
              <a:gd name="connsiteX43" fmla="*/ 1919864 w 5181304"/>
              <a:gd name="connsiteY43" fmla="*/ 336417 h 4150772"/>
              <a:gd name="connsiteX44" fmla="*/ 1858904 w 5181304"/>
              <a:gd name="connsiteY44" fmla="*/ 336417 h 4150772"/>
              <a:gd name="connsiteX45" fmla="*/ 1815361 w 5181304"/>
              <a:gd name="connsiteY45" fmla="*/ 371252 h 4150772"/>
              <a:gd name="connsiteX46" fmla="*/ 1781114 w 5181304"/>
              <a:gd name="connsiteY46" fmla="*/ 519297 h 4150772"/>
              <a:gd name="connsiteX47" fmla="*/ 1728275 w 5181304"/>
              <a:gd name="connsiteY47" fmla="*/ 684760 h 4150772"/>
              <a:gd name="connsiteX48" fmla="*/ 1654920 w 5181304"/>
              <a:gd name="connsiteY48" fmla="*/ 755765 h 4150772"/>
              <a:gd name="connsiteX49" fmla="*/ 1597647 w 5181304"/>
              <a:gd name="connsiteY49" fmla="*/ 780554 h 4150772"/>
              <a:gd name="connsiteX50" fmla="*/ 1571521 w 5181304"/>
              <a:gd name="connsiteY50" fmla="*/ 858932 h 4150772"/>
              <a:gd name="connsiteX51" fmla="*/ 1527978 w 5181304"/>
              <a:gd name="connsiteY51" fmla="*/ 928600 h 4150772"/>
              <a:gd name="connsiteX52" fmla="*/ 1501852 w 5181304"/>
              <a:gd name="connsiteY52" fmla="*/ 963434 h 4150772"/>
              <a:gd name="connsiteX53" fmla="*/ 1516759 w 5181304"/>
              <a:gd name="connsiteY53" fmla="*/ 1021884 h 4150772"/>
              <a:gd name="connsiteX54" fmla="*/ 1562812 w 5181304"/>
              <a:gd name="connsiteY54" fmla="*/ 1050520 h 4150772"/>
              <a:gd name="connsiteX55" fmla="*/ 1571521 w 5181304"/>
              <a:gd name="connsiteY55" fmla="*/ 1085354 h 4150772"/>
              <a:gd name="connsiteX56" fmla="*/ 1562812 w 5181304"/>
              <a:gd name="connsiteY56" fmla="*/ 1163732 h 4150772"/>
              <a:gd name="connsiteX57" fmla="*/ 1542297 w 5181304"/>
              <a:gd name="connsiteY57" fmla="*/ 1232225 h 4150772"/>
              <a:gd name="connsiteX58" fmla="*/ 1545395 w 5181304"/>
              <a:gd name="connsiteY58" fmla="*/ 1285652 h 4150772"/>
              <a:gd name="connsiteX59" fmla="*/ 1545395 w 5181304"/>
              <a:gd name="connsiteY59" fmla="*/ 1320486 h 4150772"/>
              <a:gd name="connsiteX60" fmla="*/ 1467018 w 5181304"/>
              <a:gd name="connsiteY60" fmla="*/ 1381446 h 4150772"/>
              <a:gd name="connsiteX61" fmla="*/ 1414767 w 5181304"/>
              <a:gd name="connsiteY61" fmla="*/ 1407572 h 4150772"/>
              <a:gd name="connsiteX62" fmla="*/ 1336389 w 5181304"/>
              <a:gd name="connsiteY62" fmla="*/ 1442406 h 4150772"/>
              <a:gd name="connsiteX63" fmla="*/ 1275429 w 5181304"/>
              <a:gd name="connsiteY63" fmla="*/ 1512074 h 4150772"/>
              <a:gd name="connsiteX64" fmla="*/ 1309088 w 5181304"/>
              <a:gd name="connsiteY64" fmla="*/ 1655846 h 4150772"/>
              <a:gd name="connsiteX65" fmla="*/ 1284138 w 5181304"/>
              <a:gd name="connsiteY65" fmla="*/ 1886543 h 4150772"/>
              <a:gd name="connsiteX66" fmla="*/ 1232475 w 5181304"/>
              <a:gd name="connsiteY66" fmla="*/ 2061462 h 4150772"/>
              <a:gd name="connsiteX67" fmla="*/ 1081918 w 5181304"/>
              <a:gd name="connsiteY67" fmla="*/ 2175261 h 4150772"/>
              <a:gd name="connsiteX68" fmla="*/ 979338 w 5181304"/>
              <a:gd name="connsiteY68" fmla="*/ 2330680 h 4150772"/>
              <a:gd name="connsiteX69" fmla="*/ 915868 w 5181304"/>
              <a:gd name="connsiteY69" fmla="*/ 2421453 h 4150772"/>
              <a:gd name="connsiteX70" fmla="*/ 816975 w 5181304"/>
              <a:gd name="connsiteY70" fmla="*/ 2463819 h 4150772"/>
              <a:gd name="connsiteX71" fmla="*/ 706274 w 5181304"/>
              <a:gd name="connsiteY71" fmla="*/ 2438870 h 4150772"/>
              <a:gd name="connsiteX72" fmla="*/ 630995 w 5181304"/>
              <a:gd name="connsiteY72" fmla="*/ 2391052 h 4150772"/>
              <a:gd name="connsiteX73" fmla="*/ 395703 w 5181304"/>
              <a:gd name="connsiteY73" fmla="*/ 2525527 h 4150772"/>
              <a:gd name="connsiteX74" fmla="*/ 282652 w 5181304"/>
              <a:gd name="connsiteY74" fmla="*/ 2635480 h 4150772"/>
              <a:gd name="connsiteX75" fmla="*/ 134607 w 5181304"/>
              <a:gd name="connsiteY75" fmla="*/ 2661606 h 4150772"/>
              <a:gd name="connsiteX76" fmla="*/ 3978 w 5181304"/>
              <a:gd name="connsiteY76" fmla="*/ 2679023 h 4150772"/>
              <a:gd name="connsiteX77" fmla="*/ 38812 w 5181304"/>
              <a:gd name="connsiteY77" fmla="*/ 2783526 h 4150772"/>
              <a:gd name="connsiteX78" fmla="*/ 91064 w 5181304"/>
              <a:gd name="connsiteY78" fmla="*/ 2922863 h 4150772"/>
              <a:gd name="connsiteX79" fmla="*/ 53719 w 5181304"/>
              <a:gd name="connsiteY79" fmla="*/ 3002575 h 4150772"/>
              <a:gd name="connsiteX80" fmla="*/ 204275 w 5181304"/>
              <a:gd name="connsiteY80" fmla="*/ 3123160 h 4150772"/>
              <a:gd name="connsiteX81" fmla="*/ 221692 w 5181304"/>
              <a:gd name="connsiteY81" fmla="*/ 3245080 h 4150772"/>
              <a:gd name="connsiteX82" fmla="*/ 256527 w 5181304"/>
              <a:gd name="connsiteY82" fmla="*/ 3349583 h 4150772"/>
              <a:gd name="connsiteX83" fmla="*/ 282652 w 5181304"/>
              <a:gd name="connsiteY83" fmla="*/ 3480212 h 4150772"/>
              <a:gd name="connsiteX84" fmla="*/ 273944 w 5181304"/>
              <a:gd name="connsiteY84" fmla="*/ 3567297 h 4150772"/>
              <a:gd name="connsiteX85" fmla="*/ 291361 w 5181304"/>
              <a:gd name="connsiteY85" fmla="*/ 3671800 h 4150772"/>
              <a:gd name="connsiteX86" fmla="*/ 387155 w 5181304"/>
              <a:gd name="connsiteY86" fmla="*/ 3741469 h 4150772"/>
              <a:gd name="connsiteX87" fmla="*/ 494169 w 5181304"/>
              <a:gd name="connsiteY87" fmla="*/ 3658817 h 4150772"/>
              <a:gd name="connsiteX88" fmla="*/ 647076 w 5181304"/>
              <a:gd name="connsiteY88" fmla="*/ 3644499 h 4150772"/>
              <a:gd name="connsiteX89" fmla="*/ 752915 w 5181304"/>
              <a:gd name="connsiteY89" fmla="*/ 3776303 h 4150772"/>
              <a:gd name="connsiteX90" fmla="*/ 866127 w 5181304"/>
              <a:gd name="connsiteY90" fmla="*/ 3880806 h 4150772"/>
              <a:gd name="connsiteX91" fmla="*/ 890917 w 5181304"/>
              <a:gd name="connsiteY91" fmla="*/ 3994765 h 4150772"/>
              <a:gd name="connsiteX92" fmla="*/ 947015 w 5181304"/>
              <a:gd name="connsiteY92" fmla="*/ 3983385 h 4150772"/>
              <a:gd name="connsiteX93" fmla="*/ 1058303 w 5181304"/>
              <a:gd name="connsiteY93" fmla="*/ 4029440 h 4150772"/>
              <a:gd name="connsiteX94" fmla="*/ 1025820 w 5181304"/>
              <a:gd name="connsiteY94" fmla="*/ 4088048 h 4150772"/>
              <a:gd name="connsiteX95" fmla="*/ 1101258 w 5181304"/>
              <a:gd name="connsiteY95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28527 w 5181304"/>
              <a:gd name="connsiteY3" fmla="*/ 1006977 h 4150772"/>
              <a:gd name="connsiteX4" fmla="*/ 4706607 w 5181304"/>
              <a:gd name="connsiteY4" fmla="*/ 100697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28527 w 5181304"/>
              <a:gd name="connsiteY3" fmla="*/ 1006977 h 4150772"/>
              <a:gd name="connsiteX4" fmla="*/ 4661728 w 5181304"/>
              <a:gd name="connsiteY4" fmla="*/ 101819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23727 w 5181304"/>
              <a:gd name="connsiteY5" fmla="*/ 96343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47015 w 5181304"/>
              <a:gd name="connsiteY93" fmla="*/ 3983385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890917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952625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647076 w 5181304"/>
              <a:gd name="connsiteY89" fmla="*/ 3644499 h 4150772"/>
              <a:gd name="connsiteX90" fmla="*/ 752915 w 5181304"/>
              <a:gd name="connsiteY90" fmla="*/ 3776303 h 4150772"/>
              <a:gd name="connsiteX91" fmla="*/ 866127 w 5181304"/>
              <a:gd name="connsiteY91" fmla="*/ 3880806 h 4150772"/>
              <a:gd name="connsiteX92" fmla="*/ 952625 w 5181304"/>
              <a:gd name="connsiteY92" fmla="*/ 3994765 h 4150772"/>
              <a:gd name="connsiteX93" fmla="*/ 997503 w 5181304"/>
              <a:gd name="connsiteY93" fmla="*/ 4022654 h 4150772"/>
              <a:gd name="connsiteX94" fmla="*/ 1058303 w 5181304"/>
              <a:gd name="connsiteY94" fmla="*/ 4029440 h 4150772"/>
              <a:gd name="connsiteX95" fmla="*/ 1025820 w 5181304"/>
              <a:gd name="connsiteY95" fmla="*/ 4088048 h 4150772"/>
              <a:gd name="connsiteX96" fmla="*/ 1101258 w 5181304"/>
              <a:gd name="connsiteY96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47076 w 5181304"/>
              <a:gd name="connsiteY90" fmla="*/ 364449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952625 w 5181304"/>
              <a:gd name="connsiteY93" fmla="*/ 3994765 h 4150772"/>
              <a:gd name="connsiteX94" fmla="*/ 997503 w 5181304"/>
              <a:gd name="connsiteY94" fmla="*/ 4022654 h 4150772"/>
              <a:gd name="connsiteX95" fmla="*/ 1058303 w 5181304"/>
              <a:gd name="connsiteY95" fmla="*/ 4029440 h 4150772"/>
              <a:gd name="connsiteX96" fmla="*/ 1025820 w 5181304"/>
              <a:gd name="connsiteY96" fmla="*/ 4088048 h 4150772"/>
              <a:gd name="connsiteX97" fmla="*/ 1101258 w 5181304"/>
              <a:gd name="connsiteY97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58296 w 5181304"/>
              <a:gd name="connsiteY90" fmla="*/ 363888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952625 w 5181304"/>
              <a:gd name="connsiteY93" fmla="*/ 3994765 h 4150772"/>
              <a:gd name="connsiteX94" fmla="*/ 997503 w 5181304"/>
              <a:gd name="connsiteY94" fmla="*/ 4022654 h 4150772"/>
              <a:gd name="connsiteX95" fmla="*/ 1058303 w 5181304"/>
              <a:gd name="connsiteY95" fmla="*/ 4029440 h 4150772"/>
              <a:gd name="connsiteX96" fmla="*/ 1025820 w 5181304"/>
              <a:gd name="connsiteY96" fmla="*/ 4088048 h 4150772"/>
              <a:gd name="connsiteX97" fmla="*/ 1101258 w 5181304"/>
              <a:gd name="connsiteY97" fmla="*/ 4150772 h 4150772"/>
              <a:gd name="connsiteX0" fmla="*/ 5181304 w 5181304"/>
              <a:gd name="connsiteY0" fmla="*/ 725204 h 4150772"/>
              <a:gd name="connsiteX1" fmla="*/ 5040470 w 5181304"/>
              <a:gd name="connsiteY1" fmla="*/ 790758 h 4150772"/>
              <a:gd name="connsiteX2" fmla="*/ 4933029 w 5181304"/>
              <a:gd name="connsiteY2" fmla="*/ 924326 h 4150772"/>
              <a:gd name="connsiteX3" fmla="*/ 4817307 w 5181304"/>
              <a:gd name="connsiteY3" fmla="*/ 995757 h 4150772"/>
              <a:gd name="connsiteX4" fmla="*/ 4661728 w 5181304"/>
              <a:gd name="connsiteY4" fmla="*/ 1018197 h 4150772"/>
              <a:gd name="connsiteX5" fmla="*/ 4512507 w 5181304"/>
              <a:gd name="connsiteY5" fmla="*/ 980264 h 4150772"/>
              <a:gd name="connsiteX6" fmla="*/ 4370072 w 5181304"/>
              <a:gd name="connsiteY6" fmla="*/ 1000780 h 4150772"/>
              <a:gd name="connsiteX7" fmla="*/ 4241366 w 5181304"/>
              <a:gd name="connsiteY7" fmla="*/ 1009489 h 4150772"/>
              <a:gd name="connsiteX8" fmla="*/ 4184092 w 5181304"/>
              <a:gd name="connsiteY8" fmla="*/ 980852 h 4150772"/>
              <a:gd name="connsiteX9" fmla="*/ 4123132 w 5181304"/>
              <a:gd name="connsiteY9" fmla="*/ 937309 h 4150772"/>
              <a:gd name="connsiteX10" fmla="*/ 4085787 w 5181304"/>
              <a:gd name="connsiteY10" fmla="*/ 896277 h 4150772"/>
              <a:gd name="connsiteX11" fmla="*/ 4012860 w 5181304"/>
              <a:gd name="connsiteY11" fmla="*/ 875762 h 4150772"/>
              <a:gd name="connsiteX12" fmla="*/ 3910867 w 5181304"/>
              <a:gd name="connsiteY12" fmla="*/ 915030 h 4150772"/>
              <a:gd name="connsiteX13" fmla="*/ 3806364 w 5181304"/>
              <a:gd name="connsiteY13" fmla="*/ 974226 h 4150772"/>
              <a:gd name="connsiteX14" fmla="*/ 3683269 w 5181304"/>
              <a:gd name="connsiteY14" fmla="*/ 1024394 h 4150772"/>
              <a:gd name="connsiteX15" fmla="*/ 3566211 w 5181304"/>
              <a:gd name="connsiteY15" fmla="*/ 1044323 h 4150772"/>
              <a:gd name="connsiteX16" fmla="*/ 3435743 w 5181304"/>
              <a:gd name="connsiteY16" fmla="*/ 1030004 h 4150772"/>
              <a:gd name="connsiteX17" fmla="*/ 3346146 w 5181304"/>
              <a:gd name="connsiteY17" fmla="*/ 1046834 h 4150772"/>
              <a:gd name="connsiteX18" fmla="*/ 3258472 w 5181304"/>
              <a:gd name="connsiteY18" fmla="*/ 1093476 h 4150772"/>
              <a:gd name="connsiteX19" fmla="*/ 3186292 w 5181304"/>
              <a:gd name="connsiteY19" fmla="*/ 1090964 h 4150772"/>
              <a:gd name="connsiteX20" fmla="*/ 3095521 w 5181304"/>
              <a:gd name="connsiteY20" fmla="*/ 1076646 h 4150772"/>
              <a:gd name="connsiteX21" fmla="*/ 3010947 w 5181304"/>
              <a:gd name="connsiteY21" fmla="*/ 1056130 h 4150772"/>
              <a:gd name="connsiteX22" fmla="*/ 2991018 w 5181304"/>
              <a:gd name="connsiteY22" fmla="*/ 954726 h 4150772"/>
              <a:gd name="connsiteX23" fmla="*/ 2973601 w 5181304"/>
              <a:gd name="connsiteY23" fmla="*/ 867640 h 4150772"/>
              <a:gd name="connsiteX24" fmla="*/ 2921349 w 5181304"/>
              <a:gd name="connsiteY24" fmla="*/ 780554 h 4150772"/>
              <a:gd name="connsiteX25" fmla="*/ 2860389 w 5181304"/>
              <a:gd name="connsiteY25" fmla="*/ 623800 h 4150772"/>
              <a:gd name="connsiteX26" fmla="*/ 2860389 w 5181304"/>
              <a:gd name="connsiteY26" fmla="*/ 562840 h 4150772"/>
              <a:gd name="connsiteX27" fmla="*/ 2860977 w 5181304"/>
              <a:gd name="connsiteY27" fmla="*/ 518709 h 4150772"/>
              <a:gd name="connsiteX28" fmla="*/ 2846072 w 5181304"/>
              <a:gd name="connsiteY28" fmla="*/ 443432 h 4150772"/>
              <a:gd name="connsiteX29" fmla="*/ 2799429 w 5181304"/>
              <a:gd name="connsiteY29" fmla="*/ 379960 h 4150772"/>
              <a:gd name="connsiteX30" fmla="*/ 2747178 w 5181304"/>
              <a:gd name="connsiteY30" fmla="*/ 301583 h 4150772"/>
              <a:gd name="connsiteX31" fmla="*/ 2747178 w 5181304"/>
              <a:gd name="connsiteY31" fmla="*/ 179663 h 4150772"/>
              <a:gd name="connsiteX32" fmla="*/ 2712344 w 5181304"/>
              <a:gd name="connsiteY32" fmla="*/ 66452 h 4150772"/>
              <a:gd name="connsiteX33" fmla="*/ 2658757 w 5181304"/>
              <a:gd name="connsiteY33" fmla="*/ 21733 h 4150772"/>
              <a:gd name="connsiteX34" fmla="*/ 2599720 w 5181304"/>
              <a:gd name="connsiteY34" fmla="*/ 2393 h 4150772"/>
              <a:gd name="connsiteX35" fmla="*/ 2520755 w 5181304"/>
              <a:gd name="connsiteY35" fmla="*/ 5492 h 4150772"/>
              <a:gd name="connsiteX36" fmla="*/ 2494629 w 5181304"/>
              <a:gd name="connsiteY36" fmla="*/ 49034 h 4150772"/>
              <a:gd name="connsiteX37" fmla="*/ 2465405 w 5181304"/>
              <a:gd name="connsiteY37" fmla="*/ 139806 h 4150772"/>
              <a:gd name="connsiteX38" fmla="*/ 2405033 w 5181304"/>
              <a:gd name="connsiteY38" fmla="*/ 165344 h 4150772"/>
              <a:gd name="connsiteX39" fmla="*/ 2294332 w 5181304"/>
              <a:gd name="connsiteY39" fmla="*/ 147339 h 4150772"/>
              <a:gd name="connsiteX40" fmla="*/ 2207247 w 5181304"/>
              <a:gd name="connsiteY40" fmla="*/ 170954 h 4150772"/>
              <a:gd name="connsiteX41" fmla="*/ 2125183 w 5181304"/>
              <a:gd name="connsiteY41" fmla="*/ 219519 h 4150772"/>
              <a:gd name="connsiteX42" fmla="*/ 2048142 w 5181304"/>
              <a:gd name="connsiteY42" fmla="*/ 264237 h 4150772"/>
              <a:gd name="connsiteX43" fmla="*/ 1976550 w 5181304"/>
              <a:gd name="connsiteY43" fmla="*/ 307780 h 4150772"/>
              <a:gd name="connsiteX44" fmla="*/ 1919864 w 5181304"/>
              <a:gd name="connsiteY44" fmla="*/ 336417 h 4150772"/>
              <a:gd name="connsiteX45" fmla="*/ 1858904 w 5181304"/>
              <a:gd name="connsiteY45" fmla="*/ 336417 h 4150772"/>
              <a:gd name="connsiteX46" fmla="*/ 1815361 w 5181304"/>
              <a:gd name="connsiteY46" fmla="*/ 371252 h 4150772"/>
              <a:gd name="connsiteX47" fmla="*/ 1781114 w 5181304"/>
              <a:gd name="connsiteY47" fmla="*/ 519297 h 4150772"/>
              <a:gd name="connsiteX48" fmla="*/ 1728275 w 5181304"/>
              <a:gd name="connsiteY48" fmla="*/ 684760 h 4150772"/>
              <a:gd name="connsiteX49" fmla="*/ 1654920 w 5181304"/>
              <a:gd name="connsiteY49" fmla="*/ 755765 h 4150772"/>
              <a:gd name="connsiteX50" fmla="*/ 1597647 w 5181304"/>
              <a:gd name="connsiteY50" fmla="*/ 780554 h 4150772"/>
              <a:gd name="connsiteX51" fmla="*/ 1571521 w 5181304"/>
              <a:gd name="connsiteY51" fmla="*/ 858932 h 4150772"/>
              <a:gd name="connsiteX52" fmla="*/ 1527978 w 5181304"/>
              <a:gd name="connsiteY52" fmla="*/ 928600 h 4150772"/>
              <a:gd name="connsiteX53" fmla="*/ 1501852 w 5181304"/>
              <a:gd name="connsiteY53" fmla="*/ 963434 h 4150772"/>
              <a:gd name="connsiteX54" fmla="*/ 1516759 w 5181304"/>
              <a:gd name="connsiteY54" fmla="*/ 1021884 h 4150772"/>
              <a:gd name="connsiteX55" fmla="*/ 1562812 w 5181304"/>
              <a:gd name="connsiteY55" fmla="*/ 1050520 h 4150772"/>
              <a:gd name="connsiteX56" fmla="*/ 1571521 w 5181304"/>
              <a:gd name="connsiteY56" fmla="*/ 1085354 h 4150772"/>
              <a:gd name="connsiteX57" fmla="*/ 1562812 w 5181304"/>
              <a:gd name="connsiteY57" fmla="*/ 1163732 h 4150772"/>
              <a:gd name="connsiteX58" fmla="*/ 1542297 w 5181304"/>
              <a:gd name="connsiteY58" fmla="*/ 1232225 h 4150772"/>
              <a:gd name="connsiteX59" fmla="*/ 1545395 w 5181304"/>
              <a:gd name="connsiteY59" fmla="*/ 1285652 h 4150772"/>
              <a:gd name="connsiteX60" fmla="*/ 1545395 w 5181304"/>
              <a:gd name="connsiteY60" fmla="*/ 1320486 h 4150772"/>
              <a:gd name="connsiteX61" fmla="*/ 1467018 w 5181304"/>
              <a:gd name="connsiteY61" fmla="*/ 1381446 h 4150772"/>
              <a:gd name="connsiteX62" fmla="*/ 1414767 w 5181304"/>
              <a:gd name="connsiteY62" fmla="*/ 1407572 h 4150772"/>
              <a:gd name="connsiteX63" fmla="*/ 1336389 w 5181304"/>
              <a:gd name="connsiteY63" fmla="*/ 1442406 h 4150772"/>
              <a:gd name="connsiteX64" fmla="*/ 1275429 w 5181304"/>
              <a:gd name="connsiteY64" fmla="*/ 1512074 h 4150772"/>
              <a:gd name="connsiteX65" fmla="*/ 1309088 w 5181304"/>
              <a:gd name="connsiteY65" fmla="*/ 1655846 h 4150772"/>
              <a:gd name="connsiteX66" fmla="*/ 1284138 w 5181304"/>
              <a:gd name="connsiteY66" fmla="*/ 1886543 h 4150772"/>
              <a:gd name="connsiteX67" fmla="*/ 1232475 w 5181304"/>
              <a:gd name="connsiteY67" fmla="*/ 2061462 h 4150772"/>
              <a:gd name="connsiteX68" fmla="*/ 1081918 w 5181304"/>
              <a:gd name="connsiteY68" fmla="*/ 2175261 h 4150772"/>
              <a:gd name="connsiteX69" fmla="*/ 979338 w 5181304"/>
              <a:gd name="connsiteY69" fmla="*/ 2330680 h 4150772"/>
              <a:gd name="connsiteX70" fmla="*/ 915868 w 5181304"/>
              <a:gd name="connsiteY70" fmla="*/ 2421453 h 4150772"/>
              <a:gd name="connsiteX71" fmla="*/ 816975 w 5181304"/>
              <a:gd name="connsiteY71" fmla="*/ 2463819 h 4150772"/>
              <a:gd name="connsiteX72" fmla="*/ 706274 w 5181304"/>
              <a:gd name="connsiteY72" fmla="*/ 2438870 h 4150772"/>
              <a:gd name="connsiteX73" fmla="*/ 630995 w 5181304"/>
              <a:gd name="connsiteY73" fmla="*/ 2391052 h 4150772"/>
              <a:gd name="connsiteX74" fmla="*/ 395703 w 5181304"/>
              <a:gd name="connsiteY74" fmla="*/ 2525527 h 4150772"/>
              <a:gd name="connsiteX75" fmla="*/ 282652 w 5181304"/>
              <a:gd name="connsiteY75" fmla="*/ 2635480 h 4150772"/>
              <a:gd name="connsiteX76" fmla="*/ 134607 w 5181304"/>
              <a:gd name="connsiteY76" fmla="*/ 2661606 h 4150772"/>
              <a:gd name="connsiteX77" fmla="*/ 3978 w 5181304"/>
              <a:gd name="connsiteY77" fmla="*/ 2679023 h 4150772"/>
              <a:gd name="connsiteX78" fmla="*/ 38812 w 5181304"/>
              <a:gd name="connsiteY78" fmla="*/ 2783526 h 4150772"/>
              <a:gd name="connsiteX79" fmla="*/ 91064 w 5181304"/>
              <a:gd name="connsiteY79" fmla="*/ 2922863 h 4150772"/>
              <a:gd name="connsiteX80" fmla="*/ 53719 w 5181304"/>
              <a:gd name="connsiteY80" fmla="*/ 3002575 h 4150772"/>
              <a:gd name="connsiteX81" fmla="*/ 204275 w 5181304"/>
              <a:gd name="connsiteY81" fmla="*/ 3123160 h 4150772"/>
              <a:gd name="connsiteX82" fmla="*/ 221692 w 5181304"/>
              <a:gd name="connsiteY82" fmla="*/ 3245080 h 4150772"/>
              <a:gd name="connsiteX83" fmla="*/ 256527 w 5181304"/>
              <a:gd name="connsiteY83" fmla="*/ 3349583 h 4150772"/>
              <a:gd name="connsiteX84" fmla="*/ 282652 w 5181304"/>
              <a:gd name="connsiteY84" fmla="*/ 3480212 h 4150772"/>
              <a:gd name="connsiteX85" fmla="*/ 273944 w 5181304"/>
              <a:gd name="connsiteY85" fmla="*/ 3567297 h 4150772"/>
              <a:gd name="connsiteX86" fmla="*/ 291361 w 5181304"/>
              <a:gd name="connsiteY86" fmla="*/ 3671800 h 4150772"/>
              <a:gd name="connsiteX87" fmla="*/ 387155 w 5181304"/>
              <a:gd name="connsiteY87" fmla="*/ 3741469 h 4150772"/>
              <a:gd name="connsiteX88" fmla="*/ 494169 w 5181304"/>
              <a:gd name="connsiteY88" fmla="*/ 3658817 h 4150772"/>
              <a:gd name="connsiteX89" fmla="*/ 575056 w 5181304"/>
              <a:gd name="connsiteY89" fmla="*/ 3629325 h 4150772"/>
              <a:gd name="connsiteX90" fmla="*/ 658296 w 5181304"/>
              <a:gd name="connsiteY90" fmla="*/ 3638889 h 4150772"/>
              <a:gd name="connsiteX91" fmla="*/ 752915 w 5181304"/>
              <a:gd name="connsiteY91" fmla="*/ 3776303 h 4150772"/>
              <a:gd name="connsiteX92" fmla="*/ 866127 w 5181304"/>
              <a:gd name="connsiteY92" fmla="*/ 3880806 h 4150772"/>
              <a:gd name="connsiteX93" fmla="*/ 894816 w 5181304"/>
              <a:gd name="connsiteY93" fmla="*/ 3977133 h 4150772"/>
              <a:gd name="connsiteX94" fmla="*/ 952625 w 5181304"/>
              <a:gd name="connsiteY94" fmla="*/ 3994765 h 4150772"/>
              <a:gd name="connsiteX95" fmla="*/ 997503 w 5181304"/>
              <a:gd name="connsiteY95" fmla="*/ 4022654 h 4150772"/>
              <a:gd name="connsiteX96" fmla="*/ 1058303 w 5181304"/>
              <a:gd name="connsiteY96" fmla="*/ 4029440 h 4150772"/>
              <a:gd name="connsiteX97" fmla="*/ 1025820 w 5181304"/>
              <a:gd name="connsiteY97" fmla="*/ 4088048 h 4150772"/>
              <a:gd name="connsiteX98" fmla="*/ 1101258 w 5181304"/>
              <a:gd name="connsiteY98" fmla="*/ 4150772 h 415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181304" h="4150772">
                <a:moveTo>
                  <a:pt x="5181304" y="725204"/>
                </a:moveTo>
                <a:cubicBezTo>
                  <a:pt x="5160637" y="742675"/>
                  <a:pt x="5081849" y="757571"/>
                  <a:pt x="5040470" y="790758"/>
                </a:cubicBezTo>
                <a:cubicBezTo>
                  <a:pt x="4999091" y="823945"/>
                  <a:pt x="4970223" y="890160"/>
                  <a:pt x="4933029" y="924326"/>
                </a:cubicBezTo>
                <a:cubicBezTo>
                  <a:pt x="4895835" y="958493"/>
                  <a:pt x="4862524" y="980112"/>
                  <a:pt x="4817307" y="995757"/>
                </a:cubicBezTo>
                <a:cubicBezTo>
                  <a:pt x="4772090" y="1011402"/>
                  <a:pt x="4712528" y="1020779"/>
                  <a:pt x="4661728" y="1018197"/>
                </a:cubicBezTo>
                <a:cubicBezTo>
                  <a:pt x="4610928" y="1015615"/>
                  <a:pt x="4561116" y="983167"/>
                  <a:pt x="4512507" y="980264"/>
                </a:cubicBezTo>
                <a:cubicBezTo>
                  <a:pt x="4463898" y="977361"/>
                  <a:pt x="4415262" y="995909"/>
                  <a:pt x="4370072" y="1000780"/>
                </a:cubicBezTo>
                <a:cubicBezTo>
                  <a:pt x="4324882" y="1005651"/>
                  <a:pt x="4272363" y="1012810"/>
                  <a:pt x="4241366" y="1009489"/>
                </a:cubicBezTo>
                <a:cubicBezTo>
                  <a:pt x="4210369" y="1006168"/>
                  <a:pt x="4203798" y="992882"/>
                  <a:pt x="4184092" y="980852"/>
                </a:cubicBezTo>
                <a:cubicBezTo>
                  <a:pt x="4164386" y="968822"/>
                  <a:pt x="4139516" y="951405"/>
                  <a:pt x="4123132" y="937309"/>
                </a:cubicBezTo>
                <a:cubicBezTo>
                  <a:pt x="4106748" y="923213"/>
                  <a:pt x="4104166" y="906535"/>
                  <a:pt x="4085787" y="896277"/>
                </a:cubicBezTo>
                <a:cubicBezTo>
                  <a:pt x="4067408" y="886019"/>
                  <a:pt x="4042013" y="872637"/>
                  <a:pt x="4012860" y="875762"/>
                </a:cubicBezTo>
                <a:cubicBezTo>
                  <a:pt x="3983707" y="878887"/>
                  <a:pt x="3945283" y="898619"/>
                  <a:pt x="3910867" y="915030"/>
                </a:cubicBezTo>
                <a:cubicBezTo>
                  <a:pt x="3876451" y="931441"/>
                  <a:pt x="3844297" y="955999"/>
                  <a:pt x="3806364" y="974226"/>
                </a:cubicBezTo>
                <a:cubicBezTo>
                  <a:pt x="3768431" y="992453"/>
                  <a:pt x="3723295" y="1012711"/>
                  <a:pt x="3683269" y="1024394"/>
                </a:cubicBezTo>
                <a:cubicBezTo>
                  <a:pt x="3643244" y="1036077"/>
                  <a:pt x="3607465" y="1043388"/>
                  <a:pt x="3566211" y="1044323"/>
                </a:cubicBezTo>
                <a:cubicBezTo>
                  <a:pt x="3524957" y="1045258"/>
                  <a:pt x="3472420" y="1029586"/>
                  <a:pt x="3435743" y="1030004"/>
                </a:cubicBezTo>
                <a:cubicBezTo>
                  <a:pt x="3399066" y="1030422"/>
                  <a:pt x="3375691" y="1036255"/>
                  <a:pt x="3346146" y="1046834"/>
                </a:cubicBezTo>
                <a:cubicBezTo>
                  <a:pt x="3316601" y="1057413"/>
                  <a:pt x="3285114" y="1086121"/>
                  <a:pt x="3258472" y="1093476"/>
                </a:cubicBezTo>
                <a:cubicBezTo>
                  <a:pt x="3231830" y="1100831"/>
                  <a:pt x="3213450" y="1093769"/>
                  <a:pt x="3186292" y="1090964"/>
                </a:cubicBezTo>
                <a:cubicBezTo>
                  <a:pt x="3159134" y="1088159"/>
                  <a:pt x="3124745" y="1082452"/>
                  <a:pt x="3095521" y="1076646"/>
                </a:cubicBezTo>
                <a:cubicBezTo>
                  <a:pt x="3066297" y="1070840"/>
                  <a:pt x="3028364" y="1076450"/>
                  <a:pt x="3010947" y="1056130"/>
                </a:cubicBezTo>
                <a:cubicBezTo>
                  <a:pt x="2993530" y="1035810"/>
                  <a:pt x="2997242" y="986141"/>
                  <a:pt x="2991018" y="954726"/>
                </a:cubicBezTo>
                <a:cubicBezTo>
                  <a:pt x="2984794" y="923311"/>
                  <a:pt x="2985212" y="896669"/>
                  <a:pt x="2973601" y="867640"/>
                </a:cubicBezTo>
                <a:cubicBezTo>
                  <a:pt x="2961989" y="838611"/>
                  <a:pt x="2940218" y="821194"/>
                  <a:pt x="2921349" y="780554"/>
                </a:cubicBezTo>
                <a:cubicBezTo>
                  <a:pt x="2902480" y="739914"/>
                  <a:pt x="2870549" y="660086"/>
                  <a:pt x="2860389" y="623800"/>
                </a:cubicBezTo>
                <a:cubicBezTo>
                  <a:pt x="2850229" y="587514"/>
                  <a:pt x="2860291" y="580355"/>
                  <a:pt x="2860389" y="562840"/>
                </a:cubicBezTo>
                <a:cubicBezTo>
                  <a:pt x="2860487" y="545325"/>
                  <a:pt x="2863363" y="538610"/>
                  <a:pt x="2860977" y="518709"/>
                </a:cubicBezTo>
                <a:cubicBezTo>
                  <a:pt x="2858591" y="498808"/>
                  <a:pt x="2856330" y="466557"/>
                  <a:pt x="2846072" y="443432"/>
                </a:cubicBezTo>
                <a:cubicBezTo>
                  <a:pt x="2835814" y="420307"/>
                  <a:pt x="2815911" y="403601"/>
                  <a:pt x="2799429" y="379960"/>
                </a:cubicBezTo>
                <a:cubicBezTo>
                  <a:pt x="2782947" y="356319"/>
                  <a:pt x="2755886" y="334966"/>
                  <a:pt x="2747178" y="301583"/>
                </a:cubicBezTo>
                <a:cubicBezTo>
                  <a:pt x="2738470" y="268200"/>
                  <a:pt x="2752984" y="218851"/>
                  <a:pt x="2747178" y="179663"/>
                </a:cubicBezTo>
                <a:cubicBezTo>
                  <a:pt x="2741372" y="140474"/>
                  <a:pt x="2727081" y="92774"/>
                  <a:pt x="2712344" y="66452"/>
                </a:cubicBezTo>
                <a:cubicBezTo>
                  <a:pt x="2697607" y="40130"/>
                  <a:pt x="2677528" y="32410"/>
                  <a:pt x="2658757" y="21733"/>
                </a:cubicBezTo>
                <a:cubicBezTo>
                  <a:pt x="2639986" y="11056"/>
                  <a:pt x="2622720" y="5100"/>
                  <a:pt x="2599720" y="2393"/>
                </a:cubicBezTo>
                <a:cubicBezTo>
                  <a:pt x="2576720" y="-314"/>
                  <a:pt x="2538270" y="-2281"/>
                  <a:pt x="2520755" y="5492"/>
                </a:cubicBezTo>
                <a:cubicBezTo>
                  <a:pt x="2503240" y="13266"/>
                  <a:pt x="2503854" y="26648"/>
                  <a:pt x="2494629" y="49034"/>
                </a:cubicBezTo>
                <a:cubicBezTo>
                  <a:pt x="2485404" y="71420"/>
                  <a:pt x="2480338" y="120421"/>
                  <a:pt x="2465405" y="139806"/>
                </a:cubicBezTo>
                <a:cubicBezTo>
                  <a:pt x="2450472" y="159191"/>
                  <a:pt x="2433545" y="164089"/>
                  <a:pt x="2405033" y="165344"/>
                </a:cubicBezTo>
                <a:cubicBezTo>
                  <a:pt x="2376521" y="166600"/>
                  <a:pt x="2327296" y="146404"/>
                  <a:pt x="2294332" y="147339"/>
                </a:cubicBezTo>
                <a:cubicBezTo>
                  <a:pt x="2261368" y="148274"/>
                  <a:pt x="2235439" y="158924"/>
                  <a:pt x="2207247" y="170954"/>
                </a:cubicBezTo>
                <a:cubicBezTo>
                  <a:pt x="2179056" y="182984"/>
                  <a:pt x="2151701" y="203972"/>
                  <a:pt x="2125183" y="219519"/>
                </a:cubicBezTo>
                <a:lnTo>
                  <a:pt x="2048142" y="264237"/>
                </a:lnTo>
                <a:cubicBezTo>
                  <a:pt x="2023370" y="278947"/>
                  <a:pt x="1997930" y="295750"/>
                  <a:pt x="1976550" y="307780"/>
                </a:cubicBezTo>
                <a:cubicBezTo>
                  <a:pt x="1955170" y="319810"/>
                  <a:pt x="1939472" y="331644"/>
                  <a:pt x="1919864" y="336417"/>
                </a:cubicBezTo>
                <a:cubicBezTo>
                  <a:pt x="1900256" y="341190"/>
                  <a:pt x="1876321" y="330611"/>
                  <a:pt x="1858904" y="336417"/>
                </a:cubicBezTo>
                <a:cubicBezTo>
                  <a:pt x="1841487" y="342223"/>
                  <a:pt x="1828326" y="340772"/>
                  <a:pt x="1815361" y="371252"/>
                </a:cubicBezTo>
                <a:cubicBezTo>
                  <a:pt x="1802396" y="401732"/>
                  <a:pt x="1795628" y="467046"/>
                  <a:pt x="1781114" y="519297"/>
                </a:cubicBezTo>
                <a:cubicBezTo>
                  <a:pt x="1766600" y="571548"/>
                  <a:pt x="1749307" y="645349"/>
                  <a:pt x="1728275" y="684760"/>
                </a:cubicBezTo>
                <a:cubicBezTo>
                  <a:pt x="1707243" y="724171"/>
                  <a:pt x="1676691" y="739799"/>
                  <a:pt x="1654920" y="755765"/>
                </a:cubicBezTo>
                <a:cubicBezTo>
                  <a:pt x="1633149" y="771731"/>
                  <a:pt x="1611547" y="763360"/>
                  <a:pt x="1597647" y="780554"/>
                </a:cubicBezTo>
                <a:cubicBezTo>
                  <a:pt x="1583747" y="797749"/>
                  <a:pt x="1583132" y="834258"/>
                  <a:pt x="1571521" y="858932"/>
                </a:cubicBezTo>
                <a:cubicBezTo>
                  <a:pt x="1559910" y="883606"/>
                  <a:pt x="1539589" y="911183"/>
                  <a:pt x="1527978" y="928600"/>
                </a:cubicBezTo>
                <a:cubicBezTo>
                  <a:pt x="1516367" y="946017"/>
                  <a:pt x="1503722" y="947887"/>
                  <a:pt x="1501852" y="963434"/>
                </a:cubicBezTo>
                <a:cubicBezTo>
                  <a:pt x="1499982" y="978981"/>
                  <a:pt x="1506599" y="1007370"/>
                  <a:pt x="1516759" y="1021884"/>
                </a:cubicBezTo>
                <a:cubicBezTo>
                  <a:pt x="1526919" y="1036398"/>
                  <a:pt x="1553685" y="1039942"/>
                  <a:pt x="1562812" y="1050520"/>
                </a:cubicBezTo>
                <a:cubicBezTo>
                  <a:pt x="1571939" y="1061098"/>
                  <a:pt x="1571521" y="1066485"/>
                  <a:pt x="1571521" y="1085354"/>
                </a:cubicBezTo>
                <a:cubicBezTo>
                  <a:pt x="1571521" y="1104223"/>
                  <a:pt x="1567683" y="1139254"/>
                  <a:pt x="1562812" y="1163732"/>
                </a:cubicBezTo>
                <a:cubicBezTo>
                  <a:pt x="1557941" y="1188210"/>
                  <a:pt x="1545200" y="1211905"/>
                  <a:pt x="1542297" y="1232225"/>
                </a:cubicBezTo>
                <a:cubicBezTo>
                  <a:pt x="1539394" y="1252545"/>
                  <a:pt x="1544879" y="1270942"/>
                  <a:pt x="1545395" y="1285652"/>
                </a:cubicBezTo>
                <a:cubicBezTo>
                  <a:pt x="1545911" y="1300362"/>
                  <a:pt x="1558458" y="1304520"/>
                  <a:pt x="1545395" y="1320486"/>
                </a:cubicBezTo>
                <a:cubicBezTo>
                  <a:pt x="1532332" y="1336452"/>
                  <a:pt x="1488789" y="1366932"/>
                  <a:pt x="1467018" y="1381446"/>
                </a:cubicBezTo>
                <a:cubicBezTo>
                  <a:pt x="1445247" y="1395960"/>
                  <a:pt x="1436538" y="1397412"/>
                  <a:pt x="1414767" y="1407572"/>
                </a:cubicBezTo>
                <a:cubicBezTo>
                  <a:pt x="1392995" y="1417732"/>
                  <a:pt x="1359612" y="1424989"/>
                  <a:pt x="1336389" y="1442406"/>
                </a:cubicBezTo>
                <a:cubicBezTo>
                  <a:pt x="1313166" y="1459823"/>
                  <a:pt x="1279979" y="1476501"/>
                  <a:pt x="1275429" y="1512074"/>
                </a:cubicBezTo>
                <a:cubicBezTo>
                  <a:pt x="1270879" y="1547647"/>
                  <a:pt x="1307637" y="1593435"/>
                  <a:pt x="1309088" y="1655846"/>
                </a:cubicBezTo>
                <a:cubicBezTo>
                  <a:pt x="1310539" y="1718257"/>
                  <a:pt x="1296907" y="1818940"/>
                  <a:pt x="1284138" y="1886543"/>
                </a:cubicBezTo>
                <a:cubicBezTo>
                  <a:pt x="1271369" y="1954146"/>
                  <a:pt x="1266178" y="2013342"/>
                  <a:pt x="1232475" y="2061462"/>
                </a:cubicBezTo>
                <a:cubicBezTo>
                  <a:pt x="1198772" y="2109582"/>
                  <a:pt x="1124107" y="2130391"/>
                  <a:pt x="1081918" y="2175261"/>
                </a:cubicBezTo>
                <a:cubicBezTo>
                  <a:pt x="1039729" y="2220131"/>
                  <a:pt x="1007013" y="2289648"/>
                  <a:pt x="979338" y="2330680"/>
                </a:cubicBezTo>
                <a:cubicBezTo>
                  <a:pt x="951663" y="2371712"/>
                  <a:pt x="942928" y="2399263"/>
                  <a:pt x="915868" y="2421453"/>
                </a:cubicBezTo>
                <a:cubicBezTo>
                  <a:pt x="888808" y="2443643"/>
                  <a:pt x="851907" y="2460916"/>
                  <a:pt x="816975" y="2463819"/>
                </a:cubicBezTo>
                <a:cubicBezTo>
                  <a:pt x="782043" y="2466722"/>
                  <a:pt x="737271" y="2450998"/>
                  <a:pt x="706274" y="2438870"/>
                </a:cubicBezTo>
                <a:cubicBezTo>
                  <a:pt x="675277" y="2426742"/>
                  <a:pt x="682757" y="2376609"/>
                  <a:pt x="630995" y="2391052"/>
                </a:cubicBezTo>
                <a:cubicBezTo>
                  <a:pt x="579233" y="2405495"/>
                  <a:pt x="453760" y="2484789"/>
                  <a:pt x="395703" y="2525527"/>
                </a:cubicBezTo>
                <a:cubicBezTo>
                  <a:pt x="337646" y="2566265"/>
                  <a:pt x="326168" y="2612800"/>
                  <a:pt x="282652" y="2635480"/>
                </a:cubicBezTo>
                <a:cubicBezTo>
                  <a:pt x="239136" y="2658160"/>
                  <a:pt x="181053" y="2654349"/>
                  <a:pt x="134607" y="2661606"/>
                </a:cubicBezTo>
                <a:cubicBezTo>
                  <a:pt x="88161" y="2668863"/>
                  <a:pt x="19944" y="2658703"/>
                  <a:pt x="3978" y="2679023"/>
                </a:cubicBezTo>
                <a:cubicBezTo>
                  <a:pt x="-11988" y="2699343"/>
                  <a:pt x="24298" y="2742886"/>
                  <a:pt x="38812" y="2783526"/>
                </a:cubicBezTo>
                <a:cubicBezTo>
                  <a:pt x="53326" y="2824166"/>
                  <a:pt x="88580" y="2886355"/>
                  <a:pt x="91064" y="2922863"/>
                </a:cubicBezTo>
                <a:cubicBezTo>
                  <a:pt x="93548" y="2959371"/>
                  <a:pt x="34850" y="2969192"/>
                  <a:pt x="53719" y="3002575"/>
                </a:cubicBezTo>
                <a:cubicBezTo>
                  <a:pt x="72588" y="3035958"/>
                  <a:pt x="176280" y="3082743"/>
                  <a:pt x="204275" y="3123160"/>
                </a:cubicBezTo>
                <a:cubicBezTo>
                  <a:pt x="232271" y="3163578"/>
                  <a:pt x="212983" y="3207343"/>
                  <a:pt x="221692" y="3245080"/>
                </a:cubicBezTo>
                <a:cubicBezTo>
                  <a:pt x="230401" y="3282817"/>
                  <a:pt x="246367" y="3310394"/>
                  <a:pt x="256527" y="3349583"/>
                </a:cubicBezTo>
                <a:cubicBezTo>
                  <a:pt x="266687" y="3388772"/>
                  <a:pt x="279749" y="3443926"/>
                  <a:pt x="282652" y="3480212"/>
                </a:cubicBezTo>
                <a:cubicBezTo>
                  <a:pt x="285555" y="3516498"/>
                  <a:pt x="272493" y="3535366"/>
                  <a:pt x="273944" y="3567297"/>
                </a:cubicBezTo>
                <a:cubicBezTo>
                  <a:pt x="275395" y="3599228"/>
                  <a:pt x="272493" y="3642771"/>
                  <a:pt x="291361" y="3671800"/>
                </a:cubicBezTo>
                <a:cubicBezTo>
                  <a:pt x="310229" y="3700829"/>
                  <a:pt x="353354" y="3743633"/>
                  <a:pt x="387155" y="3741469"/>
                </a:cubicBezTo>
                <a:cubicBezTo>
                  <a:pt x="420956" y="3739305"/>
                  <a:pt x="462852" y="3677508"/>
                  <a:pt x="494169" y="3658817"/>
                </a:cubicBezTo>
                <a:cubicBezTo>
                  <a:pt x="525486" y="3640126"/>
                  <a:pt x="549572" y="3631711"/>
                  <a:pt x="575056" y="3629325"/>
                </a:cubicBezTo>
                <a:cubicBezTo>
                  <a:pt x="600540" y="3626939"/>
                  <a:pt x="628653" y="3614393"/>
                  <a:pt x="658296" y="3638889"/>
                </a:cubicBezTo>
                <a:cubicBezTo>
                  <a:pt x="687939" y="3663385"/>
                  <a:pt x="718276" y="3735983"/>
                  <a:pt x="752915" y="3776303"/>
                </a:cubicBezTo>
                <a:cubicBezTo>
                  <a:pt x="787554" y="3816623"/>
                  <a:pt x="842477" y="3847334"/>
                  <a:pt x="866127" y="3880806"/>
                </a:cubicBezTo>
                <a:cubicBezTo>
                  <a:pt x="889777" y="3914278"/>
                  <a:pt x="880400" y="3958140"/>
                  <a:pt x="894816" y="3977133"/>
                </a:cubicBezTo>
                <a:cubicBezTo>
                  <a:pt x="909232" y="3996126"/>
                  <a:pt x="935511" y="3987178"/>
                  <a:pt x="952625" y="3994765"/>
                </a:cubicBezTo>
                <a:cubicBezTo>
                  <a:pt x="969739" y="4002352"/>
                  <a:pt x="979890" y="4016875"/>
                  <a:pt x="997503" y="4022654"/>
                </a:cubicBezTo>
                <a:cubicBezTo>
                  <a:pt x="1015116" y="4028433"/>
                  <a:pt x="1053584" y="4018541"/>
                  <a:pt x="1058303" y="4029440"/>
                </a:cubicBezTo>
                <a:cubicBezTo>
                  <a:pt x="1063022" y="4040339"/>
                  <a:pt x="1018661" y="4067826"/>
                  <a:pt x="1025820" y="4088048"/>
                </a:cubicBezTo>
                <a:cubicBezTo>
                  <a:pt x="1032979" y="4108270"/>
                  <a:pt x="1107789" y="4102874"/>
                  <a:pt x="1101258" y="4150772"/>
                </a:cubicBezTo>
              </a:path>
            </a:pathLst>
          </a:custGeom>
          <a:noFill/>
          <a:ln w="317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9331206" y="6486797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3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7977336" y="2271774"/>
            <a:ext cx="1692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しまなみサイクリング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4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750301" cy="75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愛媛県の主な観光資源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4554238" cy="1736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0024">
            <a:off x="784836" y="86587"/>
            <a:ext cx="7990525" cy="691708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097016" y="1412776"/>
            <a:ext cx="4500000" cy="4824536"/>
          </a:xfrm>
          <a:prstGeom prst="roundRect">
            <a:avLst>
              <a:gd name="adj" fmla="val 7613"/>
            </a:avLst>
          </a:prstGeom>
          <a:solidFill>
            <a:srgbClr val="C0E474">
              <a:alpha val="25882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○法指定</a:t>
            </a:r>
            <a:r>
              <a:rPr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の離島振興</a:t>
            </a:r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</a:t>
            </a:r>
            <a:endParaRPr kumimoji="1" lang="en-US" altLang="ja-JP" sz="2000" b="1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</a:t>
            </a:r>
            <a:r>
              <a:rPr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地域、</a:t>
            </a:r>
            <a:r>
              <a:rPr lang="ja-JP" altLang="en-US" sz="2000" b="1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有人離島</a:t>
            </a:r>
            <a:r>
              <a:rPr lang="en-US" altLang="ja-JP" sz="2000" b="1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2000" b="1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島</a:t>
            </a:r>
            <a:endParaRPr lang="en-US" altLang="ja-JP" sz="2000" b="1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b="1" spc="-100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☞長崎、沖縄に次いで</a:t>
            </a:r>
            <a:endParaRPr lang="en-US" altLang="ja-JP" b="1" spc="-100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spc="-100" dirty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spc="-100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全国３位</a:t>
            </a:r>
            <a:endParaRPr lang="en-US" altLang="ja-JP" b="1" spc="-100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人口：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13,518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人（県の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1.0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面積：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90.39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㎢（県の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1.6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高齢者の割合：</a:t>
            </a:r>
            <a:r>
              <a:rPr kumimoji="1"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46.7</a:t>
            </a:r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若年者の割合：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8.1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2000" dirty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b="1" dirty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地域の抱える課題</a:t>
            </a:r>
            <a:r>
              <a:rPr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・過疎化、高齢化が著しく進行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・主要産業である農水産業の不振</a:t>
            </a: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地理的条件が不利</a:t>
            </a:r>
            <a:endParaRPr lang="en-US" altLang="ja-JP" sz="2000" u="sng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人や物の移動手段の維持</a:t>
            </a:r>
            <a:endParaRPr lang="en-US" altLang="ja-JP" sz="2000" u="sng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dirty="0" smtClean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災害時の避難・孤立防止対策</a:t>
            </a:r>
            <a:endParaRPr kumimoji="1" lang="ja-JP" altLang="en-US" sz="2000" u="sng" dirty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2078" y="1052736"/>
            <a:ext cx="13388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離島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の状況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16496" y="1412776"/>
            <a:ext cx="4500000" cy="4824537"/>
          </a:xfrm>
          <a:prstGeom prst="roundRect">
            <a:avLst>
              <a:gd name="adj" fmla="val 8438"/>
            </a:avLst>
          </a:prstGeom>
          <a:solidFill>
            <a:srgbClr val="C0E474">
              <a:alpha val="23922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○法指定の過疎地域</a:t>
            </a:r>
            <a:endParaRPr kumimoji="1" lang="en-US" altLang="ja-JP" sz="2000" b="1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市町中</a:t>
            </a:r>
            <a:r>
              <a:rPr kumimoji="1"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kumimoji="1"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</a:t>
            </a:r>
            <a:endParaRPr kumimoji="1" lang="en-US" altLang="ja-JP" sz="2000" b="1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lang="en-US" altLang="ja-JP" sz="2000" dirty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人口：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310,841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人（県の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23.3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面積：</a:t>
            </a:r>
            <a:r>
              <a:rPr kumimoji="1"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3,737.16</a:t>
            </a:r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㎢（</a:t>
            </a:r>
            <a:r>
              <a:rPr lang="ja-JP" altLang="en-US" sz="2000" dirty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65.8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</a:t>
            </a: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高齢者の割合：</a:t>
            </a:r>
            <a:r>
              <a:rPr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41.6</a:t>
            </a:r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若年者の割合： </a:t>
            </a:r>
            <a:r>
              <a:rPr kumimoji="1" lang="en-US" altLang="ja-JP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8.8</a:t>
            </a:r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地域の抱える課題</a:t>
            </a:r>
            <a:r>
              <a:rPr lang="en-US" altLang="ja-JP" sz="2000" b="1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en-US" altLang="ja-JP" sz="2000" b="1" dirty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・人口、特に若年者層の流出</a:t>
            </a:r>
            <a:endParaRPr kumimoji="1"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・高齢化が著しく進行</a:t>
            </a:r>
            <a:endParaRPr lang="en-US" altLang="ja-JP" sz="2000" dirty="0" smtClean="0">
              <a:solidFill>
                <a:srgbClr val="000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kumimoji="1"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地理的条件が</a:t>
            </a:r>
            <a:r>
              <a:rPr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不利</a:t>
            </a:r>
            <a:endParaRPr lang="en-US" altLang="ja-JP" sz="2000" u="sng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A5002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</a:t>
            </a:r>
            <a:r>
              <a:rPr kumimoji="1" lang="ja-JP" altLang="en-US" sz="2000" u="sng" dirty="0" smtClean="0">
                <a:solidFill>
                  <a:srgbClr val="990033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社会基盤整備の遅れ</a:t>
            </a:r>
            <a:endParaRPr kumimoji="1" lang="en-US" altLang="ja-JP" sz="2000" u="sng" dirty="0" smtClean="0">
              <a:solidFill>
                <a:srgbClr val="990033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 smtClean="0">
                <a:solidFill>
                  <a:srgbClr val="000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・空き家、遊休施設等の増加</a:t>
            </a:r>
          </a:p>
          <a:p>
            <a:endParaRPr kumimoji="1"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512" y="1052736"/>
            <a:ext cx="18004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過疎地域の状況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9350642" y="6486349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4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5457057" cy="75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愛媛県の過疎・離島の状況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 flipV="1">
            <a:off x="51740" y="692696"/>
            <a:ext cx="5405316" cy="6646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74" y="4460931"/>
            <a:ext cx="2239730" cy="1679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56" name="Group 4"/>
          <p:cNvGrpSpPr>
            <a:grpSpLocks noChangeAspect="1"/>
          </p:cNvGrpSpPr>
          <p:nvPr/>
        </p:nvGrpSpPr>
        <p:grpSpPr bwMode="auto">
          <a:xfrm>
            <a:off x="278367" y="2190019"/>
            <a:ext cx="4629960" cy="2737636"/>
            <a:chOff x="41" y="598"/>
            <a:chExt cx="3719" cy="2199"/>
          </a:xfrm>
        </p:grpSpPr>
        <p:sp>
          <p:nvSpPr>
            <p:cNvPr id="3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" y="667"/>
              <a:ext cx="3447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58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9" y="599"/>
              <a:ext cx="3461" cy="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" name="Rectangle 6"/>
            <p:cNvSpPr>
              <a:spLocks noChangeArrowheads="1"/>
            </p:cNvSpPr>
            <p:nvPr/>
          </p:nvSpPr>
          <p:spPr bwMode="auto">
            <a:xfrm>
              <a:off x="41" y="598"/>
              <a:ext cx="6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60" name="Rectangle 10"/>
            <p:cNvSpPr>
              <a:spLocks noChangeArrowheads="1"/>
            </p:cNvSpPr>
            <p:nvPr/>
          </p:nvSpPr>
          <p:spPr bwMode="auto">
            <a:xfrm>
              <a:off x="1054" y="708"/>
              <a:ext cx="9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pic>
        <p:nvPicPr>
          <p:cNvPr id="361" name="図 3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635" y="1984798"/>
            <a:ext cx="2610878" cy="19549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0" name="グループ化 239"/>
          <p:cNvGrpSpPr>
            <a:grpSpLocks noChangeAspect="1"/>
          </p:cNvGrpSpPr>
          <p:nvPr/>
        </p:nvGrpSpPr>
        <p:grpSpPr>
          <a:xfrm>
            <a:off x="3926831" y="2175628"/>
            <a:ext cx="1714554" cy="1296000"/>
            <a:chOff x="6868799" y="752960"/>
            <a:chExt cx="2883716" cy="2179754"/>
          </a:xfrm>
        </p:grpSpPr>
        <p:grpSp>
          <p:nvGrpSpPr>
            <p:cNvPr id="241" name="グループ化 240"/>
            <p:cNvGrpSpPr/>
            <p:nvPr/>
          </p:nvGrpSpPr>
          <p:grpSpPr>
            <a:xfrm>
              <a:off x="6868799" y="752960"/>
              <a:ext cx="2883716" cy="2179754"/>
              <a:chOff x="2464233" y="1766002"/>
              <a:chExt cx="4928521" cy="3761962"/>
            </a:xfrm>
            <a:solidFill>
              <a:schemeClr val="bg1"/>
            </a:solidFill>
          </p:grpSpPr>
          <p:grpSp>
            <p:nvGrpSpPr>
              <p:cNvPr id="243" name="Group 2"/>
              <p:cNvGrpSpPr>
                <a:grpSpLocks/>
              </p:cNvGrpSpPr>
              <p:nvPr/>
            </p:nvGrpSpPr>
            <p:grpSpPr bwMode="auto">
              <a:xfrm>
                <a:off x="2464233" y="1766002"/>
                <a:ext cx="4928521" cy="3761962"/>
                <a:chOff x="1929" y="1647"/>
                <a:chExt cx="11089" cy="7729"/>
              </a:xfrm>
              <a:grpFill/>
            </p:grpSpPr>
            <p:sp>
              <p:nvSpPr>
                <p:cNvPr id="245" name="Freeform 3"/>
                <p:cNvSpPr>
                  <a:spLocks/>
                </p:cNvSpPr>
                <p:nvPr/>
              </p:nvSpPr>
              <p:spPr bwMode="auto">
                <a:xfrm>
                  <a:off x="1929" y="2434"/>
                  <a:ext cx="11089" cy="6942"/>
                </a:xfrm>
                <a:custGeom>
                  <a:avLst/>
                  <a:gdLst>
                    <a:gd name="T0" fmla="*/ 2736 w 4829"/>
                    <a:gd name="T1" fmla="*/ 171 h 3018"/>
                    <a:gd name="T2" fmla="*/ 3108 w 4829"/>
                    <a:gd name="T3" fmla="*/ 161 h 3018"/>
                    <a:gd name="T4" fmla="*/ 3199 w 4829"/>
                    <a:gd name="T5" fmla="*/ 0 h 3018"/>
                    <a:gd name="T6" fmla="*/ 3400 w 4829"/>
                    <a:gd name="T7" fmla="*/ 131 h 3018"/>
                    <a:gd name="T8" fmla="*/ 3390 w 4829"/>
                    <a:gd name="T9" fmla="*/ 564 h 3018"/>
                    <a:gd name="T10" fmla="*/ 3491 w 4829"/>
                    <a:gd name="T11" fmla="*/ 885 h 3018"/>
                    <a:gd name="T12" fmla="*/ 3883 w 4829"/>
                    <a:gd name="T13" fmla="*/ 885 h 3018"/>
                    <a:gd name="T14" fmla="*/ 4094 w 4829"/>
                    <a:gd name="T15" fmla="*/ 986 h 3018"/>
                    <a:gd name="T16" fmla="*/ 4487 w 4829"/>
                    <a:gd name="T17" fmla="*/ 1187 h 3018"/>
                    <a:gd name="T18" fmla="*/ 4758 w 4829"/>
                    <a:gd name="T19" fmla="*/ 1197 h 3018"/>
                    <a:gd name="T20" fmla="*/ 4768 w 4829"/>
                    <a:gd name="T21" fmla="*/ 1449 h 3018"/>
                    <a:gd name="T22" fmla="*/ 4537 w 4829"/>
                    <a:gd name="T23" fmla="*/ 1620 h 3018"/>
                    <a:gd name="T24" fmla="*/ 4235 w 4829"/>
                    <a:gd name="T25" fmla="*/ 1549 h 3018"/>
                    <a:gd name="T26" fmla="*/ 3923 w 4829"/>
                    <a:gd name="T27" fmla="*/ 1459 h 3018"/>
                    <a:gd name="T28" fmla="*/ 3601 w 4829"/>
                    <a:gd name="T29" fmla="*/ 1308 h 3018"/>
                    <a:gd name="T30" fmla="*/ 3360 w 4829"/>
                    <a:gd name="T31" fmla="*/ 1318 h 3018"/>
                    <a:gd name="T32" fmla="*/ 3058 w 4829"/>
                    <a:gd name="T33" fmla="*/ 1509 h 3018"/>
                    <a:gd name="T34" fmla="*/ 2817 w 4829"/>
                    <a:gd name="T35" fmla="*/ 1670 h 3018"/>
                    <a:gd name="T36" fmla="*/ 2515 w 4829"/>
                    <a:gd name="T37" fmla="*/ 1912 h 3018"/>
                    <a:gd name="T38" fmla="*/ 2042 w 4829"/>
                    <a:gd name="T39" fmla="*/ 1700 h 3018"/>
                    <a:gd name="T40" fmla="*/ 2002 w 4829"/>
                    <a:gd name="T41" fmla="*/ 1952 h 3018"/>
                    <a:gd name="T42" fmla="*/ 1821 w 4829"/>
                    <a:gd name="T43" fmla="*/ 2244 h 3018"/>
                    <a:gd name="T44" fmla="*/ 1449 w 4829"/>
                    <a:gd name="T45" fmla="*/ 2354 h 3018"/>
                    <a:gd name="T46" fmla="*/ 1197 w 4829"/>
                    <a:gd name="T47" fmla="*/ 2314 h 3018"/>
                    <a:gd name="T48" fmla="*/ 1106 w 4829"/>
                    <a:gd name="T49" fmla="*/ 2576 h 3018"/>
                    <a:gd name="T50" fmla="*/ 935 w 4829"/>
                    <a:gd name="T51" fmla="*/ 2958 h 3018"/>
                    <a:gd name="T52" fmla="*/ 674 w 4829"/>
                    <a:gd name="T53" fmla="*/ 2958 h 3018"/>
                    <a:gd name="T54" fmla="*/ 624 w 4829"/>
                    <a:gd name="T55" fmla="*/ 2887 h 3018"/>
                    <a:gd name="T56" fmla="*/ 503 w 4829"/>
                    <a:gd name="T57" fmla="*/ 2817 h 3018"/>
                    <a:gd name="T58" fmla="*/ 463 w 4829"/>
                    <a:gd name="T59" fmla="*/ 2897 h 3018"/>
                    <a:gd name="T60" fmla="*/ 372 w 4829"/>
                    <a:gd name="T61" fmla="*/ 2716 h 3018"/>
                    <a:gd name="T62" fmla="*/ 463 w 4829"/>
                    <a:gd name="T63" fmla="*/ 2666 h 3018"/>
                    <a:gd name="T64" fmla="*/ 614 w 4829"/>
                    <a:gd name="T65" fmla="*/ 2767 h 3018"/>
                    <a:gd name="T66" fmla="*/ 563 w 4829"/>
                    <a:gd name="T67" fmla="*/ 2545 h 3018"/>
                    <a:gd name="T68" fmla="*/ 432 w 4829"/>
                    <a:gd name="T69" fmla="*/ 2374 h 3018"/>
                    <a:gd name="T70" fmla="*/ 432 w 4829"/>
                    <a:gd name="T71" fmla="*/ 2314 h 3018"/>
                    <a:gd name="T72" fmla="*/ 614 w 4829"/>
                    <a:gd name="T73" fmla="*/ 2394 h 3018"/>
                    <a:gd name="T74" fmla="*/ 644 w 4829"/>
                    <a:gd name="T75" fmla="*/ 2203 h 3018"/>
                    <a:gd name="T76" fmla="*/ 775 w 4829"/>
                    <a:gd name="T77" fmla="*/ 2223 h 3018"/>
                    <a:gd name="T78" fmla="*/ 664 w 4829"/>
                    <a:gd name="T79" fmla="*/ 2113 h 3018"/>
                    <a:gd name="T80" fmla="*/ 724 w 4829"/>
                    <a:gd name="T81" fmla="*/ 1992 h 3018"/>
                    <a:gd name="T82" fmla="*/ 785 w 4829"/>
                    <a:gd name="T83" fmla="*/ 2002 h 3018"/>
                    <a:gd name="T84" fmla="*/ 865 w 4829"/>
                    <a:gd name="T85" fmla="*/ 2093 h 3018"/>
                    <a:gd name="T86" fmla="*/ 986 w 4829"/>
                    <a:gd name="T87" fmla="*/ 2042 h 3018"/>
                    <a:gd name="T88" fmla="*/ 1046 w 4829"/>
                    <a:gd name="T89" fmla="*/ 1952 h 3018"/>
                    <a:gd name="T90" fmla="*/ 966 w 4829"/>
                    <a:gd name="T91" fmla="*/ 1851 h 3018"/>
                    <a:gd name="T92" fmla="*/ 1026 w 4829"/>
                    <a:gd name="T93" fmla="*/ 1771 h 3018"/>
                    <a:gd name="T94" fmla="*/ 845 w 4829"/>
                    <a:gd name="T95" fmla="*/ 1660 h 3018"/>
                    <a:gd name="T96" fmla="*/ 935 w 4829"/>
                    <a:gd name="T97" fmla="*/ 1368 h 3018"/>
                    <a:gd name="T98" fmla="*/ 1046 w 4829"/>
                    <a:gd name="T99" fmla="*/ 1197 h 3018"/>
                    <a:gd name="T100" fmla="*/ 925 w 4829"/>
                    <a:gd name="T101" fmla="*/ 1077 h 3018"/>
                    <a:gd name="T102" fmla="*/ 644 w 4829"/>
                    <a:gd name="T103" fmla="*/ 1087 h 3018"/>
                    <a:gd name="T104" fmla="*/ 322 w 4829"/>
                    <a:gd name="T105" fmla="*/ 1097 h 3018"/>
                    <a:gd name="T106" fmla="*/ 111 w 4829"/>
                    <a:gd name="T107" fmla="*/ 1006 h 3018"/>
                    <a:gd name="T108" fmla="*/ 312 w 4829"/>
                    <a:gd name="T109" fmla="*/ 946 h 3018"/>
                    <a:gd name="T110" fmla="*/ 443 w 4829"/>
                    <a:gd name="T111" fmla="*/ 946 h 3018"/>
                    <a:gd name="T112" fmla="*/ 603 w 4829"/>
                    <a:gd name="T113" fmla="*/ 986 h 3018"/>
                    <a:gd name="T114" fmla="*/ 795 w 4829"/>
                    <a:gd name="T115" fmla="*/ 986 h 3018"/>
                    <a:gd name="T116" fmla="*/ 1509 w 4829"/>
                    <a:gd name="T117" fmla="*/ 865 h 3018"/>
                    <a:gd name="T118" fmla="*/ 2143 w 4829"/>
                    <a:gd name="T119" fmla="*/ 795 h 3018"/>
                    <a:gd name="T120" fmla="*/ 2394 w 4829"/>
                    <a:gd name="T121" fmla="*/ 513 h 3018"/>
                    <a:gd name="T122" fmla="*/ 2575 w 4829"/>
                    <a:gd name="T123" fmla="*/ 393 h 3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29" h="3018">
                      <a:moveTo>
                        <a:pt x="2605" y="372"/>
                      </a:moveTo>
                      <a:lnTo>
                        <a:pt x="2626" y="342"/>
                      </a:lnTo>
                      <a:lnTo>
                        <a:pt x="2686" y="292"/>
                      </a:lnTo>
                      <a:lnTo>
                        <a:pt x="2706" y="272"/>
                      </a:lnTo>
                      <a:lnTo>
                        <a:pt x="2706" y="211"/>
                      </a:lnTo>
                      <a:lnTo>
                        <a:pt x="2726" y="221"/>
                      </a:lnTo>
                      <a:lnTo>
                        <a:pt x="2736" y="211"/>
                      </a:lnTo>
                      <a:lnTo>
                        <a:pt x="2736" y="171"/>
                      </a:lnTo>
                      <a:lnTo>
                        <a:pt x="2776" y="161"/>
                      </a:lnTo>
                      <a:lnTo>
                        <a:pt x="2827" y="171"/>
                      </a:lnTo>
                      <a:lnTo>
                        <a:pt x="2877" y="171"/>
                      </a:lnTo>
                      <a:lnTo>
                        <a:pt x="2947" y="161"/>
                      </a:lnTo>
                      <a:lnTo>
                        <a:pt x="3008" y="151"/>
                      </a:lnTo>
                      <a:lnTo>
                        <a:pt x="3038" y="131"/>
                      </a:lnTo>
                      <a:lnTo>
                        <a:pt x="3068" y="151"/>
                      </a:lnTo>
                      <a:lnTo>
                        <a:pt x="3108" y="161"/>
                      </a:lnTo>
                      <a:lnTo>
                        <a:pt x="3149" y="161"/>
                      </a:lnTo>
                      <a:lnTo>
                        <a:pt x="3179" y="191"/>
                      </a:lnTo>
                      <a:lnTo>
                        <a:pt x="3199" y="171"/>
                      </a:lnTo>
                      <a:lnTo>
                        <a:pt x="3239" y="121"/>
                      </a:lnTo>
                      <a:lnTo>
                        <a:pt x="3259" y="81"/>
                      </a:lnTo>
                      <a:lnTo>
                        <a:pt x="3239" y="50"/>
                      </a:lnTo>
                      <a:lnTo>
                        <a:pt x="3199" y="40"/>
                      </a:lnTo>
                      <a:lnTo>
                        <a:pt x="3199" y="0"/>
                      </a:lnTo>
                      <a:lnTo>
                        <a:pt x="3209" y="0"/>
                      </a:lnTo>
                      <a:lnTo>
                        <a:pt x="3290" y="50"/>
                      </a:lnTo>
                      <a:lnTo>
                        <a:pt x="3310" y="30"/>
                      </a:lnTo>
                      <a:lnTo>
                        <a:pt x="3340" y="0"/>
                      </a:lnTo>
                      <a:lnTo>
                        <a:pt x="3360" y="10"/>
                      </a:lnTo>
                      <a:lnTo>
                        <a:pt x="3350" y="71"/>
                      </a:lnTo>
                      <a:lnTo>
                        <a:pt x="3370" y="111"/>
                      </a:lnTo>
                      <a:lnTo>
                        <a:pt x="3400" y="131"/>
                      </a:lnTo>
                      <a:lnTo>
                        <a:pt x="3390" y="181"/>
                      </a:lnTo>
                      <a:lnTo>
                        <a:pt x="3390" y="292"/>
                      </a:lnTo>
                      <a:lnTo>
                        <a:pt x="3400" y="322"/>
                      </a:lnTo>
                      <a:lnTo>
                        <a:pt x="3400" y="382"/>
                      </a:lnTo>
                      <a:lnTo>
                        <a:pt x="3410" y="403"/>
                      </a:lnTo>
                      <a:lnTo>
                        <a:pt x="3400" y="423"/>
                      </a:lnTo>
                      <a:lnTo>
                        <a:pt x="3400" y="513"/>
                      </a:lnTo>
                      <a:lnTo>
                        <a:pt x="3390" y="564"/>
                      </a:lnTo>
                      <a:lnTo>
                        <a:pt x="3380" y="594"/>
                      </a:lnTo>
                      <a:lnTo>
                        <a:pt x="3380" y="674"/>
                      </a:lnTo>
                      <a:lnTo>
                        <a:pt x="3390" y="694"/>
                      </a:lnTo>
                      <a:lnTo>
                        <a:pt x="3380" y="724"/>
                      </a:lnTo>
                      <a:lnTo>
                        <a:pt x="3400" y="755"/>
                      </a:lnTo>
                      <a:lnTo>
                        <a:pt x="3410" y="855"/>
                      </a:lnTo>
                      <a:lnTo>
                        <a:pt x="3461" y="845"/>
                      </a:lnTo>
                      <a:lnTo>
                        <a:pt x="3491" y="885"/>
                      </a:lnTo>
                      <a:lnTo>
                        <a:pt x="3601" y="885"/>
                      </a:lnTo>
                      <a:lnTo>
                        <a:pt x="3611" y="906"/>
                      </a:lnTo>
                      <a:lnTo>
                        <a:pt x="3642" y="896"/>
                      </a:lnTo>
                      <a:lnTo>
                        <a:pt x="3722" y="906"/>
                      </a:lnTo>
                      <a:lnTo>
                        <a:pt x="3793" y="916"/>
                      </a:lnTo>
                      <a:lnTo>
                        <a:pt x="3793" y="906"/>
                      </a:lnTo>
                      <a:lnTo>
                        <a:pt x="3833" y="896"/>
                      </a:lnTo>
                      <a:lnTo>
                        <a:pt x="3883" y="885"/>
                      </a:lnTo>
                      <a:lnTo>
                        <a:pt x="3943" y="906"/>
                      </a:lnTo>
                      <a:lnTo>
                        <a:pt x="3994" y="896"/>
                      </a:lnTo>
                      <a:lnTo>
                        <a:pt x="3984" y="936"/>
                      </a:lnTo>
                      <a:lnTo>
                        <a:pt x="4004" y="946"/>
                      </a:lnTo>
                      <a:lnTo>
                        <a:pt x="4034" y="936"/>
                      </a:lnTo>
                      <a:lnTo>
                        <a:pt x="4034" y="966"/>
                      </a:lnTo>
                      <a:lnTo>
                        <a:pt x="4054" y="986"/>
                      </a:lnTo>
                      <a:lnTo>
                        <a:pt x="4094" y="986"/>
                      </a:lnTo>
                      <a:lnTo>
                        <a:pt x="4135" y="996"/>
                      </a:lnTo>
                      <a:lnTo>
                        <a:pt x="4185" y="1036"/>
                      </a:lnTo>
                      <a:lnTo>
                        <a:pt x="4225" y="1077"/>
                      </a:lnTo>
                      <a:lnTo>
                        <a:pt x="4255" y="1097"/>
                      </a:lnTo>
                      <a:lnTo>
                        <a:pt x="4296" y="1147"/>
                      </a:lnTo>
                      <a:lnTo>
                        <a:pt x="4336" y="1187"/>
                      </a:lnTo>
                      <a:lnTo>
                        <a:pt x="4386" y="1187"/>
                      </a:lnTo>
                      <a:lnTo>
                        <a:pt x="4487" y="1187"/>
                      </a:lnTo>
                      <a:lnTo>
                        <a:pt x="4527" y="1177"/>
                      </a:lnTo>
                      <a:lnTo>
                        <a:pt x="4567" y="1157"/>
                      </a:lnTo>
                      <a:lnTo>
                        <a:pt x="4587" y="1137"/>
                      </a:lnTo>
                      <a:lnTo>
                        <a:pt x="4638" y="1117"/>
                      </a:lnTo>
                      <a:lnTo>
                        <a:pt x="4688" y="1117"/>
                      </a:lnTo>
                      <a:lnTo>
                        <a:pt x="4698" y="1147"/>
                      </a:lnTo>
                      <a:lnTo>
                        <a:pt x="4738" y="1157"/>
                      </a:lnTo>
                      <a:lnTo>
                        <a:pt x="4758" y="1197"/>
                      </a:lnTo>
                      <a:lnTo>
                        <a:pt x="4778" y="1217"/>
                      </a:lnTo>
                      <a:lnTo>
                        <a:pt x="4799" y="1217"/>
                      </a:lnTo>
                      <a:lnTo>
                        <a:pt x="4829" y="1288"/>
                      </a:lnTo>
                      <a:lnTo>
                        <a:pt x="4829" y="1318"/>
                      </a:lnTo>
                      <a:lnTo>
                        <a:pt x="4788" y="1328"/>
                      </a:lnTo>
                      <a:lnTo>
                        <a:pt x="4778" y="1378"/>
                      </a:lnTo>
                      <a:lnTo>
                        <a:pt x="4758" y="1419"/>
                      </a:lnTo>
                      <a:lnTo>
                        <a:pt x="4768" y="1449"/>
                      </a:lnTo>
                      <a:lnTo>
                        <a:pt x="4748" y="1499"/>
                      </a:lnTo>
                      <a:lnTo>
                        <a:pt x="4718" y="1509"/>
                      </a:lnTo>
                      <a:lnTo>
                        <a:pt x="4698" y="1559"/>
                      </a:lnTo>
                      <a:lnTo>
                        <a:pt x="4688" y="1580"/>
                      </a:lnTo>
                      <a:lnTo>
                        <a:pt x="4658" y="1590"/>
                      </a:lnTo>
                      <a:lnTo>
                        <a:pt x="4638" y="1620"/>
                      </a:lnTo>
                      <a:lnTo>
                        <a:pt x="4617" y="1630"/>
                      </a:lnTo>
                      <a:lnTo>
                        <a:pt x="4537" y="1620"/>
                      </a:lnTo>
                      <a:lnTo>
                        <a:pt x="4487" y="1620"/>
                      </a:lnTo>
                      <a:lnTo>
                        <a:pt x="4487" y="1600"/>
                      </a:lnTo>
                      <a:lnTo>
                        <a:pt x="4467" y="1580"/>
                      </a:lnTo>
                      <a:lnTo>
                        <a:pt x="4406" y="1580"/>
                      </a:lnTo>
                      <a:lnTo>
                        <a:pt x="4376" y="1559"/>
                      </a:lnTo>
                      <a:lnTo>
                        <a:pt x="4326" y="1499"/>
                      </a:lnTo>
                      <a:lnTo>
                        <a:pt x="4306" y="1489"/>
                      </a:lnTo>
                      <a:lnTo>
                        <a:pt x="4235" y="1549"/>
                      </a:lnTo>
                      <a:lnTo>
                        <a:pt x="4185" y="1549"/>
                      </a:lnTo>
                      <a:lnTo>
                        <a:pt x="4175" y="1580"/>
                      </a:lnTo>
                      <a:lnTo>
                        <a:pt x="4135" y="1580"/>
                      </a:lnTo>
                      <a:lnTo>
                        <a:pt x="4094" y="1539"/>
                      </a:lnTo>
                      <a:lnTo>
                        <a:pt x="4044" y="1509"/>
                      </a:lnTo>
                      <a:lnTo>
                        <a:pt x="3994" y="1479"/>
                      </a:lnTo>
                      <a:lnTo>
                        <a:pt x="3964" y="1449"/>
                      </a:lnTo>
                      <a:lnTo>
                        <a:pt x="3923" y="1459"/>
                      </a:lnTo>
                      <a:lnTo>
                        <a:pt x="3883" y="1449"/>
                      </a:lnTo>
                      <a:lnTo>
                        <a:pt x="3843" y="1399"/>
                      </a:lnTo>
                      <a:lnTo>
                        <a:pt x="3793" y="1399"/>
                      </a:lnTo>
                      <a:lnTo>
                        <a:pt x="3742" y="1399"/>
                      </a:lnTo>
                      <a:lnTo>
                        <a:pt x="3692" y="1378"/>
                      </a:lnTo>
                      <a:lnTo>
                        <a:pt x="3682" y="1328"/>
                      </a:lnTo>
                      <a:lnTo>
                        <a:pt x="3652" y="1288"/>
                      </a:lnTo>
                      <a:lnTo>
                        <a:pt x="3601" y="1308"/>
                      </a:lnTo>
                      <a:lnTo>
                        <a:pt x="3571" y="1338"/>
                      </a:lnTo>
                      <a:lnTo>
                        <a:pt x="3531" y="1378"/>
                      </a:lnTo>
                      <a:lnTo>
                        <a:pt x="3481" y="1378"/>
                      </a:lnTo>
                      <a:lnTo>
                        <a:pt x="3430" y="1358"/>
                      </a:lnTo>
                      <a:lnTo>
                        <a:pt x="3420" y="1318"/>
                      </a:lnTo>
                      <a:lnTo>
                        <a:pt x="3400" y="1288"/>
                      </a:lnTo>
                      <a:lnTo>
                        <a:pt x="3380" y="1298"/>
                      </a:lnTo>
                      <a:lnTo>
                        <a:pt x="3360" y="1318"/>
                      </a:lnTo>
                      <a:lnTo>
                        <a:pt x="3310" y="1358"/>
                      </a:lnTo>
                      <a:lnTo>
                        <a:pt x="3249" y="1378"/>
                      </a:lnTo>
                      <a:lnTo>
                        <a:pt x="3199" y="1439"/>
                      </a:lnTo>
                      <a:lnTo>
                        <a:pt x="3169" y="1439"/>
                      </a:lnTo>
                      <a:lnTo>
                        <a:pt x="3139" y="1479"/>
                      </a:lnTo>
                      <a:lnTo>
                        <a:pt x="3108" y="1479"/>
                      </a:lnTo>
                      <a:lnTo>
                        <a:pt x="3078" y="1479"/>
                      </a:lnTo>
                      <a:lnTo>
                        <a:pt x="3058" y="1509"/>
                      </a:lnTo>
                      <a:lnTo>
                        <a:pt x="3028" y="1549"/>
                      </a:lnTo>
                      <a:lnTo>
                        <a:pt x="2998" y="1570"/>
                      </a:lnTo>
                      <a:lnTo>
                        <a:pt x="2958" y="1549"/>
                      </a:lnTo>
                      <a:lnTo>
                        <a:pt x="2907" y="1539"/>
                      </a:lnTo>
                      <a:lnTo>
                        <a:pt x="2867" y="1570"/>
                      </a:lnTo>
                      <a:lnTo>
                        <a:pt x="2857" y="1590"/>
                      </a:lnTo>
                      <a:lnTo>
                        <a:pt x="2847" y="1650"/>
                      </a:lnTo>
                      <a:lnTo>
                        <a:pt x="2817" y="1670"/>
                      </a:lnTo>
                      <a:lnTo>
                        <a:pt x="2776" y="1670"/>
                      </a:lnTo>
                      <a:lnTo>
                        <a:pt x="2726" y="1700"/>
                      </a:lnTo>
                      <a:lnTo>
                        <a:pt x="2736" y="1761"/>
                      </a:lnTo>
                      <a:lnTo>
                        <a:pt x="2716" y="1801"/>
                      </a:lnTo>
                      <a:lnTo>
                        <a:pt x="2686" y="1841"/>
                      </a:lnTo>
                      <a:lnTo>
                        <a:pt x="2636" y="1841"/>
                      </a:lnTo>
                      <a:lnTo>
                        <a:pt x="2575" y="1891"/>
                      </a:lnTo>
                      <a:lnTo>
                        <a:pt x="2515" y="1912"/>
                      </a:lnTo>
                      <a:lnTo>
                        <a:pt x="2475" y="1932"/>
                      </a:lnTo>
                      <a:lnTo>
                        <a:pt x="2414" y="1891"/>
                      </a:lnTo>
                      <a:lnTo>
                        <a:pt x="2374" y="1891"/>
                      </a:lnTo>
                      <a:lnTo>
                        <a:pt x="2263" y="1831"/>
                      </a:lnTo>
                      <a:lnTo>
                        <a:pt x="2213" y="1801"/>
                      </a:lnTo>
                      <a:lnTo>
                        <a:pt x="2143" y="1741"/>
                      </a:lnTo>
                      <a:lnTo>
                        <a:pt x="2102" y="1710"/>
                      </a:lnTo>
                      <a:lnTo>
                        <a:pt x="2042" y="1700"/>
                      </a:lnTo>
                      <a:lnTo>
                        <a:pt x="2002" y="1720"/>
                      </a:lnTo>
                      <a:lnTo>
                        <a:pt x="2012" y="1771"/>
                      </a:lnTo>
                      <a:lnTo>
                        <a:pt x="2022" y="1791"/>
                      </a:lnTo>
                      <a:lnTo>
                        <a:pt x="1992" y="1821"/>
                      </a:lnTo>
                      <a:lnTo>
                        <a:pt x="1982" y="1861"/>
                      </a:lnTo>
                      <a:lnTo>
                        <a:pt x="1992" y="1871"/>
                      </a:lnTo>
                      <a:lnTo>
                        <a:pt x="1982" y="1922"/>
                      </a:lnTo>
                      <a:lnTo>
                        <a:pt x="2002" y="1952"/>
                      </a:lnTo>
                      <a:lnTo>
                        <a:pt x="2002" y="1982"/>
                      </a:lnTo>
                      <a:lnTo>
                        <a:pt x="2002" y="2052"/>
                      </a:lnTo>
                      <a:lnTo>
                        <a:pt x="2022" y="2083"/>
                      </a:lnTo>
                      <a:lnTo>
                        <a:pt x="2032" y="2133"/>
                      </a:lnTo>
                      <a:lnTo>
                        <a:pt x="2032" y="2173"/>
                      </a:lnTo>
                      <a:lnTo>
                        <a:pt x="1992" y="2223"/>
                      </a:lnTo>
                      <a:lnTo>
                        <a:pt x="1931" y="2244"/>
                      </a:lnTo>
                      <a:lnTo>
                        <a:pt x="1821" y="2244"/>
                      </a:lnTo>
                      <a:lnTo>
                        <a:pt x="1750" y="2233"/>
                      </a:lnTo>
                      <a:lnTo>
                        <a:pt x="1710" y="2213"/>
                      </a:lnTo>
                      <a:lnTo>
                        <a:pt x="1660" y="2233"/>
                      </a:lnTo>
                      <a:lnTo>
                        <a:pt x="1609" y="2274"/>
                      </a:lnTo>
                      <a:lnTo>
                        <a:pt x="1579" y="2314"/>
                      </a:lnTo>
                      <a:lnTo>
                        <a:pt x="1529" y="2374"/>
                      </a:lnTo>
                      <a:lnTo>
                        <a:pt x="1519" y="2384"/>
                      </a:lnTo>
                      <a:lnTo>
                        <a:pt x="1449" y="2354"/>
                      </a:lnTo>
                      <a:lnTo>
                        <a:pt x="1428" y="2384"/>
                      </a:lnTo>
                      <a:lnTo>
                        <a:pt x="1388" y="2415"/>
                      </a:lnTo>
                      <a:lnTo>
                        <a:pt x="1328" y="2435"/>
                      </a:lnTo>
                      <a:lnTo>
                        <a:pt x="1267" y="2455"/>
                      </a:lnTo>
                      <a:lnTo>
                        <a:pt x="1227" y="2465"/>
                      </a:lnTo>
                      <a:lnTo>
                        <a:pt x="1217" y="2455"/>
                      </a:lnTo>
                      <a:lnTo>
                        <a:pt x="1207" y="2374"/>
                      </a:lnTo>
                      <a:lnTo>
                        <a:pt x="1197" y="2314"/>
                      </a:lnTo>
                      <a:lnTo>
                        <a:pt x="1167" y="2264"/>
                      </a:lnTo>
                      <a:lnTo>
                        <a:pt x="1137" y="2254"/>
                      </a:lnTo>
                      <a:lnTo>
                        <a:pt x="1117" y="2304"/>
                      </a:lnTo>
                      <a:lnTo>
                        <a:pt x="1117" y="2354"/>
                      </a:lnTo>
                      <a:lnTo>
                        <a:pt x="1096" y="2384"/>
                      </a:lnTo>
                      <a:lnTo>
                        <a:pt x="1096" y="2455"/>
                      </a:lnTo>
                      <a:lnTo>
                        <a:pt x="1127" y="2515"/>
                      </a:lnTo>
                      <a:lnTo>
                        <a:pt x="1106" y="2576"/>
                      </a:lnTo>
                      <a:lnTo>
                        <a:pt x="1086" y="2626"/>
                      </a:lnTo>
                      <a:lnTo>
                        <a:pt x="1036" y="2666"/>
                      </a:lnTo>
                      <a:lnTo>
                        <a:pt x="1036" y="2757"/>
                      </a:lnTo>
                      <a:lnTo>
                        <a:pt x="1006" y="2787"/>
                      </a:lnTo>
                      <a:lnTo>
                        <a:pt x="1006" y="2847"/>
                      </a:lnTo>
                      <a:lnTo>
                        <a:pt x="976" y="2908"/>
                      </a:lnTo>
                      <a:lnTo>
                        <a:pt x="956" y="2948"/>
                      </a:lnTo>
                      <a:lnTo>
                        <a:pt x="935" y="2958"/>
                      </a:lnTo>
                      <a:lnTo>
                        <a:pt x="925" y="2988"/>
                      </a:lnTo>
                      <a:lnTo>
                        <a:pt x="895" y="2998"/>
                      </a:lnTo>
                      <a:lnTo>
                        <a:pt x="835" y="2968"/>
                      </a:lnTo>
                      <a:lnTo>
                        <a:pt x="825" y="3018"/>
                      </a:lnTo>
                      <a:lnTo>
                        <a:pt x="775" y="2998"/>
                      </a:lnTo>
                      <a:lnTo>
                        <a:pt x="724" y="2988"/>
                      </a:lnTo>
                      <a:lnTo>
                        <a:pt x="664" y="2978"/>
                      </a:lnTo>
                      <a:lnTo>
                        <a:pt x="674" y="2958"/>
                      </a:lnTo>
                      <a:lnTo>
                        <a:pt x="674" y="2918"/>
                      </a:lnTo>
                      <a:lnTo>
                        <a:pt x="684" y="2897"/>
                      </a:lnTo>
                      <a:lnTo>
                        <a:pt x="684" y="2867"/>
                      </a:lnTo>
                      <a:lnTo>
                        <a:pt x="654" y="2847"/>
                      </a:lnTo>
                      <a:lnTo>
                        <a:pt x="614" y="2817"/>
                      </a:lnTo>
                      <a:lnTo>
                        <a:pt x="603" y="2847"/>
                      </a:lnTo>
                      <a:lnTo>
                        <a:pt x="634" y="2877"/>
                      </a:lnTo>
                      <a:lnTo>
                        <a:pt x="624" y="2887"/>
                      </a:lnTo>
                      <a:lnTo>
                        <a:pt x="593" y="2877"/>
                      </a:lnTo>
                      <a:lnTo>
                        <a:pt x="573" y="2847"/>
                      </a:lnTo>
                      <a:lnTo>
                        <a:pt x="563" y="2817"/>
                      </a:lnTo>
                      <a:lnTo>
                        <a:pt x="553" y="2787"/>
                      </a:lnTo>
                      <a:lnTo>
                        <a:pt x="543" y="2777"/>
                      </a:lnTo>
                      <a:lnTo>
                        <a:pt x="503" y="2767"/>
                      </a:lnTo>
                      <a:lnTo>
                        <a:pt x="523" y="2807"/>
                      </a:lnTo>
                      <a:lnTo>
                        <a:pt x="503" y="2817"/>
                      </a:lnTo>
                      <a:lnTo>
                        <a:pt x="483" y="2817"/>
                      </a:lnTo>
                      <a:lnTo>
                        <a:pt x="443" y="2787"/>
                      </a:lnTo>
                      <a:lnTo>
                        <a:pt x="432" y="2817"/>
                      </a:lnTo>
                      <a:lnTo>
                        <a:pt x="443" y="2857"/>
                      </a:lnTo>
                      <a:lnTo>
                        <a:pt x="483" y="2857"/>
                      </a:lnTo>
                      <a:lnTo>
                        <a:pt x="503" y="2867"/>
                      </a:lnTo>
                      <a:lnTo>
                        <a:pt x="503" y="2887"/>
                      </a:lnTo>
                      <a:lnTo>
                        <a:pt x="463" y="2897"/>
                      </a:lnTo>
                      <a:lnTo>
                        <a:pt x="443" y="2887"/>
                      </a:lnTo>
                      <a:lnTo>
                        <a:pt x="432" y="2877"/>
                      </a:lnTo>
                      <a:lnTo>
                        <a:pt x="392" y="2887"/>
                      </a:lnTo>
                      <a:lnTo>
                        <a:pt x="372" y="2847"/>
                      </a:lnTo>
                      <a:lnTo>
                        <a:pt x="392" y="2797"/>
                      </a:lnTo>
                      <a:lnTo>
                        <a:pt x="402" y="2767"/>
                      </a:lnTo>
                      <a:lnTo>
                        <a:pt x="392" y="2736"/>
                      </a:lnTo>
                      <a:lnTo>
                        <a:pt x="372" y="2716"/>
                      </a:lnTo>
                      <a:lnTo>
                        <a:pt x="332" y="2696"/>
                      </a:lnTo>
                      <a:lnTo>
                        <a:pt x="382" y="2676"/>
                      </a:lnTo>
                      <a:lnTo>
                        <a:pt x="402" y="2706"/>
                      </a:lnTo>
                      <a:lnTo>
                        <a:pt x="432" y="2747"/>
                      </a:lnTo>
                      <a:lnTo>
                        <a:pt x="463" y="2757"/>
                      </a:lnTo>
                      <a:lnTo>
                        <a:pt x="503" y="2716"/>
                      </a:lnTo>
                      <a:lnTo>
                        <a:pt x="473" y="2686"/>
                      </a:lnTo>
                      <a:lnTo>
                        <a:pt x="463" y="2666"/>
                      </a:lnTo>
                      <a:lnTo>
                        <a:pt x="453" y="2646"/>
                      </a:lnTo>
                      <a:lnTo>
                        <a:pt x="503" y="2646"/>
                      </a:lnTo>
                      <a:lnTo>
                        <a:pt x="533" y="2636"/>
                      </a:lnTo>
                      <a:lnTo>
                        <a:pt x="543" y="2666"/>
                      </a:lnTo>
                      <a:lnTo>
                        <a:pt x="533" y="2676"/>
                      </a:lnTo>
                      <a:lnTo>
                        <a:pt x="543" y="2716"/>
                      </a:lnTo>
                      <a:lnTo>
                        <a:pt x="583" y="2736"/>
                      </a:lnTo>
                      <a:lnTo>
                        <a:pt x="614" y="2767"/>
                      </a:lnTo>
                      <a:lnTo>
                        <a:pt x="644" y="2767"/>
                      </a:lnTo>
                      <a:lnTo>
                        <a:pt x="634" y="2747"/>
                      </a:lnTo>
                      <a:lnTo>
                        <a:pt x="603" y="2706"/>
                      </a:lnTo>
                      <a:lnTo>
                        <a:pt x="573" y="2686"/>
                      </a:lnTo>
                      <a:lnTo>
                        <a:pt x="573" y="2656"/>
                      </a:lnTo>
                      <a:lnTo>
                        <a:pt x="563" y="2626"/>
                      </a:lnTo>
                      <a:lnTo>
                        <a:pt x="583" y="2586"/>
                      </a:lnTo>
                      <a:lnTo>
                        <a:pt x="563" y="2545"/>
                      </a:lnTo>
                      <a:lnTo>
                        <a:pt x="583" y="2485"/>
                      </a:lnTo>
                      <a:lnTo>
                        <a:pt x="593" y="2465"/>
                      </a:lnTo>
                      <a:lnTo>
                        <a:pt x="563" y="2465"/>
                      </a:lnTo>
                      <a:lnTo>
                        <a:pt x="563" y="2455"/>
                      </a:lnTo>
                      <a:lnTo>
                        <a:pt x="523" y="2415"/>
                      </a:lnTo>
                      <a:lnTo>
                        <a:pt x="473" y="2374"/>
                      </a:lnTo>
                      <a:lnTo>
                        <a:pt x="443" y="2374"/>
                      </a:lnTo>
                      <a:lnTo>
                        <a:pt x="432" y="2374"/>
                      </a:lnTo>
                      <a:lnTo>
                        <a:pt x="422" y="2394"/>
                      </a:lnTo>
                      <a:lnTo>
                        <a:pt x="402" y="2425"/>
                      </a:lnTo>
                      <a:lnTo>
                        <a:pt x="372" y="2415"/>
                      </a:lnTo>
                      <a:lnTo>
                        <a:pt x="352" y="2394"/>
                      </a:lnTo>
                      <a:lnTo>
                        <a:pt x="342" y="2364"/>
                      </a:lnTo>
                      <a:lnTo>
                        <a:pt x="382" y="2364"/>
                      </a:lnTo>
                      <a:lnTo>
                        <a:pt x="392" y="2354"/>
                      </a:lnTo>
                      <a:lnTo>
                        <a:pt x="432" y="2314"/>
                      </a:lnTo>
                      <a:lnTo>
                        <a:pt x="443" y="2294"/>
                      </a:lnTo>
                      <a:lnTo>
                        <a:pt x="463" y="2284"/>
                      </a:lnTo>
                      <a:lnTo>
                        <a:pt x="503" y="2294"/>
                      </a:lnTo>
                      <a:lnTo>
                        <a:pt x="513" y="2344"/>
                      </a:lnTo>
                      <a:lnTo>
                        <a:pt x="533" y="2354"/>
                      </a:lnTo>
                      <a:lnTo>
                        <a:pt x="553" y="2374"/>
                      </a:lnTo>
                      <a:lnTo>
                        <a:pt x="593" y="2374"/>
                      </a:lnTo>
                      <a:lnTo>
                        <a:pt x="614" y="2394"/>
                      </a:lnTo>
                      <a:lnTo>
                        <a:pt x="644" y="2384"/>
                      </a:lnTo>
                      <a:lnTo>
                        <a:pt x="644" y="2364"/>
                      </a:lnTo>
                      <a:lnTo>
                        <a:pt x="654" y="2334"/>
                      </a:lnTo>
                      <a:lnTo>
                        <a:pt x="644" y="2304"/>
                      </a:lnTo>
                      <a:lnTo>
                        <a:pt x="664" y="2304"/>
                      </a:lnTo>
                      <a:lnTo>
                        <a:pt x="664" y="2264"/>
                      </a:lnTo>
                      <a:lnTo>
                        <a:pt x="664" y="2233"/>
                      </a:lnTo>
                      <a:lnTo>
                        <a:pt x="644" y="2203"/>
                      </a:lnTo>
                      <a:lnTo>
                        <a:pt x="644" y="2183"/>
                      </a:lnTo>
                      <a:lnTo>
                        <a:pt x="694" y="2203"/>
                      </a:lnTo>
                      <a:lnTo>
                        <a:pt x="694" y="2233"/>
                      </a:lnTo>
                      <a:lnTo>
                        <a:pt x="714" y="2233"/>
                      </a:lnTo>
                      <a:lnTo>
                        <a:pt x="734" y="2244"/>
                      </a:lnTo>
                      <a:lnTo>
                        <a:pt x="754" y="2274"/>
                      </a:lnTo>
                      <a:lnTo>
                        <a:pt x="795" y="2294"/>
                      </a:lnTo>
                      <a:lnTo>
                        <a:pt x="775" y="2223"/>
                      </a:lnTo>
                      <a:lnTo>
                        <a:pt x="754" y="2213"/>
                      </a:lnTo>
                      <a:lnTo>
                        <a:pt x="744" y="2173"/>
                      </a:lnTo>
                      <a:lnTo>
                        <a:pt x="724" y="2203"/>
                      </a:lnTo>
                      <a:lnTo>
                        <a:pt x="724" y="2173"/>
                      </a:lnTo>
                      <a:lnTo>
                        <a:pt x="694" y="2173"/>
                      </a:lnTo>
                      <a:lnTo>
                        <a:pt x="694" y="2163"/>
                      </a:lnTo>
                      <a:lnTo>
                        <a:pt x="664" y="2173"/>
                      </a:lnTo>
                      <a:lnTo>
                        <a:pt x="664" y="2113"/>
                      </a:lnTo>
                      <a:lnTo>
                        <a:pt x="654" y="2083"/>
                      </a:lnTo>
                      <a:lnTo>
                        <a:pt x="684" y="2062"/>
                      </a:lnTo>
                      <a:lnTo>
                        <a:pt x="724" y="2062"/>
                      </a:lnTo>
                      <a:lnTo>
                        <a:pt x="744" y="2083"/>
                      </a:lnTo>
                      <a:lnTo>
                        <a:pt x="744" y="2073"/>
                      </a:lnTo>
                      <a:lnTo>
                        <a:pt x="744" y="2042"/>
                      </a:lnTo>
                      <a:lnTo>
                        <a:pt x="734" y="2002"/>
                      </a:lnTo>
                      <a:lnTo>
                        <a:pt x="724" y="1992"/>
                      </a:lnTo>
                      <a:lnTo>
                        <a:pt x="734" y="1962"/>
                      </a:lnTo>
                      <a:lnTo>
                        <a:pt x="714" y="1932"/>
                      </a:lnTo>
                      <a:lnTo>
                        <a:pt x="694" y="1912"/>
                      </a:lnTo>
                      <a:lnTo>
                        <a:pt x="714" y="1902"/>
                      </a:lnTo>
                      <a:lnTo>
                        <a:pt x="744" y="1932"/>
                      </a:lnTo>
                      <a:lnTo>
                        <a:pt x="764" y="1972"/>
                      </a:lnTo>
                      <a:lnTo>
                        <a:pt x="795" y="1972"/>
                      </a:lnTo>
                      <a:lnTo>
                        <a:pt x="785" y="2002"/>
                      </a:lnTo>
                      <a:lnTo>
                        <a:pt x="785" y="2052"/>
                      </a:lnTo>
                      <a:lnTo>
                        <a:pt x="805" y="2073"/>
                      </a:lnTo>
                      <a:lnTo>
                        <a:pt x="815" y="2083"/>
                      </a:lnTo>
                      <a:lnTo>
                        <a:pt x="785" y="2103"/>
                      </a:lnTo>
                      <a:lnTo>
                        <a:pt x="805" y="2133"/>
                      </a:lnTo>
                      <a:lnTo>
                        <a:pt x="835" y="2113"/>
                      </a:lnTo>
                      <a:lnTo>
                        <a:pt x="845" y="2093"/>
                      </a:lnTo>
                      <a:lnTo>
                        <a:pt x="865" y="2093"/>
                      </a:lnTo>
                      <a:lnTo>
                        <a:pt x="865" y="2143"/>
                      </a:lnTo>
                      <a:lnTo>
                        <a:pt x="885" y="2133"/>
                      </a:lnTo>
                      <a:lnTo>
                        <a:pt x="885" y="2103"/>
                      </a:lnTo>
                      <a:lnTo>
                        <a:pt x="895" y="2073"/>
                      </a:lnTo>
                      <a:lnTo>
                        <a:pt x="895" y="2042"/>
                      </a:lnTo>
                      <a:lnTo>
                        <a:pt x="915" y="2032"/>
                      </a:lnTo>
                      <a:lnTo>
                        <a:pt x="935" y="2032"/>
                      </a:lnTo>
                      <a:lnTo>
                        <a:pt x="986" y="2042"/>
                      </a:lnTo>
                      <a:lnTo>
                        <a:pt x="1016" y="2073"/>
                      </a:lnTo>
                      <a:lnTo>
                        <a:pt x="1036" y="2062"/>
                      </a:lnTo>
                      <a:lnTo>
                        <a:pt x="1046" y="2032"/>
                      </a:lnTo>
                      <a:lnTo>
                        <a:pt x="1036" y="2002"/>
                      </a:lnTo>
                      <a:lnTo>
                        <a:pt x="1026" y="1972"/>
                      </a:lnTo>
                      <a:lnTo>
                        <a:pt x="1016" y="1952"/>
                      </a:lnTo>
                      <a:lnTo>
                        <a:pt x="1036" y="1942"/>
                      </a:lnTo>
                      <a:lnTo>
                        <a:pt x="1046" y="1952"/>
                      </a:lnTo>
                      <a:lnTo>
                        <a:pt x="1076" y="1952"/>
                      </a:lnTo>
                      <a:lnTo>
                        <a:pt x="1096" y="1922"/>
                      </a:lnTo>
                      <a:lnTo>
                        <a:pt x="1056" y="1912"/>
                      </a:lnTo>
                      <a:lnTo>
                        <a:pt x="1036" y="1902"/>
                      </a:lnTo>
                      <a:lnTo>
                        <a:pt x="1006" y="1902"/>
                      </a:lnTo>
                      <a:lnTo>
                        <a:pt x="996" y="1891"/>
                      </a:lnTo>
                      <a:lnTo>
                        <a:pt x="996" y="1871"/>
                      </a:lnTo>
                      <a:lnTo>
                        <a:pt x="966" y="1851"/>
                      </a:lnTo>
                      <a:lnTo>
                        <a:pt x="956" y="1821"/>
                      </a:lnTo>
                      <a:lnTo>
                        <a:pt x="946" y="1851"/>
                      </a:lnTo>
                      <a:lnTo>
                        <a:pt x="905" y="1861"/>
                      </a:lnTo>
                      <a:lnTo>
                        <a:pt x="905" y="1851"/>
                      </a:lnTo>
                      <a:lnTo>
                        <a:pt x="935" y="1811"/>
                      </a:lnTo>
                      <a:lnTo>
                        <a:pt x="956" y="1791"/>
                      </a:lnTo>
                      <a:lnTo>
                        <a:pt x="986" y="1781"/>
                      </a:lnTo>
                      <a:lnTo>
                        <a:pt x="1026" y="1771"/>
                      </a:lnTo>
                      <a:lnTo>
                        <a:pt x="1066" y="1771"/>
                      </a:lnTo>
                      <a:lnTo>
                        <a:pt x="1096" y="1781"/>
                      </a:lnTo>
                      <a:lnTo>
                        <a:pt x="1117" y="1741"/>
                      </a:lnTo>
                      <a:lnTo>
                        <a:pt x="1046" y="1720"/>
                      </a:lnTo>
                      <a:lnTo>
                        <a:pt x="976" y="1680"/>
                      </a:lnTo>
                      <a:lnTo>
                        <a:pt x="925" y="1680"/>
                      </a:lnTo>
                      <a:lnTo>
                        <a:pt x="915" y="1640"/>
                      </a:lnTo>
                      <a:lnTo>
                        <a:pt x="845" y="1660"/>
                      </a:lnTo>
                      <a:lnTo>
                        <a:pt x="825" y="1630"/>
                      </a:lnTo>
                      <a:lnTo>
                        <a:pt x="815" y="1580"/>
                      </a:lnTo>
                      <a:lnTo>
                        <a:pt x="775" y="1559"/>
                      </a:lnTo>
                      <a:lnTo>
                        <a:pt x="795" y="1509"/>
                      </a:lnTo>
                      <a:lnTo>
                        <a:pt x="865" y="1489"/>
                      </a:lnTo>
                      <a:lnTo>
                        <a:pt x="885" y="1469"/>
                      </a:lnTo>
                      <a:lnTo>
                        <a:pt x="905" y="1399"/>
                      </a:lnTo>
                      <a:lnTo>
                        <a:pt x="935" y="1368"/>
                      </a:lnTo>
                      <a:lnTo>
                        <a:pt x="966" y="1318"/>
                      </a:lnTo>
                      <a:lnTo>
                        <a:pt x="946" y="1278"/>
                      </a:lnTo>
                      <a:lnTo>
                        <a:pt x="986" y="1268"/>
                      </a:lnTo>
                      <a:lnTo>
                        <a:pt x="1006" y="1288"/>
                      </a:lnTo>
                      <a:lnTo>
                        <a:pt x="1036" y="1268"/>
                      </a:lnTo>
                      <a:lnTo>
                        <a:pt x="1016" y="1227"/>
                      </a:lnTo>
                      <a:lnTo>
                        <a:pt x="1086" y="1238"/>
                      </a:lnTo>
                      <a:lnTo>
                        <a:pt x="1046" y="1197"/>
                      </a:lnTo>
                      <a:lnTo>
                        <a:pt x="1076" y="1167"/>
                      </a:lnTo>
                      <a:lnTo>
                        <a:pt x="1076" y="1137"/>
                      </a:lnTo>
                      <a:lnTo>
                        <a:pt x="1036" y="1137"/>
                      </a:lnTo>
                      <a:lnTo>
                        <a:pt x="1026" y="1157"/>
                      </a:lnTo>
                      <a:lnTo>
                        <a:pt x="1026" y="1117"/>
                      </a:lnTo>
                      <a:lnTo>
                        <a:pt x="976" y="1056"/>
                      </a:lnTo>
                      <a:lnTo>
                        <a:pt x="956" y="1097"/>
                      </a:lnTo>
                      <a:lnTo>
                        <a:pt x="925" y="1077"/>
                      </a:lnTo>
                      <a:lnTo>
                        <a:pt x="895" y="1087"/>
                      </a:lnTo>
                      <a:lnTo>
                        <a:pt x="855" y="1107"/>
                      </a:lnTo>
                      <a:lnTo>
                        <a:pt x="855" y="1026"/>
                      </a:lnTo>
                      <a:lnTo>
                        <a:pt x="775" y="1067"/>
                      </a:lnTo>
                      <a:lnTo>
                        <a:pt x="754" y="1067"/>
                      </a:lnTo>
                      <a:lnTo>
                        <a:pt x="714" y="1077"/>
                      </a:lnTo>
                      <a:lnTo>
                        <a:pt x="654" y="1067"/>
                      </a:lnTo>
                      <a:lnTo>
                        <a:pt x="644" y="1087"/>
                      </a:lnTo>
                      <a:lnTo>
                        <a:pt x="603" y="1077"/>
                      </a:lnTo>
                      <a:lnTo>
                        <a:pt x="583" y="1056"/>
                      </a:lnTo>
                      <a:lnTo>
                        <a:pt x="513" y="1067"/>
                      </a:lnTo>
                      <a:lnTo>
                        <a:pt x="443" y="1056"/>
                      </a:lnTo>
                      <a:lnTo>
                        <a:pt x="412" y="1077"/>
                      </a:lnTo>
                      <a:lnTo>
                        <a:pt x="382" y="1077"/>
                      </a:lnTo>
                      <a:lnTo>
                        <a:pt x="352" y="1097"/>
                      </a:lnTo>
                      <a:lnTo>
                        <a:pt x="322" y="1097"/>
                      </a:lnTo>
                      <a:lnTo>
                        <a:pt x="282" y="1107"/>
                      </a:lnTo>
                      <a:lnTo>
                        <a:pt x="231" y="1087"/>
                      </a:lnTo>
                      <a:lnTo>
                        <a:pt x="241" y="1056"/>
                      </a:lnTo>
                      <a:lnTo>
                        <a:pt x="261" y="1067"/>
                      </a:lnTo>
                      <a:lnTo>
                        <a:pt x="272" y="1056"/>
                      </a:lnTo>
                      <a:lnTo>
                        <a:pt x="282" y="1026"/>
                      </a:lnTo>
                      <a:lnTo>
                        <a:pt x="241" y="1006"/>
                      </a:lnTo>
                      <a:lnTo>
                        <a:pt x="111" y="1006"/>
                      </a:lnTo>
                      <a:lnTo>
                        <a:pt x="111" y="1026"/>
                      </a:lnTo>
                      <a:lnTo>
                        <a:pt x="10" y="1026"/>
                      </a:lnTo>
                      <a:lnTo>
                        <a:pt x="0" y="1006"/>
                      </a:lnTo>
                      <a:lnTo>
                        <a:pt x="50" y="986"/>
                      </a:lnTo>
                      <a:lnTo>
                        <a:pt x="111" y="976"/>
                      </a:lnTo>
                      <a:lnTo>
                        <a:pt x="161" y="976"/>
                      </a:lnTo>
                      <a:lnTo>
                        <a:pt x="241" y="966"/>
                      </a:lnTo>
                      <a:lnTo>
                        <a:pt x="312" y="946"/>
                      </a:lnTo>
                      <a:lnTo>
                        <a:pt x="342" y="946"/>
                      </a:lnTo>
                      <a:lnTo>
                        <a:pt x="352" y="956"/>
                      </a:lnTo>
                      <a:lnTo>
                        <a:pt x="352" y="986"/>
                      </a:lnTo>
                      <a:lnTo>
                        <a:pt x="392" y="966"/>
                      </a:lnTo>
                      <a:lnTo>
                        <a:pt x="422" y="1016"/>
                      </a:lnTo>
                      <a:lnTo>
                        <a:pt x="443" y="1016"/>
                      </a:lnTo>
                      <a:lnTo>
                        <a:pt x="453" y="986"/>
                      </a:lnTo>
                      <a:lnTo>
                        <a:pt x="443" y="946"/>
                      </a:lnTo>
                      <a:lnTo>
                        <a:pt x="463" y="936"/>
                      </a:lnTo>
                      <a:lnTo>
                        <a:pt x="483" y="986"/>
                      </a:lnTo>
                      <a:lnTo>
                        <a:pt x="503" y="936"/>
                      </a:lnTo>
                      <a:lnTo>
                        <a:pt x="543" y="936"/>
                      </a:lnTo>
                      <a:lnTo>
                        <a:pt x="543" y="966"/>
                      </a:lnTo>
                      <a:lnTo>
                        <a:pt x="563" y="936"/>
                      </a:lnTo>
                      <a:lnTo>
                        <a:pt x="583" y="926"/>
                      </a:lnTo>
                      <a:lnTo>
                        <a:pt x="603" y="986"/>
                      </a:lnTo>
                      <a:lnTo>
                        <a:pt x="634" y="986"/>
                      </a:lnTo>
                      <a:lnTo>
                        <a:pt x="644" y="966"/>
                      </a:lnTo>
                      <a:lnTo>
                        <a:pt x="694" y="986"/>
                      </a:lnTo>
                      <a:lnTo>
                        <a:pt x="714" y="1006"/>
                      </a:lnTo>
                      <a:lnTo>
                        <a:pt x="714" y="1036"/>
                      </a:lnTo>
                      <a:lnTo>
                        <a:pt x="734" y="1016"/>
                      </a:lnTo>
                      <a:lnTo>
                        <a:pt x="754" y="986"/>
                      </a:lnTo>
                      <a:lnTo>
                        <a:pt x="795" y="986"/>
                      </a:lnTo>
                      <a:lnTo>
                        <a:pt x="935" y="986"/>
                      </a:lnTo>
                      <a:lnTo>
                        <a:pt x="1056" y="986"/>
                      </a:lnTo>
                      <a:lnTo>
                        <a:pt x="1137" y="986"/>
                      </a:lnTo>
                      <a:lnTo>
                        <a:pt x="1187" y="976"/>
                      </a:lnTo>
                      <a:lnTo>
                        <a:pt x="1267" y="976"/>
                      </a:lnTo>
                      <a:lnTo>
                        <a:pt x="1348" y="916"/>
                      </a:lnTo>
                      <a:lnTo>
                        <a:pt x="1428" y="885"/>
                      </a:lnTo>
                      <a:lnTo>
                        <a:pt x="1509" y="865"/>
                      </a:lnTo>
                      <a:lnTo>
                        <a:pt x="1579" y="865"/>
                      </a:lnTo>
                      <a:lnTo>
                        <a:pt x="1660" y="875"/>
                      </a:lnTo>
                      <a:lnTo>
                        <a:pt x="1791" y="885"/>
                      </a:lnTo>
                      <a:lnTo>
                        <a:pt x="1861" y="885"/>
                      </a:lnTo>
                      <a:lnTo>
                        <a:pt x="1931" y="865"/>
                      </a:lnTo>
                      <a:lnTo>
                        <a:pt x="2012" y="855"/>
                      </a:lnTo>
                      <a:lnTo>
                        <a:pt x="2072" y="825"/>
                      </a:lnTo>
                      <a:lnTo>
                        <a:pt x="2143" y="795"/>
                      </a:lnTo>
                      <a:lnTo>
                        <a:pt x="2193" y="775"/>
                      </a:lnTo>
                      <a:lnTo>
                        <a:pt x="2243" y="714"/>
                      </a:lnTo>
                      <a:lnTo>
                        <a:pt x="2263" y="674"/>
                      </a:lnTo>
                      <a:lnTo>
                        <a:pt x="2273" y="614"/>
                      </a:lnTo>
                      <a:lnTo>
                        <a:pt x="2314" y="564"/>
                      </a:lnTo>
                      <a:lnTo>
                        <a:pt x="2334" y="513"/>
                      </a:lnTo>
                      <a:lnTo>
                        <a:pt x="2374" y="503"/>
                      </a:lnTo>
                      <a:lnTo>
                        <a:pt x="2394" y="513"/>
                      </a:lnTo>
                      <a:lnTo>
                        <a:pt x="2414" y="473"/>
                      </a:lnTo>
                      <a:lnTo>
                        <a:pt x="2414" y="433"/>
                      </a:lnTo>
                      <a:lnTo>
                        <a:pt x="2414" y="393"/>
                      </a:lnTo>
                      <a:lnTo>
                        <a:pt x="2455" y="382"/>
                      </a:lnTo>
                      <a:lnTo>
                        <a:pt x="2485" y="372"/>
                      </a:lnTo>
                      <a:lnTo>
                        <a:pt x="2505" y="393"/>
                      </a:lnTo>
                      <a:lnTo>
                        <a:pt x="2515" y="403"/>
                      </a:lnTo>
                      <a:lnTo>
                        <a:pt x="2575" y="393"/>
                      </a:lnTo>
                      <a:lnTo>
                        <a:pt x="2605" y="372"/>
                      </a:lnTo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6" name="Freeform 4"/>
                <p:cNvSpPr>
                  <a:spLocks/>
                </p:cNvSpPr>
                <p:nvPr/>
              </p:nvSpPr>
              <p:spPr bwMode="auto">
                <a:xfrm>
                  <a:off x="7860" y="4975"/>
                  <a:ext cx="560" cy="625"/>
                </a:xfrm>
                <a:custGeom>
                  <a:avLst/>
                  <a:gdLst>
                    <a:gd name="T0" fmla="*/ 485 w 560"/>
                    <a:gd name="T1" fmla="*/ 230 h 625"/>
                    <a:gd name="T2" fmla="*/ 560 w 560"/>
                    <a:gd name="T3" fmla="*/ 140 h 625"/>
                    <a:gd name="T4" fmla="*/ 495 w 560"/>
                    <a:gd name="T5" fmla="*/ 25 h 625"/>
                    <a:gd name="T6" fmla="*/ 455 w 560"/>
                    <a:gd name="T7" fmla="*/ 25 h 625"/>
                    <a:gd name="T8" fmla="*/ 405 w 560"/>
                    <a:gd name="T9" fmla="*/ 75 h 625"/>
                    <a:gd name="T10" fmla="*/ 265 w 560"/>
                    <a:gd name="T11" fmla="*/ 0 h 625"/>
                    <a:gd name="T12" fmla="*/ 125 w 560"/>
                    <a:gd name="T13" fmla="*/ 10 h 625"/>
                    <a:gd name="T14" fmla="*/ 60 w 560"/>
                    <a:gd name="T15" fmla="*/ 110 h 625"/>
                    <a:gd name="T16" fmla="*/ 0 w 560"/>
                    <a:gd name="T17" fmla="*/ 220 h 625"/>
                    <a:gd name="T18" fmla="*/ 20 w 560"/>
                    <a:gd name="T19" fmla="*/ 360 h 625"/>
                    <a:gd name="T20" fmla="*/ 35 w 560"/>
                    <a:gd name="T21" fmla="*/ 495 h 625"/>
                    <a:gd name="T22" fmla="*/ 105 w 560"/>
                    <a:gd name="T23" fmla="*/ 520 h 625"/>
                    <a:gd name="T24" fmla="*/ 180 w 560"/>
                    <a:gd name="T25" fmla="*/ 620 h 625"/>
                    <a:gd name="T26" fmla="*/ 340 w 560"/>
                    <a:gd name="T27" fmla="*/ 625 h 625"/>
                    <a:gd name="T28" fmla="*/ 435 w 560"/>
                    <a:gd name="T29" fmla="*/ 550 h 625"/>
                    <a:gd name="T30" fmla="*/ 490 w 560"/>
                    <a:gd name="T31" fmla="*/ 470 h 625"/>
                    <a:gd name="T32" fmla="*/ 400 w 560"/>
                    <a:gd name="T33" fmla="*/ 435 h 625"/>
                    <a:gd name="T34" fmla="*/ 440 w 560"/>
                    <a:gd name="T35" fmla="*/ 315 h 625"/>
                    <a:gd name="T36" fmla="*/ 485 w 560"/>
                    <a:gd name="T37" fmla="*/ 23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0" h="625">
                      <a:moveTo>
                        <a:pt x="485" y="230"/>
                      </a:moveTo>
                      <a:lnTo>
                        <a:pt x="560" y="140"/>
                      </a:lnTo>
                      <a:lnTo>
                        <a:pt x="495" y="25"/>
                      </a:lnTo>
                      <a:lnTo>
                        <a:pt x="455" y="25"/>
                      </a:lnTo>
                      <a:lnTo>
                        <a:pt x="405" y="75"/>
                      </a:lnTo>
                      <a:lnTo>
                        <a:pt x="265" y="0"/>
                      </a:lnTo>
                      <a:lnTo>
                        <a:pt x="125" y="10"/>
                      </a:lnTo>
                      <a:lnTo>
                        <a:pt x="60" y="110"/>
                      </a:lnTo>
                      <a:lnTo>
                        <a:pt x="0" y="220"/>
                      </a:lnTo>
                      <a:lnTo>
                        <a:pt x="20" y="360"/>
                      </a:lnTo>
                      <a:lnTo>
                        <a:pt x="35" y="495"/>
                      </a:lnTo>
                      <a:lnTo>
                        <a:pt x="105" y="520"/>
                      </a:lnTo>
                      <a:lnTo>
                        <a:pt x="180" y="620"/>
                      </a:lnTo>
                      <a:lnTo>
                        <a:pt x="340" y="625"/>
                      </a:lnTo>
                      <a:lnTo>
                        <a:pt x="435" y="550"/>
                      </a:lnTo>
                      <a:lnTo>
                        <a:pt x="490" y="470"/>
                      </a:lnTo>
                      <a:lnTo>
                        <a:pt x="400" y="435"/>
                      </a:lnTo>
                      <a:lnTo>
                        <a:pt x="440" y="315"/>
                      </a:lnTo>
                      <a:lnTo>
                        <a:pt x="485" y="23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7" name="Freeform 5"/>
                <p:cNvSpPr>
                  <a:spLocks/>
                </p:cNvSpPr>
                <p:nvPr/>
              </p:nvSpPr>
              <p:spPr bwMode="auto">
                <a:xfrm>
                  <a:off x="10195" y="2055"/>
                  <a:ext cx="435" cy="260"/>
                </a:xfrm>
                <a:custGeom>
                  <a:avLst/>
                  <a:gdLst>
                    <a:gd name="T0" fmla="*/ 435 w 435"/>
                    <a:gd name="T1" fmla="*/ 10 h 260"/>
                    <a:gd name="T2" fmla="*/ 360 w 435"/>
                    <a:gd name="T3" fmla="*/ 135 h 260"/>
                    <a:gd name="T4" fmla="*/ 295 w 435"/>
                    <a:gd name="T5" fmla="*/ 230 h 260"/>
                    <a:gd name="T6" fmla="*/ 240 w 435"/>
                    <a:gd name="T7" fmla="*/ 260 h 260"/>
                    <a:gd name="T8" fmla="*/ 165 w 435"/>
                    <a:gd name="T9" fmla="*/ 205 h 260"/>
                    <a:gd name="T10" fmla="*/ 50 w 435"/>
                    <a:gd name="T11" fmla="*/ 200 h 260"/>
                    <a:gd name="T12" fmla="*/ 0 w 435"/>
                    <a:gd name="T13" fmla="*/ 143 h 260"/>
                    <a:gd name="T14" fmla="*/ 50 w 435"/>
                    <a:gd name="T15" fmla="*/ 85 h 260"/>
                    <a:gd name="T16" fmla="*/ 155 w 435"/>
                    <a:gd name="T17" fmla="*/ 120 h 260"/>
                    <a:gd name="T18" fmla="*/ 175 w 435"/>
                    <a:gd name="T19" fmla="*/ 65 h 260"/>
                    <a:gd name="T20" fmla="*/ 200 w 435"/>
                    <a:gd name="T21" fmla="*/ 0 h 260"/>
                    <a:gd name="T22" fmla="*/ 435 w 435"/>
                    <a:gd name="T23" fmla="*/ 1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5" h="260">
                      <a:moveTo>
                        <a:pt x="435" y="10"/>
                      </a:moveTo>
                      <a:lnTo>
                        <a:pt x="360" y="135"/>
                      </a:lnTo>
                      <a:lnTo>
                        <a:pt x="295" y="230"/>
                      </a:lnTo>
                      <a:lnTo>
                        <a:pt x="240" y="260"/>
                      </a:lnTo>
                      <a:lnTo>
                        <a:pt x="165" y="205"/>
                      </a:lnTo>
                      <a:lnTo>
                        <a:pt x="50" y="200"/>
                      </a:lnTo>
                      <a:lnTo>
                        <a:pt x="0" y="143"/>
                      </a:lnTo>
                      <a:lnTo>
                        <a:pt x="50" y="85"/>
                      </a:lnTo>
                      <a:lnTo>
                        <a:pt x="155" y="120"/>
                      </a:lnTo>
                      <a:lnTo>
                        <a:pt x="175" y="65"/>
                      </a:lnTo>
                      <a:lnTo>
                        <a:pt x="200" y="0"/>
                      </a:lnTo>
                      <a:lnTo>
                        <a:pt x="435" y="1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8" name="Freeform 6"/>
                <p:cNvSpPr>
                  <a:spLocks/>
                </p:cNvSpPr>
                <p:nvPr/>
              </p:nvSpPr>
              <p:spPr bwMode="auto">
                <a:xfrm>
                  <a:off x="4354" y="4679"/>
                  <a:ext cx="507" cy="274"/>
                </a:xfrm>
                <a:custGeom>
                  <a:avLst/>
                  <a:gdLst>
                    <a:gd name="T0" fmla="*/ 0 w 507"/>
                    <a:gd name="T1" fmla="*/ 23 h 274"/>
                    <a:gd name="T2" fmla="*/ 0 w 507"/>
                    <a:gd name="T3" fmla="*/ 206 h 274"/>
                    <a:gd name="T4" fmla="*/ 186 w 507"/>
                    <a:gd name="T5" fmla="*/ 274 h 274"/>
                    <a:gd name="T6" fmla="*/ 277 w 507"/>
                    <a:gd name="T7" fmla="*/ 206 h 274"/>
                    <a:gd name="T8" fmla="*/ 446 w 507"/>
                    <a:gd name="T9" fmla="*/ 203 h 274"/>
                    <a:gd name="T10" fmla="*/ 507 w 507"/>
                    <a:gd name="T11" fmla="*/ 138 h 274"/>
                    <a:gd name="T12" fmla="*/ 462 w 507"/>
                    <a:gd name="T13" fmla="*/ 92 h 274"/>
                    <a:gd name="T14" fmla="*/ 487 w 507"/>
                    <a:gd name="T15" fmla="*/ 0 h 274"/>
                    <a:gd name="T16" fmla="*/ 285 w 507"/>
                    <a:gd name="T17" fmla="*/ 0 h 274"/>
                    <a:gd name="T18" fmla="*/ 186 w 507"/>
                    <a:gd name="T19" fmla="*/ 23 h 274"/>
                    <a:gd name="T20" fmla="*/ 0 w 507"/>
                    <a:gd name="T21" fmla="*/ 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7" h="274">
                      <a:moveTo>
                        <a:pt x="0" y="23"/>
                      </a:moveTo>
                      <a:lnTo>
                        <a:pt x="0" y="206"/>
                      </a:lnTo>
                      <a:lnTo>
                        <a:pt x="186" y="274"/>
                      </a:lnTo>
                      <a:lnTo>
                        <a:pt x="277" y="206"/>
                      </a:lnTo>
                      <a:lnTo>
                        <a:pt x="446" y="203"/>
                      </a:lnTo>
                      <a:lnTo>
                        <a:pt x="507" y="138"/>
                      </a:lnTo>
                      <a:lnTo>
                        <a:pt x="462" y="92"/>
                      </a:lnTo>
                      <a:lnTo>
                        <a:pt x="487" y="0"/>
                      </a:lnTo>
                      <a:lnTo>
                        <a:pt x="285" y="0"/>
                      </a:lnTo>
                      <a:lnTo>
                        <a:pt x="186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9" name="Freeform 7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442" cy="398"/>
                </a:xfrm>
                <a:custGeom>
                  <a:avLst/>
                  <a:gdLst>
                    <a:gd name="T0" fmla="*/ 442 w 442"/>
                    <a:gd name="T1" fmla="*/ 248 h 398"/>
                    <a:gd name="T2" fmla="*/ 416 w 442"/>
                    <a:gd name="T3" fmla="*/ 398 h 398"/>
                    <a:gd name="T4" fmla="*/ 345 w 442"/>
                    <a:gd name="T5" fmla="*/ 394 h 398"/>
                    <a:gd name="T6" fmla="*/ 319 w 442"/>
                    <a:gd name="T7" fmla="*/ 304 h 398"/>
                    <a:gd name="T8" fmla="*/ 157 w 442"/>
                    <a:gd name="T9" fmla="*/ 347 h 398"/>
                    <a:gd name="T10" fmla="*/ 120 w 442"/>
                    <a:gd name="T11" fmla="*/ 281 h 398"/>
                    <a:gd name="T12" fmla="*/ 92 w 442"/>
                    <a:gd name="T13" fmla="*/ 163 h 398"/>
                    <a:gd name="T14" fmla="*/ 0 w 442"/>
                    <a:gd name="T15" fmla="*/ 113 h 398"/>
                    <a:gd name="T16" fmla="*/ 49 w 442"/>
                    <a:gd name="T17" fmla="*/ 0 h 398"/>
                    <a:gd name="T18" fmla="*/ 161 w 442"/>
                    <a:gd name="T19" fmla="*/ 140 h 398"/>
                    <a:gd name="T20" fmla="*/ 259 w 442"/>
                    <a:gd name="T21" fmla="*/ 209 h 398"/>
                    <a:gd name="T22" fmla="*/ 345 w 442"/>
                    <a:gd name="T23" fmla="*/ 163 h 398"/>
                    <a:gd name="T24" fmla="*/ 416 w 442"/>
                    <a:gd name="T25" fmla="*/ 184 h 398"/>
                    <a:gd name="T26" fmla="*/ 442 w 442"/>
                    <a:gd name="T27" fmla="*/ 248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2" h="398">
                      <a:moveTo>
                        <a:pt x="442" y="248"/>
                      </a:moveTo>
                      <a:lnTo>
                        <a:pt x="416" y="398"/>
                      </a:lnTo>
                      <a:lnTo>
                        <a:pt x="345" y="394"/>
                      </a:lnTo>
                      <a:lnTo>
                        <a:pt x="319" y="304"/>
                      </a:lnTo>
                      <a:lnTo>
                        <a:pt x="157" y="347"/>
                      </a:lnTo>
                      <a:lnTo>
                        <a:pt x="120" y="281"/>
                      </a:lnTo>
                      <a:lnTo>
                        <a:pt x="92" y="163"/>
                      </a:lnTo>
                      <a:lnTo>
                        <a:pt x="0" y="113"/>
                      </a:lnTo>
                      <a:lnTo>
                        <a:pt x="49" y="0"/>
                      </a:lnTo>
                      <a:lnTo>
                        <a:pt x="161" y="140"/>
                      </a:lnTo>
                      <a:lnTo>
                        <a:pt x="259" y="209"/>
                      </a:lnTo>
                      <a:lnTo>
                        <a:pt x="345" y="163"/>
                      </a:lnTo>
                      <a:lnTo>
                        <a:pt x="416" y="184"/>
                      </a:lnTo>
                      <a:lnTo>
                        <a:pt x="442" y="248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0" name="Freeform 8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299" cy="514"/>
                </a:xfrm>
                <a:custGeom>
                  <a:avLst/>
                  <a:gdLst>
                    <a:gd name="T0" fmla="*/ 239 w 299"/>
                    <a:gd name="T1" fmla="*/ 465 h 514"/>
                    <a:gd name="T2" fmla="*/ 161 w 299"/>
                    <a:gd name="T3" fmla="*/ 514 h 514"/>
                    <a:gd name="T4" fmla="*/ 89 w 299"/>
                    <a:gd name="T5" fmla="*/ 473 h 514"/>
                    <a:gd name="T6" fmla="*/ 0 w 299"/>
                    <a:gd name="T7" fmla="*/ 368 h 514"/>
                    <a:gd name="T8" fmla="*/ 92 w 299"/>
                    <a:gd name="T9" fmla="*/ 368 h 514"/>
                    <a:gd name="T10" fmla="*/ 134 w 299"/>
                    <a:gd name="T11" fmla="*/ 420 h 514"/>
                    <a:gd name="T12" fmla="*/ 141 w 299"/>
                    <a:gd name="T13" fmla="*/ 322 h 514"/>
                    <a:gd name="T14" fmla="*/ 119 w 299"/>
                    <a:gd name="T15" fmla="*/ 229 h 514"/>
                    <a:gd name="T16" fmla="*/ 92 w 299"/>
                    <a:gd name="T17" fmla="*/ 218 h 514"/>
                    <a:gd name="T18" fmla="*/ 115 w 299"/>
                    <a:gd name="T19" fmla="*/ 138 h 514"/>
                    <a:gd name="T20" fmla="*/ 66 w 299"/>
                    <a:gd name="T21" fmla="*/ 69 h 514"/>
                    <a:gd name="T22" fmla="*/ 25 w 299"/>
                    <a:gd name="T23" fmla="*/ 15 h 514"/>
                    <a:gd name="T24" fmla="*/ 70 w 299"/>
                    <a:gd name="T25" fmla="*/ 0 h 514"/>
                    <a:gd name="T26" fmla="*/ 141 w 299"/>
                    <a:gd name="T27" fmla="*/ 69 h 514"/>
                    <a:gd name="T28" fmla="*/ 186 w 299"/>
                    <a:gd name="T29" fmla="*/ 161 h 514"/>
                    <a:gd name="T30" fmla="*/ 255 w 299"/>
                    <a:gd name="T31" fmla="*/ 161 h 514"/>
                    <a:gd name="T32" fmla="*/ 239 w 299"/>
                    <a:gd name="T33" fmla="*/ 229 h 514"/>
                    <a:gd name="T34" fmla="*/ 231 w 299"/>
                    <a:gd name="T35" fmla="*/ 341 h 514"/>
                    <a:gd name="T36" fmla="*/ 299 w 299"/>
                    <a:gd name="T37" fmla="*/ 413 h 514"/>
                    <a:gd name="T38" fmla="*/ 239 w 299"/>
                    <a:gd name="T39" fmla="*/ 46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9" h="514">
                      <a:moveTo>
                        <a:pt x="239" y="465"/>
                      </a:moveTo>
                      <a:lnTo>
                        <a:pt x="161" y="514"/>
                      </a:lnTo>
                      <a:lnTo>
                        <a:pt x="89" y="473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4" y="420"/>
                      </a:lnTo>
                      <a:lnTo>
                        <a:pt x="141" y="322"/>
                      </a:lnTo>
                      <a:lnTo>
                        <a:pt x="119" y="229"/>
                      </a:lnTo>
                      <a:lnTo>
                        <a:pt x="92" y="218"/>
                      </a:lnTo>
                      <a:lnTo>
                        <a:pt x="115" y="138"/>
                      </a:lnTo>
                      <a:lnTo>
                        <a:pt x="66" y="69"/>
                      </a:lnTo>
                      <a:lnTo>
                        <a:pt x="25" y="15"/>
                      </a:lnTo>
                      <a:lnTo>
                        <a:pt x="70" y="0"/>
                      </a:lnTo>
                      <a:lnTo>
                        <a:pt x="141" y="69"/>
                      </a:lnTo>
                      <a:lnTo>
                        <a:pt x="186" y="161"/>
                      </a:lnTo>
                      <a:lnTo>
                        <a:pt x="255" y="161"/>
                      </a:lnTo>
                      <a:lnTo>
                        <a:pt x="239" y="229"/>
                      </a:lnTo>
                      <a:lnTo>
                        <a:pt x="231" y="341"/>
                      </a:lnTo>
                      <a:lnTo>
                        <a:pt x="299" y="413"/>
                      </a:lnTo>
                      <a:lnTo>
                        <a:pt x="239" y="46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1" name="Freeform 9"/>
                <p:cNvSpPr>
                  <a:spLocks/>
                </p:cNvSpPr>
                <p:nvPr/>
              </p:nvSpPr>
              <p:spPr bwMode="auto">
                <a:xfrm>
                  <a:off x="2970" y="8493"/>
                  <a:ext cx="360" cy="375"/>
                </a:xfrm>
                <a:custGeom>
                  <a:avLst/>
                  <a:gdLst>
                    <a:gd name="T0" fmla="*/ 347 w 360"/>
                    <a:gd name="T1" fmla="*/ 375 h 375"/>
                    <a:gd name="T2" fmla="*/ 360 w 360"/>
                    <a:gd name="T3" fmla="*/ 307 h 375"/>
                    <a:gd name="T4" fmla="*/ 293 w 360"/>
                    <a:gd name="T5" fmla="*/ 232 h 375"/>
                    <a:gd name="T6" fmla="*/ 206 w 360"/>
                    <a:gd name="T7" fmla="*/ 187 h 375"/>
                    <a:gd name="T8" fmla="*/ 180 w 360"/>
                    <a:gd name="T9" fmla="*/ 94 h 375"/>
                    <a:gd name="T10" fmla="*/ 206 w 360"/>
                    <a:gd name="T11" fmla="*/ 74 h 375"/>
                    <a:gd name="T12" fmla="*/ 180 w 360"/>
                    <a:gd name="T13" fmla="*/ 0 h 375"/>
                    <a:gd name="T14" fmla="*/ 114 w 360"/>
                    <a:gd name="T15" fmla="*/ 28 h 375"/>
                    <a:gd name="T16" fmla="*/ 0 w 360"/>
                    <a:gd name="T17" fmla="*/ 28 h 375"/>
                    <a:gd name="T18" fmla="*/ 146 w 360"/>
                    <a:gd name="T19" fmla="*/ 120 h 375"/>
                    <a:gd name="T20" fmla="*/ 165 w 360"/>
                    <a:gd name="T21" fmla="*/ 184 h 375"/>
                    <a:gd name="T22" fmla="*/ 161 w 360"/>
                    <a:gd name="T23" fmla="*/ 217 h 375"/>
                    <a:gd name="T24" fmla="*/ 206 w 360"/>
                    <a:gd name="T25" fmla="*/ 270 h 375"/>
                    <a:gd name="T26" fmla="*/ 252 w 360"/>
                    <a:gd name="T27" fmla="*/ 274 h 375"/>
                    <a:gd name="T28" fmla="*/ 274 w 360"/>
                    <a:gd name="T29" fmla="*/ 300 h 375"/>
                    <a:gd name="T30" fmla="*/ 304 w 360"/>
                    <a:gd name="T31" fmla="*/ 300 h 375"/>
                    <a:gd name="T32" fmla="*/ 308 w 360"/>
                    <a:gd name="T33" fmla="*/ 352 h 375"/>
                    <a:gd name="T34" fmla="*/ 347 w 360"/>
                    <a:gd name="T35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0" h="375">
                      <a:moveTo>
                        <a:pt x="347" y="375"/>
                      </a:moveTo>
                      <a:lnTo>
                        <a:pt x="360" y="307"/>
                      </a:lnTo>
                      <a:lnTo>
                        <a:pt x="293" y="232"/>
                      </a:lnTo>
                      <a:lnTo>
                        <a:pt x="206" y="187"/>
                      </a:lnTo>
                      <a:lnTo>
                        <a:pt x="180" y="94"/>
                      </a:lnTo>
                      <a:lnTo>
                        <a:pt x="206" y="74"/>
                      </a:lnTo>
                      <a:lnTo>
                        <a:pt x="180" y="0"/>
                      </a:lnTo>
                      <a:lnTo>
                        <a:pt x="114" y="28"/>
                      </a:lnTo>
                      <a:lnTo>
                        <a:pt x="0" y="28"/>
                      </a:lnTo>
                      <a:lnTo>
                        <a:pt x="146" y="120"/>
                      </a:lnTo>
                      <a:lnTo>
                        <a:pt x="165" y="184"/>
                      </a:lnTo>
                      <a:lnTo>
                        <a:pt x="161" y="217"/>
                      </a:lnTo>
                      <a:lnTo>
                        <a:pt x="206" y="270"/>
                      </a:lnTo>
                      <a:lnTo>
                        <a:pt x="252" y="274"/>
                      </a:lnTo>
                      <a:lnTo>
                        <a:pt x="274" y="300"/>
                      </a:lnTo>
                      <a:lnTo>
                        <a:pt x="304" y="300"/>
                      </a:lnTo>
                      <a:lnTo>
                        <a:pt x="308" y="352"/>
                      </a:lnTo>
                      <a:lnTo>
                        <a:pt x="347" y="37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2" name="Freeform 10"/>
                <p:cNvSpPr>
                  <a:spLocks/>
                </p:cNvSpPr>
                <p:nvPr/>
              </p:nvSpPr>
              <p:spPr bwMode="auto">
                <a:xfrm>
                  <a:off x="5205" y="6690"/>
                  <a:ext cx="766" cy="834"/>
                </a:xfrm>
                <a:custGeom>
                  <a:avLst/>
                  <a:gdLst>
                    <a:gd name="T0" fmla="*/ 235 w 766"/>
                    <a:gd name="T1" fmla="*/ 2 h 834"/>
                    <a:gd name="T2" fmla="*/ 120 w 766"/>
                    <a:gd name="T3" fmla="*/ 0 h 834"/>
                    <a:gd name="T4" fmla="*/ 55 w 766"/>
                    <a:gd name="T5" fmla="*/ 70 h 834"/>
                    <a:gd name="T6" fmla="*/ 100 w 766"/>
                    <a:gd name="T7" fmla="*/ 195 h 834"/>
                    <a:gd name="T8" fmla="*/ 50 w 766"/>
                    <a:gd name="T9" fmla="*/ 225 h 834"/>
                    <a:gd name="T10" fmla="*/ 0 w 766"/>
                    <a:gd name="T11" fmla="*/ 320 h 834"/>
                    <a:gd name="T12" fmla="*/ 5 w 766"/>
                    <a:gd name="T13" fmla="*/ 440 h 834"/>
                    <a:gd name="T14" fmla="*/ 75 w 766"/>
                    <a:gd name="T15" fmla="*/ 435 h 834"/>
                    <a:gd name="T16" fmla="*/ 55 w 766"/>
                    <a:gd name="T17" fmla="*/ 590 h 834"/>
                    <a:gd name="T18" fmla="*/ 90 w 766"/>
                    <a:gd name="T19" fmla="*/ 610 h 834"/>
                    <a:gd name="T20" fmla="*/ 20 w 766"/>
                    <a:gd name="T21" fmla="*/ 785 h 834"/>
                    <a:gd name="T22" fmla="*/ 125 w 766"/>
                    <a:gd name="T23" fmla="*/ 800 h 834"/>
                    <a:gd name="T24" fmla="*/ 235 w 766"/>
                    <a:gd name="T25" fmla="*/ 760 h 834"/>
                    <a:gd name="T26" fmla="*/ 345 w 766"/>
                    <a:gd name="T27" fmla="*/ 834 h 834"/>
                    <a:gd name="T28" fmla="*/ 409 w 766"/>
                    <a:gd name="T29" fmla="*/ 772 h 834"/>
                    <a:gd name="T30" fmla="*/ 490 w 766"/>
                    <a:gd name="T31" fmla="*/ 742 h 834"/>
                    <a:gd name="T32" fmla="*/ 631 w 766"/>
                    <a:gd name="T33" fmla="*/ 742 h 834"/>
                    <a:gd name="T34" fmla="*/ 720 w 766"/>
                    <a:gd name="T35" fmla="*/ 723 h 834"/>
                    <a:gd name="T36" fmla="*/ 766 w 766"/>
                    <a:gd name="T37" fmla="*/ 625 h 834"/>
                    <a:gd name="T38" fmla="*/ 653 w 766"/>
                    <a:gd name="T39" fmla="*/ 441 h 834"/>
                    <a:gd name="T40" fmla="*/ 653 w 766"/>
                    <a:gd name="T41" fmla="*/ 280 h 834"/>
                    <a:gd name="T42" fmla="*/ 536 w 766"/>
                    <a:gd name="T43" fmla="*/ 235 h 834"/>
                    <a:gd name="T44" fmla="*/ 465 w 766"/>
                    <a:gd name="T45" fmla="*/ 119 h 834"/>
                    <a:gd name="T46" fmla="*/ 409 w 766"/>
                    <a:gd name="T47" fmla="*/ 142 h 834"/>
                    <a:gd name="T48" fmla="*/ 349 w 766"/>
                    <a:gd name="T49" fmla="*/ 48 h 834"/>
                    <a:gd name="T50" fmla="*/ 235 w 766"/>
                    <a:gd name="T51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6" h="834">
                      <a:moveTo>
                        <a:pt x="235" y="2"/>
                      </a:moveTo>
                      <a:lnTo>
                        <a:pt x="120" y="0"/>
                      </a:lnTo>
                      <a:lnTo>
                        <a:pt x="55" y="70"/>
                      </a:lnTo>
                      <a:lnTo>
                        <a:pt x="100" y="195"/>
                      </a:lnTo>
                      <a:lnTo>
                        <a:pt x="50" y="225"/>
                      </a:lnTo>
                      <a:lnTo>
                        <a:pt x="0" y="320"/>
                      </a:lnTo>
                      <a:lnTo>
                        <a:pt x="5" y="440"/>
                      </a:lnTo>
                      <a:lnTo>
                        <a:pt x="75" y="435"/>
                      </a:lnTo>
                      <a:lnTo>
                        <a:pt x="55" y="590"/>
                      </a:lnTo>
                      <a:lnTo>
                        <a:pt x="90" y="610"/>
                      </a:lnTo>
                      <a:lnTo>
                        <a:pt x="20" y="785"/>
                      </a:lnTo>
                      <a:lnTo>
                        <a:pt x="125" y="800"/>
                      </a:lnTo>
                      <a:lnTo>
                        <a:pt x="235" y="760"/>
                      </a:lnTo>
                      <a:lnTo>
                        <a:pt x="345" y="834"/>
                      </a:lnTo>
                      <a:lnTo>
                        <a:pt x="409" y="772"/>
                      </a:lnTo>
                      <a:lnTo>
                        <a:pt x="490" y="742"/>
                      </a:lnTo>
                      <a:lnTo>
                        <a:pt x="631" y="742"/>
                      </a:lnTo>
                      <a:lnTo>
                        <a:pt x="720" y="723"/>
                      </a:lnTo>
                      <a:lnTo>
                        <a:pt x="766" y="625"/>
                      </a:lnTo>
                      <a:lnTo>
                        <a:pt x="653" y="441"/>
                      </a:lnTo>
                      <a:lnTo>
                        <a:pt x="653" y="280"/>
                      </a:lnTo>
                      <a:lnTo>
                        <a:pt x="536" y="235"/>
                      </a:lnTo>
                      <a:lnTo>
                        <a:pt x="465" y="119"/>
                      </a:lnTo>
                      <a:lnTo>
                        <a:pt x="409" y="142"/>
                      </a:lnTo>
                      <a:lnTo>
                        <a:pt x="349" y="48"/>
                      </a:lnTo>
                      <a:lnTo>
                        <a:pt x="235" y="2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3" name="Freeform 11"/>
                <p:cNvSpPr>
                  <a:spLocks/>
                </p:cNvSpPr>
                <p:nvPr/>
              </p:nvSpPr>
              <p:spPr bwMode="auto">
                <a:xfrm>
                  <a:off x="6270" y="5118"/>
                  <a:ext cx="580" cy="695"/>
                </a:xfrm>
                <a:custGeom>
                  <a:avLst/>
                  <a:gdLst>
                    <a:gd name="T0" fmla="*/ 279 w 580"/>
                    <a:gd name="T1" fmla="*/ 46 h 695"/>
                    <a:gd name="T2" fmla="*/ 167 w 580"/>
                    <a:gd name="T3" fmla="*/ 135 h 695"/>
                    <a:gd name="T4" fmla="*/ 167 w 580"/>
                    <a:gd name="T5" fmla="*/ 301 h 695"/>
                    <a:gd name="T6" fmla="*/ 0 w 580"/>
                    <a:gd name="T7" fmla="*/ 424 h 695"/>
                    <a:gd name="T8" fmla="*/ 120 w 580"/>
                    <a:gd name="T9" fmla="*/ 486 h 695"/>
                    <a:gd name="T10" fmla="*/ 167 w 580"/>
                    <a:gd name="T11" fmla="*/ 486 h 695"/>
                    <a:gd name="T12" fmla="*/ 167 w 580"/>
                    <a:gd name="T13" fmla="*/ 603 h 695"/>
                    <a:gd name="T14" fmla="*/ 229 w 580"/>
                    <a:gd name="T15" fmla="*/ 695 h 695"/>
                    <a:gd name="T16" fmla="*/ 325 w 580"/>
                    <a:gd name="T17" fmla="*/ 672 h 695"/>
                    <a:gd name="T18" fmla="*/ 302 w 580"/>
                    <a:gd name="T19" fmla="*/ 532 h 695"/>
                    <a:gd name="T20" fmla="*/ 279 w 580"/>
                    <a:gd name="T21" fmla="*/ 486 h 695"/>
                    <a:gd name="T22" fmla="*/ 345 w 580"/>
                    <a:gd name="T23" fmla="*/ 417 h 695"/>
                    <a:gd name="T24" fmla="*/ 439 w 580"/>
                    <a:gd name="T25" fmla="*/ 397 h 695"/>
                    <a:gd name="T26" fmla="*/ 495 w 580"/>
                    <a:gd name="T27" fmla="*/ 337 h 695"/>
                    <a:gd name="T28" fmla="*/ 514 w 580"/>
                    <a:gd name="T29" fmla="*/ 255 h 695"/>
                    <a:gd name="T30" fmla="*/ 580 w 580"/>
                    <a:gd name="T31" fmla="*/ 186 h 695"/>
                    <a:gd name="T32" fmla="*/ 534 w 580"/>
                    <a:gd name="T33" fmla="*/ 46 h 695"/>
                    <a:gd name="T34" fmla="*/ 463 w 580"/>
                    <a:gd name="T35" fmla="*/ 0 h 695"/>
                    <a:gd name="T36" fmla="*/ 386 w 580"/>
                    <a:gd name="T37" fmla="*/ 0 h 695"/>
                    <a:gd name="T38" fmla="*/ 349 w 580"/>
                    <a:gd name="T39" fmla="*/ 46 h 695"/>
                    <a:gd name="T40" fmla="*/ 279 w 580"/>
                    <a:gd name="T41" fmla="*/ 46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0" h="695">
                      <a:moveTo>
                        <a:pt x="279" y="46"/>
                      </a:moveTo>
                      <a:lnTo>
                        <a:pt x="167" y="135"/>
                      </a:lnTo>
                      <a:lnTo>
                        <a:pt x="167" y="301"/>
                      </a:lnTo>
                      <a:lnTo>
                        <a:pt x="0" y="424"/>
                      </a:lnTo>
                      <a:lnTo>
                        <a:pt x="120" y="486"/>
                      </a:lnTo>
                      <a:lnTo>
                        <a:pt x="167" y="486"/>
                      </a:lnTo>
                      <a:lnTo>
                        <a:pt x="167" y="603"/>
                      </a:lnTo>
                      <a:lnTo>
                        <a:pt x="229" y="695"/>
                      </a:lnTo>
                      <a:lnTo>
                        <a:pt x="325" y="672"/>
                      </a:lnTo>
                      <a:lnTo>
                        <a:pt x="302" y="532"/>
                      </a:lnTo>
                      <a:lnTo>
                        <a:pt x="279" y="486"/>
                      </a:lnTo>
                      <a:lnTo>
                        <a:pt x="345" y="417"/>
                      </a:lnTo>
                      <a:lnTo>
                        <a:pt x="439" y="397"/>
                      </a:lnTo>
                      <a:lnTo>
                        <a:pt x="495" y="337"/>
                      </a:lnTo>
                      <a:lnTo>
                        <a:pt x="514" y="255"/>
                      </a:lnTo>
                      <a:lnTo>
                        <a:pt x="580" y="186"/>
                      </a:lnTo>
                      <a:lnTo>
                        <a:pt x="534" y="46"/>
                      </a:lnTo>
                      <a:lnTo>
                        <a:pt x="463" y="0"/>
                      </a:lnTo>
                      <a:lnTo>
                        <a:pt x="386" y="0"/>
                      </a:lnTo>
                      <a:lnTo>
                        <a:pt x="349" y="46"/>
                      </a:lnTo>
                      <a:lnTo>
                        <a:pt x="279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4" name="Freeform 12"/>
                <p:cNvSpPr>
                  <a:spLocks/>
                </p:cNvSpPr>
                <p:nvPr/>
              </p:nvSpPr>
              <p:spPr bwMode="auto">
                <a:xfrm>
                  <a:off x="5381" y="6068"/>
                  <a:ext cx="1745" cy="509"/>
                </a:xfrm>
                <a:custGeom>
                  <a:avLst/>
                  <a:gdLst>
                    <a:gd name="T0" fmla="*/ 207 w 1745"/>
                    <a:gd name="T1" fmla="*/ 46 h 509"/>
                    <a:gd name="T2" fmla="*/ 0 w 1745"/>
                    <a:gd name="T3" fmla="*/ 242 h 509"/>
                    <a:gd name="T4" fmla="*/ 154 w 1745"/>
                    <a:gd name="T5" fmla="*/ 482 h 509"/>
                    <a:gd name="T6" fmla="*/ 267 w 1745"/>
                    <a:gd name="T7" fmla="*/ 486 h 509"/>
                    <a:gd name="T8" fmla="*/ 360 w 1745"/>
                    <a:gd name="T9" fmla="*/ 463 h 509"/>
                    <a:gd name="T10" fmla="*/ 590 w 1745"/>
                    <a:gd name="T11" fmla="*/ 463 h 509"/>
                    <a:gd name="T12" fmla="*/ 615 w 1745"/>
                    <a:gd name="T13" fmla="*/ 396 h 509"/>
                    <a:gd name="T14" fmla="*/ 735 w 1745"/>
                    <a:gd name="T15" fmla="*/ 276 h 509"/>
                    <a:gd name="T16" fmla="*/ 983 w 1745"/>
                    <a:gd name="T17" fmla="*/ 345 h 509"/>
                    <a:gd name="T18" fmla="*/ 1133 w 1745"/>
                    <a:gd name="T19" fmla="*/ 322 h 509"/>
                    <a:gd name="T20" fmla="*/ 1245 w 1745"/>
                    <a:gd name="T21" fmla="*/ 276 h 509"/>
                    <a:gd name="T22" fmla="*/ 1373 w 1745"/>
                    <a:gd name="T23" fmla="*/ 299 h 509"/>
                    <a:gd name="T24" fmla="*/ 1630 w 1745"/>
                    <a:gd name="T25" fmla="*/ 509 h 509"/>
                    <a:gd name="T26" fmla="*/ 1677 w 1745"/>
                    <a:gd name="T27" fmla="*/ 463 h 509"/>
                    <a:gd name="T28" fmla="*/ 1745 w 1745"/>
                    <a:gd name="T29" fmla="*/ 345 h 509"/>
                    <a:gd name="T30" fmla="*/ 1630 w 1745"/>
                    <a:gd name="T31" fmla="*/ 276 h 509"/>
                    <a:gd name="T32" fmla="*/ 1605 w 1745"/>
                    <a:gd name="T33" fmla="*/ 184 h 509"/>
                    <a:gd name="T34" fmla="*/ 1561 w 1745"/>
                    <a:gd name="T35" fmla="*/ 118 h 509"/>
                    <a:gd name="T36" fmla="*/ 1538 w 1745"/>
                    <a:gd name="T37" fmla="*/ 0 h 509"/>
                    <a:gd name="T38" fmla="*/ 1446 w 1745"/>
                    <a:gd name="T39" fmla="*/ 21 h 509"/>
                    <a:gd name="T40" fmla="*/ 1423 w 1745"/>
                    <a:gd name="T41" fmla="*/ 69 h 509"/>
                    <a:gd name="T42" fmla="*/ 1354 w 1745"/>
                    <a:gd name="T43" fmla="*/ 21 h 509"/>
                    <a:gd name="T44" fmla="*/ 1272 w 1745"/>
                    <a:gd name="T45" fmla="*/ 21 h 509"/>
                    <a:gd name="T46" fmla="*/ 1077 w 1745"/>
                    <a:gd name="T47" fmla="*/ 69 h 509"/>
                    <a:gd name="T48" fmla="*/ 936 w 1745"/>
                    <a:gd name="T49" fmla="*/ 21 h 509"/>
                    <a:gd name="T50" fmla="*/ 837 w 1745"/>
                    <a:gd name="T51" fmla="*/ 137 h 509"/>
                    <a:gd name="T52" fmla="*/ 735 w 1745"/>
                    <a:gd name="T53" fmla="*/ 207 h 509"/>
                    <a:gd name="T54" fmla="*/ 709 w 1745"/>
                    <a:gd name="T55" fmla="*/ 118 h 509"/>
                    <a:gd name="T56" fmla="*/ 615 w 1745"/>
                    <a:gd name="T57" fmla="*/ 89 h 509"/>
                    <a:gd name="T58" fmla="*/ 500 w 1745"/>
                    <a:gd name="T59" fmla="*/ 118 h 509"/>
                    <a:gd name="T60" fmla="*/ 383 w 1745"/>
                    <a:gd name="T61" fmla="*/ 164 h 509"/>
                    <a:gd name="T62" fmla="*/ 233 w 1745"/>
                    <a:gd name="T63" fmla="*/ 137 h 509"/>
                    <a:gd name="T64" fmla="*/ 207 w 1745"/>
                    <a:gd name="T65" fmla="*/ 46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5" h="509">
                      <a:moveTo>
                        <a:pt x="207" y="46"/>
                      </a:moveTo>
                      <a:lnTo>
                        <a:pt x="0" y="242"/>
                      </a:lnTo>
                      <a:lnTo>
                        <a:pt x="154" y="482"/>
                      </a:lnTo>
                      <a:lnTo>
                        <a:pt x="267" y="486"/>
                      </a:lnTo>
                      <a:lnTo>
                        <a:pt x="360" y="463"/>
                      </a:lnTo>
                      <a:lnTo>
                        <a:pt x="590" y="463"/>
                      </a:lnTo>
                      <a:lnTo>
                        <a:pt x="615" y="396"/>
                      </a:lnTo>
                      <a:lnTo>
                        <a:pt x="735" y="276"/>
                      </a:lnTo>
                      <a:lnTo>
                        <a:pt x="983" y="345"/>
                      </a:lnTo>
                      <a:lnTo>
                        <a:pt x="1133" y="322"/>
                      </a:lnTo>
                      <a:lnTo>
                        <a:pt x="1245" y="276"/>
                      </a:lnTo>
                      <a:lnTo>
                        <a:pt x="1373" y="299"/>
                      </a:lnTo>
                      <a:lnTo>
                        <a:pt x="1630" y="509"/>
                      </a:lnTo>
                      <a:lnTo>
                        <a:pt x="1677" y="463"/>
                      </a:lnTo>
                      <a:lnTo>
                        <a:pt x="1745" y="345"/>
                      </a:lnTo>
                      <a:lnTo>
                        <a:pt x="1630" y="276"/>
                      </a:lnTo>
                      <a:lnTo>
                        <a:pt x="1605" y="184"/>
                      </a:lnTo>
                      <a:lnTo>
                        <a:pt x="1561" y="118"/>
                      </a:lnTo>
                      <a:lnTo>
                        <a:pt x="1538" y="0"/>
                      </a:lnTo>
                      <a:lnTo>
                        <a:pt x="1446" y="21"/>
                      </a:lnTo>
                      <a:lnTo>
                        <a:pt x="1423" y="69"/>
                      </a:lnTo>
                      <a:lnTo>
                        <a:pt x="1354" y="21"/>
                      </a:lnTo>
                      <a:lnTo>
                        <a:pt x="1272" y="21"/>
                      </a:lnTo>
                      <a:lnTo>
                        <a:pt x="1077" y="69"/>
                      </a:lnTo>
                      <a:lnTo>
                        <a:pt x="936" y="21"/>
                      </a:lnTo>
                      <a:lnTo>
                        <a:pt x="837" y="137"/>
                      </a:lnTo>
                      <a:lnTo>
                        <a:pt x="735" y="207"/>
                      </a:lnTo>
                      <a:lnTo>
                        <a:pt x="709" y="118"/>
                      </a:lnTo>
                      <a:lnTo>
                        <a:pt x="615" y="89"/>
                      </a:lnTo>
                      <a:lnTo>
                        <a:pt x="500" y="118"/>
                      </a:lnTo>
                      <a:lnTo>
                        <a:pt x="383" y="164"/>
                      </a:lnTo>
                      <a:lnTo>
                        <a:pt x="233" y="137"/>
                      </a:lnTo>
                      <a:lnTo>
                        <a:pt x="207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5" name="Freeform 13"/>
                <p:cNvSpPr>
                  <a:spLocks/>
                </p:cNvSpPr>
                <p:nvPr/>
              </p:nvSpPr>
              <p:spPr bwMode="auto">
                <a:xfrm>
                  <a:off x="7242" y="5003"/>
                  <a:ext cx="588" cy="830"/>
                </a:xfrm>
                <a:custGeom>
                  <a:avLst/>
                  <a:gdLst>
                    <a:gd name="T0" fmla="*/ 344 w 588"/>
                    <a:gd name="T1" fmla="*/ 20 h 830"/>
                    <a:gd name="T2" fmla="*/ 230 w 588"/>
                    <a:gd name="T3" fmla="*/ 0 h 830"/>
                    <a:gd name="T4" fmla="*/ 161 w 588"/>
                    <a:gd name="T5" fmla="*/ 0 h 830"/>
                    <a:gd name="T6" fmla="*/ 161 w 588"/>
                    <a:gd name="T7" fmla="*/ 161 h 830"/>
                    <a:gd name="T8" fmla="*/ 93 w 588"/>
                    <a:gd name="T9" fmla="*/ 239 h 830"/>
                    <a:gd name="T10" fmla="*/ 71 w 588"/>
                    <a:gd name="T11" fmla="*/ 347 h 830"/>
                    <a:gd name="T12" fmla="*/ 134 w 588"/>
                    <a:gd name="T13" fmla="*/ 416 h 830"/>
                    <a:gd name="T14" fmla="*/ 116 w 588"/>
                    <a:gd name="T15" fmla="*/ 489 h 830"/>
                    <a:gd name="T16" fmla="*/ 48 w 588"/>
                    <a:gd name="T17" fmla="*/ 532 h 830"/>
                    <a:gd name="T18" fmla="*/ 0 w 588"/>
                    <a:gd name="T19" fmla="*/ 601 h 830"/>
                    <a:gd name="T20" fmla="*/ 0 w 588"/>
                    <a:gd name="T21" fmla="*/ 692 h 830"/>
                    <a:gd name="T22" fmla="*/ 97 w 588"/>
                    <a:gd name="T23" fmla="*/ 760 h 830"/>
                    <a:gd name="T24" fmla="*/ 230 w 588"/>
                    <a:gd name="T25" fmla="*/ 830 h 830"/>
                    <a:gd name="T26" fmla="*/ 506 w 588"/>
                    <a:gd name="T27" fmla="*/ 718 h 830"/>
                    <a:gd name="T28" fmla="*/ 588 w 588"/>
                    <a:gd name="T29" fmla="*/ 670 h 830"/>
                    <a:gd name="T30" fmla="*/ 502 w 588"/>
                    <a:gd name="T31" fmla="*/ 601 h 830"/>
                    <a:gd name="T32" fmla="*/ 538 w 588"/>
                    <a:gd name="T33" fmla="*/ 237 h 830"/>
                    <a:gd name="T34" fmla="*/ 370 w 588"/>
                    <a:gd name="T35" fmla="*/ 184 h 830"/>
                    <a:gd name="T36" fmla="*/ 344 w 588"/>
                    <a:gd name="T37" fmla="*/ 2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8" h="830">
                      <a:moveTo>
                        <a:pt x="344" y="20"/>
                      </a:moveTo>
                      <a:lnTo>
                        <a:pt x="230" y="0"/>
                      </a:lnTo>
                      <a:lnTo>
                        <a:pt x="161" y="0"/>
                      </a:lnTo>
                      <a:lnTo>
                        <a:pt x="161" y="161"/>
                      </a:lnTo>
                      <a:lnTo>
                        <a:pt x="93" y="239"/>
                      </a:lnTo>
                      <a:lnTo>
                        <a:pt x="71" y="347"/>
                      </a:lnTo>
                      <a:lnTo>
                        <a:pt x="134" y="416"/>
                      </a:lnTo>
                      <a:lnTo>
                        <a:pt x="116" y="489"/>
                      </a:lnTo>
                      <a:lnTo>
                        <a:pt x="48" y="532"/>
                      </a:lnTo>
                      <a:lnTo>
                        <a:pt x="0" y="601"/>
                      </a:lnTo>
                      <a:lnTo>
                        <a:pt x="0" y="692"/>
                      </a:lnTo>
                      <a:lnTo>
                        <a:pt x="97" y="760"/>
                      </a:lnTo>
                      <a:lnTo>
                        <a:pt x="230" y="830"/>
                      </a:lnTo>
                      <a:lnTo>
                        <a:pt x="506" y="718"/>
                      </a:lnTo>
                      <a:lnTo>
                        <a:pt x="588" y="670"/>
                      </a:lnTo>
                      <a:lnTo>
                        <a:pt x="502" y="601"/>
                      </a:lnTo>
                      <a:lnTo>
                        <a:pt x="538" y="237"/>
                      </a:lnTo>
                      <a:lnTo>
                        <a:pt x="370" y="184"/>
                      </a:lnTo>
                      <a:lnTo>
                        <a:pt x="344" y="2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6" name="Freeform 14"/>
                <p:cNvSpPr>
                  <a:spLocks/>
                </p:cNvSpPr>
                <p:nvPr/>
              </p:nvSpPr>
              <p:spPr bwMode="auto">
                <a:xfrm>
                  <a:off x="11215" y="5164"/>
                  <a:ext cx="1130" cy="904"/>
                </a:xfrm>
                <a:custGeom>
                  <a:avLst/>
                  <a:gdLst>
                    <a:gd name="T0" fmla="*/ 500 w 1130"/>
                    <a:gd name="T1" fmla="*/ 0 h 904"/>
                    <a:gd name="T2" fmla="*/ 324 w 1130"/>
                    <a:gd name="T3" fmla="*/ 0 h 904"/>
                    <a:gd name="T4" fmla="*/ 294 w 1130"/>
                    <a:gd name="T5" fmla="*/ 140 h 904"/>
                    <a:gd name="T6" fmla="*/ 298 w 1130"/>
                    <a:gd name="T7" fmla="*/ 235 h 904"/>
                    <a:gd name="T8" fmla="*/ 107 w 1130"/>
                    <a:gd name="T9" fmla="*/ 328 h 904"/>
                    <a:gd name="T10" fmla="*/ 84 w 1130"/>
                    <a:gd name="T11" fmla="*/ 483 h 904"/>
                    <a:gd name="T12" fmla="*/ 88 w 1130"/>
                    <a:gd name="T13" fmla="*/ 606 h 904"/>
                    <a:gd name="T14" fmla="*/ 0 w 1130"/>
                    <a:gd name="T15" fmla="*/ 741 h 904"/>
                    <a:gd name="T16" fmla="*/ 107 w 1130"/>
                    <a:gd name="T17" fmla="*/ 801 h 904"/>
                    <a:gd name="T18" fmla="*/ 209 w 1130"/>
                    <a:gd name="T19" fmla="*/ 904 h 904"/>
                    <a:gd name="T20" fmla="*/ 298 w 1130"/>
                    <a:gd name="T21" fmla="*/ 904 h 904"/>
                    <a:gd name="T22" fmla="*/ 324 w 1130"/>
                    <a:gd name="T23" fmla="*/ 833 h 904"/>
                    <a:gd name="T24" fmla="*/ 439 w 1130"/>
                    <a:gd name="T25" fmla="*/ 833 h 904"/>
                    <a:gd name="T26" fmla="*/ 601 w 1130"/>
                    <a:gd name="T27" fmla="*/ 696 h 904"/>
                    <a:gd name="T28" fmla="*/ 643 w 1130"/>
                    <a:gd name="T29" fmla="*/ 711 h 904"/>
                    <a:gd name="T30" fmla="*/ 755 w 1130"/>
                    <a:gd name="T31" fmla="*/ 858 h 904"/>
                    <a:gd name="T32" fmla="*/ 830 w 1130"/>
                    <a:gd name="T33" fmla="*/ 904 h 904"/>
                    <a:gd name="T34" fmla="*/ 971 w 1130"/>
                    <a:gd name="T35" fmla="*/ 904 h 904"/>
                    <a:gd name="T36" fmla="*/ 1014 w 1130"/>
                    <a:gd name="T37" fmla="*/ 798 h 904"/>
                    <a:gd name="T38" fmla="*/ 1010 w 1130"/>
                    <a:gd name="T39" fmla="*/ 669 h 904"/>
                    <a:gd name="T40" fmla="*/ 1063 w 1130"/>
                    <a:gd name="T41" fmla="*/ 479 h 904"/>
                    <a:gd name="T42" fmla="*/ 1130 w 1130"/>
                    <a:gd name="T43" fmla="*/ 284 h 904"/>
                    <a:gd name="T44" fmla="*/ 928 w 1130"/>
                    <a:gd name="T45" fmla="*/ 255 h 904"/>
                    <a:gd name="T46" fmla="*/ 605 w 1130"/>
                    <a:gd name="T47" fmla="*/ 333 h 904"/>
                    <a:gd name="T48" fmla="*/ 658 w 1130"/>
                    <a:gd name="T49" fmla="*/ 156 h 904"/>
                    <a:gd name="T50" fmla="*/ 605 w 1130"/>
                    <a:gd name="T51" fmla="*/ 117 h 904"/>
                    <a:gd name="T52" fmla="*/ 481 w 1130"/>
                    <a:gd name="T53" fmla="*/ 255 h 904"/>
                    <a:gd name="T54" fmla="*/ 500 w 1130"/>
                    <a:gd name="T55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0" h="904">
                      <a:moveTo>
                        <a:pt x="500" y="0"/>
                      </a:moveTo>
                      <a:lnTo>
                        <a:pt x="324" y="0"/>
                      </a:lnTo>
                      <a:lnTo>
                        <a:pt x="294" y="140"/>
                      </a:lnTo>
                      <a:lnTo>
                        <a:pt x="298" y="235"/>
                      </a:lnTo>
                      <a:lnTo>
                        <a:pt x="107" y="328"/>
                      </a:lnTo>
                      <a:lnTo>
                        <a:pt x="84" y="483"/>
                      </a:lnTo>
                      <a:lnTo>
                        <a:pt x="88" y="606"/>
                      </a:lnTo>
                      <a:lnTo>
                        <a:pt x="0" y="741"/>
                      </a:lnTo>
                      <a:lnTo>
                        <a:pt x="107" y="801"/>
                      </a:lnTo>
                      <a:lnTo>
                        <a:pt x="209" y="904"/>
                      </a:lnTo>
                      <a:lnTo>
                        <a:pt x="298" y="904"/>
                      </a:lnTo>
                      <a:lnTo>
                        <a:pt x="324" y="833"/>
                      </a:lnTo>
                      <a:lnTo>
                        <a:pt x="439" y="833"/>
                      </a:lnTo>
                      <a:lnTo>
                        <a:pt x="601" y="696"/>
                      </a:lnTo>
                      <a:lnTo>
                        <a:pt x="643" y="711"/>
                      </a:lnTo>
                      <a:lnTo>
                        <a:pt x="755" y="858"/>
                      </a:lnTo>
                      <a:lnTo>
                        <a:pt x="830" y="904"/>
                      </a:lnTo>
                      <a:lnTo>
                        <a:pt x="971" y="904"/>
                      </a:lnTo>
                      <a:lnTo>
                        <a:pt x="1014" y="798"/>
                      </a:lnTo>
                      <a:lnTo>
                        <a:pt x="1010" y="669"/>
                      </a:lnTo>
                      <a:lnTo>
                        <a:pt x="1063" y="479"/>
                      </a:lnTo>
                      <a:lnTo>
                        <a:pt x="1130" y="284"/>
                      </a:lnTo>
                      <a:lnTo>
                        <a:pt x="928" y="255"/>
                      </a:lnTo>
                      <a:lnTo>
                        <a:pt x="605" y="333"/>
                      </a:lnTo>
                      <a:lnTo>
                        <a:pt x="658" y="156"/>
                      </a:lnTo>
                      <a:lnTo>
                        <a:pt x="605" y="117"/>
                      </a:lnTo>
                      <a:lnTo>
                        <a:pt x="481" y="255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7" name="Freeform 15"/>
                <p:cNvSpPr>
                  <a:spLocks/>
                </p:cNvSpPr>
                <p:nvPr/>
              </p:nvSpPr>
              <p:spPr bwMode="auto">
                <a:xfrm>
                  <a:off x="9874" y="1994"/>
                  <a:ext cx="221" cy="209"/>
                </a:xfrm>
                <a:custGeom>
                  <a:avLst/>
                  <a:gdLst>
                    <a:gd name="T0" fmla="*/ 0 w 221"/>
                    <a:gd name="T1" fmla="*/ 64 h 209"/>
                    <a:gd name="T2" fmla="*/ 54 w 221"/>
                    <a:gd name="T3" fmla="*/ 0 h 209"/>
                    <a:gd name="T4" fmla="*/ 127 w 221"/>
                    <a:gd name="T5" fmla="*/ 0 h 209"/>
                    <a:gd name="T6" fmla="*/ 221 w 221"/>
                    <a:gd name="T7" fmla="*/ 36 h 209"/>
                    <a:gd name="T8" fmla="*/ 156 w 221"/>
                    <a:gd name="T9" fmla="*/ 206 h 209"/>
                    <a:gd name="T10" fmla="*/ 90 w 221"/>
                    <a:gd name="T11" fmla="*/ 209 h 209"/>
                    <a:gd name="T12" fmla="*/ 0 w 221"/>
                    <a:gd name="T13" fmla="*/ 154 h 209"/>
                    <a:gd name="T14" fmla="*/ 0 w 221"/>
                    <a:gd name="T15" fmla="*/ 6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209">
                      <a:moveTo>
                        <a:pt x="0" y="64"/>
                      </a:moveTo>
                      <a:lnTo>
                        <a:pt x="54" y="0"/>
                      </a:lnTo>
                      <a:lnTo>
                        <a:pt x="127" y="0"/>
                      </a:lnTo>
                      <a:lnTo>
                        <a:pt x="221" y="36"/>
                      </a:lnTo>
                      <a:lnTo>
                        <a:pt x="156" y="206"/>
                      </a:lnTo>
                      <a:lnTo>
                        <a:pt x="90" y="209"/>
                      </a:lnTo>
                      <a:lnTo>
                        <a:pt x="0" y="15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8" name="Freeform 16" descr="市松模様 (小)"/>
                <p:cNvSpPr>
                  <a:spLocks/>
                </p:cNvSpPr>
                <p:nvPr/>
              </p:nvSpPr>
              <p:spPr bwMode="auto">
                <a:xfrm>
                  <a:off x="7149" y="3286"/>
                  <a:ext cx="1641" cy="1737"/>
                </a:xfrm>
                <a:custGeom>
                  <a:avLst/>
                  <a:gdLst>
                    <a:gd name="T0" fmla="*/ 1341 w 1641"/>
                    <a:gd name="T1" fmla="*/ 394 h 1737"/>
                    <a:gd name="T2" fmla="*/ 1455 w 1641"/>
                    <a:gd name="T3" fmla="*/ 348 h 1737"/>
                    <a:gd name="T4" fmla="*/ 1455 w 1641"/>
                    <a:gd name="T5" fmla="*/ 279 h 1737"/>
                    <a:gd name="T6" fmla="*/ 1524 w 1641"/>
                    <a:gd name="T7" fmla="*/ 233 h 1737"/>
                    <a:gd name="T8" fmla="*/ 1641 w 1641"/>
                    <a:gd name="T9" fmla="*/ 348 h 1737"/>
                    <a:gd name="T10" fmla="*/ 1641 w 1641"/>
                    <a:gd name="T11" fmla="*/ 465 h 1737"/>
                    <a:gd name="T12" fmla="*/ 1572 w 1641"/>
                    <a:gd name="T13" fmla="*/ 534 h 1737"/>
                    <a:gd name="T14" fmla="*/ 1547 w 1641"/>
                    <a:gd name="T15" fmla="*/ 649 h 1737"/>
                    <a:gd name="T16" fmla="*/ 1363 w 1641"/>
                    <a:gd name="T17" fmla="*/ 626 h 1737"/>
                    <a:gd name="T18" fmla="*/ 1272 w 1641"/>
                    <a:gd name="T19" fmla="*/ 649 h 1737"/>
                    <a:gd name="T20" fmla="*/ 1203 w 1641"/>
                    <a:gd name="T21" fmla="*/ 741 h 1737"/>
                    <a:gd name="T22" fmla="*/ 1155 w 1641"/>
                    <a:gd name="T23" fmla="*/ 835 h 1737"/>
                    <a:gd name="T24" fmla="*/ 856 w 1641"/>
                    <a:gd name="T25" fmla="*/ 1088 h 1737"/>
                    <a:gd name="T26" fmla="*/ 785 w 1641"/>
                    <a:gd name="T27" fmla="*/ 1065 h 1737"/>
                    <a:gd name="T28" fmla="*/ 716 w 1641"/>
                    <a:gd name="T29" fmla="*/ 1019 h 1737"/>
                    <a:gd name="T30" fmla="*/ 647 w 1641"/>
                    <a:gd name="T31" fmla="*/ 1065 h 1737"/>
                    <a:gd name="T32" fmla="*/ 716 w 1641"/>
                    <a:gd name="T33" fmla="*/ 1134 h 1737"/>
                    <a:gd name="T34" fmla="*/ 647 w 1641"/>
                    <a:gd name="T35" fmla="*/ 1180 h 1737"/>
                    <a:gd name="T36" fmla="*/ 693 w 1641"/>
                    <a:gd name="T37" fmla="*/ 1482 h 1737"/>
                    <a:gd name="T38" fmla="*/ 693 w 1641"/>
                    <a:gd name="T39" fmla="*/ 1599 h 1737"/>
                    <a:gd name="T40" fmla="*/ 532 w 1641"/>
                    <a:gd name="T41" fmla="*/ 1668 h 1737"/>
                    <a:gd name="T42" fmla="*/ 440 w 1641"/>
                    <a:gd name="T43" fmla="*/ 1737 h 1737"/>
                    <a:gd name="T44" fmla="*/ 323 w 1641"/>
                    <a:gd name="T45" fmla="*/ 1714 h 1737"/>
                    <a:gd name="T46" fmla="*/ 323 w 1641"/>
                    <a:gd name="T47" fmla="*/ 1622 h 1737"/>
                    <a:gd name="T48" fmla="*/ 392 w 1641"/>
                    <a:gd name="T49" fmla="*/ 1528 h 1737"/>
                    <a:gd name="T50" fmla="*/ 392 w 1641"/>
                    <a:gd name="T51" fmla="*/ 1413 h 1737"/>
                    <a:gd name="T52" fmla="*/ 392 w 1641"/>
                    <a:gd name="T53" fmla="*/ 1321 h 1737"/>
                    <a:gd name="T54" fmla="*/ 440 w 1641"/>
                    <a:gd name="T55" fmla="*/ 1206 h 1737"/>
                    <a:gd name="T56" fmla="*/ 392 w 1641"/>
                    <a:gd name="T57" fmla="*/ 1157 h 1737"/>
                    <a:gd name="T58" fmla="*/ 440 w 1641"/>
                    <a:gd name="T59" fmla="*/ 1065 h 1737"/>
                    <a:gd name="T60" fmla="*/ 486 w 1641"/>
                    <a:gd name="T61" fmla="*/ 973 h 1737"/>
                    <a:gd name="T62" fmla="*/ 346 w 1641"/>
                    <a:gd name="T63" fmla="*/ 858 h 1737"/>
                    <a:gd name="T64" fmla="*/ 254 w 1641"/>
                    <a:gd name="T65" fmla="*/ 718 h 1737"/>
                    <a:gd name="T66" fmla="*/ 140 w 1641"/>
                    <a:gd name="T67" fmla="*/ 603 h 1737"/>
                    <a:gd name="T68" fmla="*/ 0 w 1641"/>
                    <a:gd name="T69" fmla="*/ 557 h 1737"/>
                    <a:gd name="T70" fmla="*/ 94 w 1641"/>
                    <a:gd name="T71" fmla="*/ 442 h 1737"/>
                    <a:gd name="T72" fmla="*/ 140 w 1641"/>
                    <a:gd name="T73" fmla="*/ 325 h 1737"/>
                    <a:gd name="T74" fmla="*/ 231 w 1641"/>
                    <a:gd name="T75" fmla="*/ 302 h 1737"/>
                    <a:gd name="T76" fmla="*/ 277 w 1641"/>
                    <a:gd name="T77" fmla="*/ 325 h 1737"/>
                    <a:gd name="T78" fmla="*/ 323 w 1641"/>
                    <a:gd name="T79" fmla="*/ 233 h 1737"/>
                    <a:gd name="T80" fmla="*/ 323 w 1641"/>
                    <a:gd name="T81" fmla="*/ 141 h 1737"/>
                    <a:gd name="T82" fmla="*/ 323 w 1641"/>
                    <a:gd name="T83" fmla="*/ 49 h 1737"/>
                    <a:gd name="T84" fmla="*/ 417 w 1641"/>
                    <a:gd name="T85" fmla="*/ 23 h 1737"/>
                    <a:gd name="T86" fmla="*/ 486 w 1641"/>
                    <a:gd name="T87" fmla="*/ 0 h 1737"/>
                    <a:gd name="T88" fmla="*/ 532 w 1641"/>
                    <a:gd name="T89" fmla="*/ 49 h 1737"/>
                    <a:gd name="T90" fmla="*/ 555 w 1641"/>
                    <a:gd name="T91" fmla="*/ 72 h 1737"/>
                    <a:gd name="T92" fmla="*/ 693 w 1641"/>
                    <a:gd name="T93" fmla="*/ 49 h 1737"/>
                    <a:gd name="T94" fmla="*/ 762 w 1641"/>
                    <a:gd name="T95" fmla="*/ 0 h 1737"/>
                    <a:gd name="T96" fmla="*/ 856 w 1641"/>
                    <a:gd name="T97" fmla="*/ 118 h 1737"/>
                    <a:gd name="T98" fmla="*/ 879 w 1641"/>
                    <a:gd name="T99" fmla="*/ 210 h 1737"/>
                    <a:gd name="T100" fmla="*/ 1040 w 1641"/>
                    <a:gd name="T101" fmla="*/ 164 h 1737"/>
                    <a:gd name="T102" fmla="*/ 1132 w 1641"/>
                    <a:gd name="T103" fmla="*/ 141 h 1737"/>
                    <a:gd name="T104" fmla="*/ 1226 w 1641"/>
                    <a:gd name="T105" fmla="*/ 233 h 1737"/>
                    <a:gd name="T106" fmla="*/ 1272 w 1641"/>
                    <a:gd name="T107" fmla="*/ 302 h 1737"/>
                    <a:gd name="T108" fmla="*/ 1341 w 1641"/>
                    <a:gd name="T109" fmla="*/ 394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41" h="1737">
                      <a:moveTo>
                        <a:pt x="1341" y="394"/>
                      </a:moveTo>
                      <a:lnTo>
                        <a:pt x="1455" y="348"/>
                      </a:lnTo>
                      <a:lnTo>
                        <a:pt x="1455" y="279"/>
                      </a:lnTo>
                      <a:lnTo>
                        <a:pt x="1524" y="233"/>
                      </a:lnTo>
                      <a:lnTo>
                        <a:pt x="1641" y="348"/>
                      </a:lnTo>
                      <a:lnTo>
                        <a:pt x="1641" y="465"/>
                      </a:lnTo>
                      <a:lnTo>
                        <a:pt x="1572" y="534"/>
                      </a:lnTo>
                      <a:lnTo>
                        <a:pt x="1547" y="649"/>
                      </a:lnTo>
                      <a:lnTo>
                        <a:pt x="1363" y="626"/>
                      </a:lnTo>
                      <a:lnTo>
                        <a:pt x="1272" y="649"/>
                      </a:lnTo>
                      <a:lnTo>
                        <a:pt x="1203" y="741"/>
                      </a:lnTo>
                      <a:lnTo>
                        <a:pt x="1155" y="835"/>
                      </a:lnTo>
                      <a:lnTo>
                        <a:pt x="856" y="1088"/>
                      </a:lnTo>
                      <a:lnTo>
                        <a:pt x="785" y="1065"/>
                      </a:lnTo>
                      <a:lnTo>
                        <a:pt x="716" y="1019"/>
                      </a:lnTo>
                      <a:lnTo>
                        <a:pt x="647" y="1065"/>
                      </a:lnTo>
                      <a:lnTo>
                        <a:pt x="716" y="1134"/>
                      </a:lnTo>
                      <a:lnTo>
                        <a:pt x="647" y="1180"/>
                      </a:lnTo>
                      <a:lnTo>
                        <a:pt x="693" y="1482"/>
                      </a:lnTo>
                      <a:lnTo>
                        <a:pt x="693" y="1599"/>
                      </a:lnTo>
                      <a:lnTo>
                        <a:pt x="532" y="1668"/>
                      </a:lnTo>
                      <a:lnTo>
                        <a:pt x="440" y="1737"/>
                      </a:lnTo>
                      <a:lnTo>
                        <a:pt x="323" y="1714"/>
                      </a:lnTo>
                      <a:lnTo>
                        <a:pt x="323" y="1622"/>
                      </a:lnTo>
                      <a:lnTo>
                        <a:pt x="392" y="1528"/>
                      </a:lnTo>
                      <a:lnTo>
                        <a:pt x="392" y="1413"/>
                      </a:lnTo>
                      <a:lnTo>
                        <a:pt x="392" y="1321"/>
                      </a:lnTo>
                      <a:lnTo>
                        <a:pt x="440" y="1206"/>
                      </a:lnTo>
                      <a:lnTo>
                        <a:pt x="392" y="1157"/>
                      </a:lnTo>
                      <a:lnTo>
                        <a:pt x="440" y="1065"/>
                      </a:lnTo>
                      <a:lnTo>
                        <a:pt x="486" y="973"/>
                      </a:lnTo>
                      <a:lnTo>
                        <a:pt x="346" y="858"/>
                      </a:lnTo>
                      <a:lnTo>
                        <a:pt x="254" y="718"/>
                      </a:lnTo>
                      <a:lnTo>
                        <a:pt x="140" y="603"/>
                      </a:lnTo>
                      <a:lnTo>
                        <a:pt x="0" y="557"/>
                      </a:lnTo>
                      <a:lnTo>
                        <a:pt x="94" y="442"/>
                      </a:lnTo>
                      <a:lnTo>
                        <a:pt x="140" y="325"/>
                      </a:lnTo>
                      <a:lnTo>
                        <a:pt x="231" y="302"/>
                      </a:lnTo>
                      <a:lnTo>
                        <a:pt x="277" y="325"/>
                      </a:lnTo>
                      <a:lnTo>
                        <a:pt x="323" y="233"/>
                      </a:lnTo>
                      <a:lnTo>
                        <a:pt x="323" y="141"/>
                      </a:lnTo>
                      <a:lnTo>
                        <a:pt x="323" y="49"/>
                      </a:lnTo>
                      <a:lnTo>
                        <a:pt x="417" y="23"/>
                      </a:lnTo>
                      <a:lnTo>
                        <a:pt x="486" y="0"/>
                      </a:lnTo>
                      <a:lnTo>
                        <a:pt x="532" y="49"/>
                      </a:lnTo>
                      <a:lnTo>
                        <a:pt x="555" y="72"/>
                      </a:lnTo>
                      <a:lnTo>
                        <a:pt x="693" y="49"/>
                      </a:lnTo>
                      <a:lnTo>
                        <a:pt x="762" y="0"/>
                      </a:lnTo>
                      <a:lnTo>
                        <a:pt x="856" y="118"/>
                      </a:lnTo>
                      <a:lnTo>
                        <a:pt x="879" y="210"/>
                      </a:lnTo>
                      <a:lnTo>
                        <a:pt x="1040" y="164"/>
                      </a:lnTo>
                      <a:lnTo>
                        <a:pt x="1132" y="141"/>
                      </a:lnTo>
                      <a:lnTo>
                        <a:pt x="1226" y="233"/>
                      </a:lnTo>
                      <a:lnTo>
                        <a:pt x="1272" y="302"/>
                      </a:lnTo>
                      <a:lnTo>
                        <a:pt x="1341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9" name="Freeform 17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69 w 369"/>
                    <a:gd name="T1" fmla="*/ 115 h 279"/>
                    <a:gd name="T2" fmla="*/ 115 w 369"/>
                    <a:gd name="T3" fmla="*/ 46 h 279"/>
                    <a:gd name="T4" fmla="*/ 69 w 369"/>
                    <a:gd name="T5" fmla="*/ 23 h 279"/>
                    <a:gd name="T6" fmla="*/ 115 w 369"/>
                    <a:gd name="T7" fmla="*/ 0 h 279"/>
                    <a:gd name="T8" fmla="*/ 183 w 369"/>
                    <a:gd name="T9" fmla="*/ 23 h 279"/>
                    <a:gd name="T10" fmla="*/ 229 w 369"/>
                    <a:gd name="T11" fmla="*/ 23 h 279"/>
                    <a:gd name="T12" fmla="*/ 275 w 369"/>
                    <a:gd name="T13" fmla="*/ 0 h 279"/>
                    <a:gd name="T14" fmla="*/ 369 w 369"/>
                    <a:gd name="T15" fmla="*/ 23 h 279"/>
                    <a:gd name="T16" fmla="*/ 323 w 369"/>
                    <a:gd name="T17" fmla="*/ 46 h 279"/>
                    <a:gd name="T18" fmla="*/ 275 w 369"/>
                    <a:gd name="T19" fmla="*/ 115 h 279"/>
                    <a:gd name="T20" fmla="*/ 229 w 369"/>
                    <a:gd name="T21" fmla="*/ 115 h 279"/>
                    <a:gd name="T22" fmla="*/ 206 w 369"/>
                    <a:gd name="T23" fmla="*/ 92 h 279"/>
                    <a:gd name="T24" fmla="*/ 160 w 369"/>
                    <a:gd name="T25" fmla="*/ 115 h 279"/>
                    <a:gd name="T26" fmla="*/ 160 w 369"/>
                    <a:gd name="T27" fmla="*/ 207 h 279"/>
                    <a:gd name="T28" fmla="*/ 137 w 369"/>
                    <a:gd name="T29" fmla="*/ 279 h 279"/>
                    <a:gd name="T30" fmla="*/ 69 w 369"/>
                    <a:gd name="T31" fmla="*/ 233 h 279"/>
                    <a:gd name="T32" fmla="*/ 0 w 369"/>
                    <a:gd name="T33" fmla="*/ 279 h 279"/>
                    <a:gd name="T34" fmla="*/ 0 w 369"/>
                    <a:gd name="T35" fmla="*/ 184 h 279"/>
                    <a:gd name="T36" fmla="*/ 69 w 369"/>
                    <a:gd name="T37" fmla="*/ 11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69" y="115"/>
                      </a:moveTo>
                      <a:lnTo>
                        <a:pt x="115" y="46"/>
                      </a:lnTo>
                      <a:lnTo>
                        <a:pt x="69" y="23"/>
                      </a:lnTo>
                      <a:lnTo>
                        <a:pt x="115" y="0"/>
                      </a:lnTo>
                      <a:lnTo>
                        <a:pt x="183" y="23"/>
                      </a:lnTo>
                      <a:lnTo>
                        <a:pt x="229" y="23"/>
                      </a:lnTo>
                      <a:lnTo>
                        <a:pt x="275" y="0"/>
                      </a:lnTo>
                      <a:lnTo>
                        <a:pt x="369" y="23"/>
                      </a:lnTo>
                      <a:lnTo>
                        <a:pt x="323" y="46"/>
                      </a:lnTo>
                      <a:lnTo>
                        <a:pt x="275" y="115"/>
                      </a:lnTo>
                      <a:lnTo>
                        <a:pt x="229" y="115"/>
                      </a:lnTo>
                      <a:lnTo>
                        <a:pt x="206" y="92"/>
                      </a:lnTo>
                      <a:lnTo>
                        <a:pt x="160" y="115"/>
                      </a:lnTo>
                      <a:lnTo>
                        <a:pt x="160" y="207"/>
                      </a:lnTo>
                      <a:lnTo>
                        <a:pt x="137" y="279"/>
                      </a:lnTo>
                      <a:lnTo>
                        <a:pt x="69" y="233"/>
                      </a:lnTo>
                      <a:lnTo>
                        <a:pt x="0" y="279"/>
                      </a:lnTo>
                      <a:lnTo>
                        <a:pt x="0" y="184"/>
                      </a:lnTo>
                      <a:lnTo>
                        <a:pt x="69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0" name="Freeform 18"/>
                <p:cNvSpPr>
                  <a:spLocks/>
                </p:cNvSpPr>
                <p:nvPr/>
              </p:nvSpPr>
              <p:spPr bwMode="auto">
                <a:xfrm>
                  <a:off x="9255" y="2689"/>
                  <a:ext cx="507" cy="1111"/>
                </a:xfrm>
                <a:custGeom>
                  <a:avLst/>
                  <a:gdLst>
                    <a:gd name="T0" fmla="*/ 301 w 507"/>
                    <a:gd name="T1" fmla="*/ 856 h 1111"/>
                    <a:gd name="T2" fmla="*/ 255 w 507"/>
                    <a:gd name="T3" fmla="*/ 787 h 1111"/>
                    <a:gd name="T4" fmla="*/ 161 w 507"/>
                    <a:gd name="T5" fmla="*/ 787 h 1111"/>
                    <a:gd name="T6" fmla="*/ 115 w 507"/>
                    <a:gd name="T7" fmla="*/ 718 h 1111"/>
                    <a:gd name="T8" fmla="*/ 184 w 507"/>
                    <a:gd name="T9" fmla="*/ 600 h 1111"/>
                    <a:gd name="T10" fmla="*/ 161 w 507"/>
                    <a:gd name="T11" fmla="*/ 531 h 1111"/>
                    <a:gd name="T12" fmla="*/ 92 w 507"/>
                    <a:gd name="T13" fmla="*/ 462 h 1111"/>
                    <a:gd name="T14" fmla="*/ 0 w 507"/>
                    <a:gd name="T15" fmla="*/ 370 h 1111"/>
                    <a:gd name="T16" fmla="*/ 92 w 507"/>
                    <a:gd name="T17" fmla="*/ 278 h 1111"/>
                    <a:gd name="T18" fmla="*/ 161 w 507"/>
                    <a:gd name="T19" fmla="*/ 278 h 1111"/>
                    <a:gd name="T20" fmla="*/ 207 w 507"/>
                    <a:gd name="T21" fmla="*/ 207 h 1111"/>
                    <a:gd name="T22" fmla="*/ 161 w 507"/>
                    <a:gd name="T23" fmla="*/ 161 h 1111"/>
                    <a:gd name="T24" fmla="*/ 184 w 507"/>
                    <a:gd name="T25" fmla="*/ 92 h 1111"/>
                    <a:gd name="T26" fmla="*/ 415 w 507"/>
                    <a:gd name="T27" fmla="*/ 0 h 1111"/>
                    <a:gd name="T28" fmla="*/ 484 w 507"/>
                    <a:gd name="T29" fmla="*/ 46 h 1111"/>
                    <a:gd name="T30" fmla="*/ 461 w 507"/>
                    <a:gd name="T31" fmla="*/ 161 h 1111"/>
                    <a:gd name="T32" fmla="*/ 461 w 507"/>
                    <a:gd name="T33" fmla="*/ 416 h 1111"/>
                    <a:gd name="T34" fmla="*/ 484 w 507"/>
                    <a:gd name="T35" fmla="*/ 485 h 1111"/>
                    <a:gd name="T36" fmla="*/ 484 w 507"/>
                    <a:gd name="T37" fmla="*/ 623 h 1111"/>
                    <a:gd name="T38" fmla="*/ 507 w 507"/>
                    <a:gd name="T39" fmla="*/ 672 h 1111"/>
                    <a:gd name="T40" fmla="*/ 484 w 507"/>
                    <a:gd name="T41" fmla="*/ 718 h 1111"/>
                    <a:gd name="T42" fmla="*/ 484 w 507"/>
                    <a:gd name="T43" fmla="*/ 925 h 1111"/>
                    <a:gd name="T44" fmla="*/ 461 w 507"/>
                    <a:gd name="T45" fmla="*/ 1042 h 1111"/>
                    <a:gd name="T46" fmla="*/ 438 w 507"/>
                    <a:gd name="T47" fmla="*/ 1111 h 1111"/>
                    <a:gd name="T48" fmla="*/ 278 w 507"/>
                    <a:gd name="T49" fmla="*/ 1088 h 1111"/>
                    <a:gd name="T50" fmla="*/ 301 w 507"/>
                    <a:gd name="T51" fmla="*/ 856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7" h="1111">
                      <a:moveTo>
                        <a:pt x="301" y="856"/>
                      </a:moveTo>
                      <a:lnTo>
                        <a:pt x="255" y="787"/>
                      </a:lnTo>
                      <a:lnTo>
                        <a:pt x="161" y="787"/>
                      </a:lnTo>
                      <a:lnTo>
                        <a:pt x="115" y="718"/>
                      </a:lnTo>
                      <a:lnTo>
                        <a:pt x="184" y="600"/>
                      </a:lnTo>
                      <a:lnTo>
                        <a:pt x="161" y="531"/>
                      </a:lnTo>
                      <a:lnTo>
                        <a:pt x="92" y="462"/>
                      </a:lnTo>
                      <a:lnTo>
                        <a:pt x="0" y="370"/>
                      </a:lnTo>
                      <a:lnTo>
                        <a:pt x="92" y="278"/>
                      </a:lnTo>
                      <a:lnTo>
                        <a:pt x="161" y="278"/>
                      </a:lnTo>
                      <a:lnTo>
                        <a:pt x="207" y="207"/>
                      </a:lnTo>
                      <a:lnTo>
                        <a:pt x="161" y="161"/>
                      </a:lnTo>
                      <a:lnTo>
                        <a:pt x="184" y="92"/>
                      </a:lnTo>
                      <a:lnTo>
                        <a:pt x="415" y="0"/>
                      </a:lnTo>
                      <a:lnTo>
                        <a:pt x="484" y="46"/>
                      </a:lnTo>
                      <a:lnTo>
                        <a:pt x="461" y="161"/>
                      </a:lnTo>
                      <a:lnTo>
                        <a:pt x="461" y="416"/>
                      </a:lnTo>
                      <a:lnTo>
                        <a:pt x="484" y="485"/>
                      </a:lnTo>
                      <a:lnTo>
                        <a:pt x="484" y="623"/>
                      </a:lnTo>
                      <a:lnTo>
                        <a:pt x="507" y="672"/>
                      </a:lnTo>
                      <a:lnTo>
                        <a:pt x="484" y="718"/>
                      </a:lnTo>
                      <a:lnTo>
                        <a:pt x="484" y="925"/>
                      </a:lnTo>
                      <a:lnTo>
                        <a:pt x="461" y="1042"/>
                      </a:lnTo>
                      <a:lnTo>
                        <a:pt x="438" y="1111"/>
                      </a:lnTo>
                      <a:lnTo>
                        <a:pt x="278" y="1088"/>
                      </a:lnTo>
                      <a:lnTo>
                        <a:pt x="301" y="8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1" name="Freeform 19" descr="格子 (小)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1410" cy="856"/>
                </a:xfrm>
                <a:custGeom>
                  <a:avLst/>
                  <a:gdLst>
                    <a:gd name="T0" fmla="*/ 831 w 1410"/>
                    <a:gd name="T1" fmla="*/ 115 h 856"/>
                    <a:gd name="T2" fmla="*/ 946 w 1410"/>
                    <a:gd name="T3" fmla="*/ 46 h 856"/>
                    <a:gd name="T4" fmla="*/ 1224 w 1410"/>
                    <a:gd name="T5" fmla="*/ 92 h 856"/>
                    <a:gd name="T6" fmla="*/ 1293 w 1410"/>
                    <a:gd name="T7" fmla="*/ 253 h 856"/>
                    <a:gd name="T8" fmla="*/ 1109 w 1410"/>
                    <a:gd name="T9" fmla="*/ 623 h 856"/>
                    <a:gd name="T10" fmla="*/ 1247 w 1410"/>
                    <a:gd name="T11" fmla="*/ 646 h 856"/>
                    <a:gd name="T12" fmla="*/ 1293 w 1410"/>
                    <a:gd name="T13" fmla="*/ 833 h 856"/>
                    <a:gd name="T14" fmla="*/ 1109 w 1410"/>
                    <a:gd name="T15" fmla="*/ 833 h 856"/>
                    <a:gd name="T16" fmla="*/ 1040 w 1410"/>
                    <a:gd name="T17" fmla="*/ 715 h 856"/>
                    <a:gd name="T18" fmla="*/ 854 w 1410"/>
                    <a:gd name="T19" fmla="*/ 761 h 856"/>
                    <a:gd name="T20" fmla="*/ 553 w 1410"/>
                    <a:gd name="T21" fmla="*/ 810 h 856"/>
                    <a:gd name="T22" fmla="*/ 416 w 1410"/>
                    <a:gd name="T23" fmla="*/ 646 h 856"/>
                    <a:gd name="T24" fmla="*/ 232 w 1410"/>
                    <a:gd name="T25" fmla="*/ 577 h 856"/>
                    <a:gd name="T26" fmla="*/ 0 w 1410"/>
                    <a:gd name="T27" fmla="*/ 368 h 856"/>
                    <a:gd name="T28" fmla="*/ 138 w 1410"/>
                    <a:gd name="T29" fmla="*/ 416 h 856"/>
                    <a:gd name="T30" fmla="*/ 138 w 1410"/>
                    <a:gd name="T31" fmla="*/ 322 h 856"/>
                    <a:gd name="T32" fmla="*/ 92 w 1410"/>
                    <a:gd name="T33" fmla="*/ 207 h 856"/>
                    <a:gd name="T34" fmla="*/ 69 w 1410"/>
                    <a:gd name="T35" fmla="*/ 69 h 856"/>
                    <a:gd name="T36" fmla="*/ 69 w 1410"/>
                    <a:gd name="T37" fmla="*/ 0 h 856"/>
                    <a:gd name="T38" fmla="*/ 184 w 1410"/>
                    <a:gd name="T39" fmla="*/ 161 h 856"/>
                    <a:gd name="T40" fmla="*/ 232 w 1410"/>
                    <a:gd name="T41" fmla="*/ 230 h 856"/>
                    <a:gd name="T42" fmla="*/ 278 w 1410"/>
                    <a:gd name="T43" fmla="*/ 393 h 856"/>
                    <a:gd name="T44" fmla="*/ 232 w 1410"/>
                    <a:gd name="T45" fmla="*/ 462 h 856"/>
                    <a:gd name="T46" fmla="*/ 347 w 1410"/>
                    <a:gd name="T47" fmla="*/ 485 h 856"/>
                    <a:gd name="T48" fmla="*/ 416 w 1410"/>
                    <a:gd name="T49" fmla="*/ 439 h 856"/>
                    <a:gd name="T50" fmla="*/ 461 w 1410"/>
                    <a:gd name="T51" fmla="*/ 531 h 856"/>
                    <a:gd name="T52" fmla="*/ 484 w 1410"/>
                    <a:gd name="T53" fmla="*/ 393 h 856"/>
                    <a:gd name="T54" fmla="*/ 530 w 1410"/>
                    <a:gd name="T55" fmla="*/ 299 h 856"/>
                    <a:gd name="T56" fmla="*/ 693 w 1410"/>
                    <a:gd name="T57" fmla="*/ 322 h 856"/>
                    <a:gd name="T58" fmla="*/ 808 w 1410"/>
                    <a:gd name="T59" fmla="*/ 368 h 856"/>
                    <a:gd name="T60" fmla="*/ 808 w 1410"/>
                    <a:gd name="T61" fmla="*/ 230 h 856"/>
                    <a:gd name="T62" fmla="*/ 762 w 1410"/>
                    <a:gd name="T63" fmla="*/ 115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10" h="856">
                      <a:moveTo>
                        <a:pt x="808" y="92"/>
                      </a:moveTo>
                      <a:lnTo>
                        <a:pt x="831" y="115"/>
                      </a:lnTo>
                      <a:lnTo>
                        <a:pt x="900" y="115"/>
                      </a:lnTo>
                      <a:lnTo>
                        <a:pt x="946" y="46"/>
                      </a:lnTo>
                      <a:lnTo>
                        <a:pt x="1063" y="46"/>
                      </a:lnTo>
                      <a:lnTo>
                        <a:pt x="1224" y="92"/>
                      </a:lnTo>
                      <a:lnTo>
                        <a:pt x="1270" y="161"/>
                      </a:lnTo>
                      <a:lnTo>
                        <a:pt x="1293" y="253"/>
                      </a:lnTo>
                      <a:lnTo>
                        <a:pt x="1155" y="554"/>
                      </a:lnTo>
                      <a:lnTo>
                        <a:pt x="1109" y="623"/>
                      </a:lnTo>
                      <a:lnTo>
                        <a:pt x="1109" y="669"/>
                      </a:lnTo>
                      <a:lnTo>
                        <a:pt x="1247" y="646"/>
                      </a:lnTo>
                      <a:lnTo>
                        <a:pt x="1410" y="715"/>
                      </a:lnTo>
                      <a:lnTo>
                        <a:pt x="1293" y="833"/>
                      </a:lnTo>
                      <a:lnTo>
                        <a:pt x="1247" y="856"/>
                      </a:lnTo>
                      <a:lnTo>
                        <a:pt x="1109" y="833"/>
                      </a:lnTo>
                      <a:lnTo>
                        <a:pt x="1040" y="810"/>
                      </a:lnTo>
                      <a:lnTo>
                        <a:pt x="1040" y="715"/>
                      </a:lnTo>
                      <a:lnTo>
                        <a:pt x="900" y="738"/>
                      </a:lnTo>
                      <a:lnTo>
                        <a:pt x="854" y="761"/>
                      </a:lnTo>
                      <a:lnTo>
                        <a:pt x="808" y="833"/>
                      </a:lnTo>
                      <a:lnTo>
                        <a:pt x="553" y="810"/>
                      </a:lnTo>
                      <a:lnTo>
                        <a:pt x="507" y="715"/>
                      </a:lnTo>
                      <a:lnTo>
                        <a:pt x="416" y="646"/>
                      </a:lnTo>
                      <a:lnTo>
                        <a:pt x="301" y="623"/>
                      </a:lnTo>
                      <a:lnTo>
                        <a:pt x="232" y="577"/>
                      </a:lnTo>
                      <a:lnTo>
                        <a:pt x="115" y="485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8" y="416"/>
                      </a:lnTo>
                      <a:lnTo>
                        <a:pt x="138" y="393"/>
                      </a:lnTo>
                      <a:lnTo>
                        <a:pt x="138" y="322"/>
                      </a:lnTo>
                      <a:lnTo>
                        <a:pt x="115" y="230"/>
                      </a:lnTo>
                      <a:lnTo>
                        <a:pt x="92" y="207"/>
                      </a:lnTo>
                      <a:lnTo>
                        <a:pt x="115" y="138"/>
                      </a:lnTo>
                      <a:lnTo>
                        <a:pt x="69" y="69"/>
                      </a:lnTo>
                      <a:lnTo>
                        <a:pt x="23" y="23"/>
                      </a:lnTo>
                      <a:lnTo>
                        <a:pt x="69" y="0"/>
                      </a:lnTo>
                      <a:lnTo>
                        <a:pt x="138" y="69"/>
                      </a:lnTo>
                      <a:lnTo>
                        <a:pt x="184" y="161"/>
                      </a:lnTo>
                      <a:lnTo>
                        <a:pt x="255" y="161"/>
                      </a:lnTo>
                      <a:lnTo>
                        <a:pt x="232" y="230"/>
                      </a:lnTo>
                      <a:lnTo>
                        <a:pt x="232" y="345"/>
                      </a:lnTo>
                      <a:lnTo>
                        <a:pt x="278" y="393"/>
                      </a:lnTo>
                      <a:lnTo>
                        <a:pt x="301" y="416"/>
                      </a:lnTo>
                      <a:lnTo>
                        <a:pt x="232" y="462"/>
                      </a:lnTo>
                      <a:lnTo>
                        <a:pt x="278" y="531"/>
                      </a:lnTo>
                      <a:lnTo>
                        <a:pt x="347" y="485"/>
                      </a:lnTo>
                      <a:lnTo>
                        <a:pt x="370" y="439"/>
                      </a:lnTo>
                      <a:lnTo>
                        <a:pt x="416" y="439"/>
                      </a:lnTo>
                      <a:lnTo>
                        <a:pt x="416" y="554"/>
                      </a:lnTo>
                      <a:lnTo>
                        <a:pt x="461" y="531"/>
                      </a:lnTo>
                      <a:lnTo>
                        <a:pt x="461" y="462"/>
                      </a:lnTo>
                      <a:lnTo>
                        <a:pt x="484" y="393"/>
                      </a:lnTo>
                      <a:lnTo>
                        <a:pt x="484" y="322"/>
                      </a:lnTo>
                      <a:lnTo>
                        <a:pt x="530" y="299"/>
                      </a:lnTo>
                      <a:lnTo>
                        <a:pt x="576" y="299"/>
                      </a:lnTo>
                      <a:lnTo>
                        <a:pt x="693" y="322"/>
                      </a:lnTo>
                      <a:lnTo>
                        <a:pt x="762" y="393"/>
                      </a:lnTo>
                      <a:lnTo>
                        <a:pt x="808" y="368"/>
                      </a:lnTo>
                      <a:lnTo>
                        <a:pt x="831" y="299"/>
                      </a:lnTo>
                      <a:lnTo>
                        <a:pt x="808" y="230"/>
                      </a:lnTo>
                      <a:lnTo>
                        <a:pt x="785" y="161"/>
                      </a:lnTo>
                      <a:lnTo>
                        <a:pt x="762" y="115"/>
                      </a:lnTo>
                      <a:lnTo>
                        <a:pt x="808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2" name="Freeform 20"/>
                <p:cNvSpPr>
                  <a:spLocks/>
                </p:cNvSpPr>
                <p:nvPr/>
              </p:nvSpPr>
              <p:spPr bwMode="auto">
                <a:xfrm>
                  <a:off x="4076" y="6947"/>
                  <a:ext cx="163" cy="115"/>
                </a:xfrm>
                <a:custGeom>
                  <a:avLst/>
                  <a:gdLst>
                    <a:gd name="T0" fmla="*/ 163 w 163"/>
                    <a:gd name="T1" fmla="*/ 69 h 115"/>
                    <a:gd name="T2" fmla="*/ 140 w 163"/>
                    <a:gd name="T3" fmla="*/ 115 h 115"/>
                    <a:gd name="T4" fmla="*/ 49 w 163"/>
                    <a:gd name="T5" fmla="*/ 115 h 115"/>
                    <a:gd name="T6" fmla="*/ 0 w 163"/>
                    <a:gd name="T7" fmla="*/ 115 h 115"/>
                    <a:gd name="T8" fmla="*/ 0 w 163"/>
                    <a:gd name="T9" fmla="*/ 23 h 115"/>
                    <a:gd name="T10" fmla="*/ 49 w 163"/>
                    <a:gd name="T11" fmla="*/ 0 h 115"/>
                    <a:gd name="T12" fmla="*/ 94 w 163"/>
                    <a:gd name="T13" fmla="*/ 0 h 115"/>
                    <a:gd name="T14" fmla="*/ 140 w 163"/>
                    <a:gd name="T15" fmla="*/ 23 h 115"/>
                    <a:gd name="T16" fmla="*/ 163 w 163"/>
                    <a:gd name="T17" fmla="*/ 6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15">
                      <a:moveTo>
                        <a:pt x="163" y="69"/>
                      </a:moveTo>
                      <a:lnTo>
                        <a:pt x="140" y="115"/>
                      </a:lnTo>
                      <a:lnTo>
                        <a:pt x="49" y="115"/>
                      </a:lnTo>
                      <a:lnTo>
                        <a:pt x="0" y="115"/>
                      </a:lnTo>
                      <a:lnTo>
                        <a:pt x="0" y="23"/>
                      </a:lnTo>
                      <a:lnTo>
                        <a:pt x="49" y="0"/>
                      </a:lnTo>
                      <a:lnTo>
                        <a:pt x="94" y="0"/>
                      </a:lnTo>
                      <a:lnTo>
                        <a:pt x="140" y="23"/>
                      </a:lnTo>
                      <a:lnTo>
                        <a:pt x="163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3" name="Freeform 21"/>
                <p:cNvSpPr>
                  <a:spLocks/>
                </p:cNvSpPr>
                <p:nvPr/>
              </p:nvSpPr>
              <p:spPr bwMode="auto">
                <a:xfrm>
                  <a:off x="3176" y="6620"/>
                  <a:ext cx="209" cy="232"/>
                </a:xfrm>
                <a:custGeom>
                  <a:avLst/>
                  <a:gdLst>
                    <a:gd name="T0" fmla="*/ 209 w 209"/>
                    <a:gd name="T1" fmla="*/ 69 h 232"/>
                    <a:gd name="T2" fmla="*/ 163 w 209"/>
                    <a:gd name="T3" fmla="*/ 92 h 232"/>
                    <a:gd name="T4" fmla="*/ 92 w 209"/>
                    <a:gd name="T5" fmla="*/ 92 h 232"/>
                    <a:gd name="T6" fmla="*/ 69 w 209"/>
                    <a:gd name="T7" fmla="*/ 115 h 232"/>
                    <a:gd name="T8" fmla="*/ 69 w 209"/>
                    <a:gd name="T9" fmla="*/ 232 h 232"/>
                    <a:gd name="T10" fmla="*/ 0 w 209"/>
                    <a:gd name="T11" fmla="*/ 186 h 232"/>
                    <a:gd name="T12" fmla="*/ 0 w 209"/>
                    <a:gd name="T13" fmla="*/ 115 h 232"/>
                    <a:gd name="T14" fmla="*/ 23 w 209"/>
                    <a:gd name="T15" fmla="*/ 69 h 232"/>
                    <a:gd name="T16" fmla="*/ 0 w 209"/>
                    <a:gd name="T17" fmla="*/ 23 h 232"/>
                    <a:gd name="T18" fmla="*/ 0 w 209"/>
                    <a:gd name="T19" fmla="*/ 0 h 232"/>
                    <a:gd name="T20" fmla="*/ 69 w 209"/>
                    <a:gd name="T21" fmla="*/ 46 h 232"/>
                    <a:gd name="T22" fmla="*/ 163 w 209"/>
                    <a:gd name="T23" fmla="*/ 23 h 232"/>
                    <a:gd name="T24" fmla="*/ 209 w 209"/>
                    <a:gd name="T25" fmla="*/ 46 h 232"/>
                    <a:gd name="T26" fmla="*/ 209 w 209"/>
                    <a:gd name="T27" fmla="*/ 6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9" h="232">
                      <a:moveTo>
                        <a:pt x="209" y="69"/>
                      </a:moveTo>
                      <a:lnTo>
                        <a:pt x="163" y="92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69" y="232"/>
                      </a:lnTo>
                      <a:lnTo>
                        <a:pt x="0" y="186"/>
                      </a:lnTo>
                      <a:lnTo>
                        <a:pt x="0" y="115"/>
                      </a:lnTo>
                      <a:lnTo>
                        <a:pt x="23" y="69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69" y="46"/>
                      </a:lnTo>
                      <a:lnTo>
                        <a:pt x="163" y="23"/>
                      </a:lnTo>
                      <a:lnTo>
                        <a:pt x="209" y="46"/>
                      </a:lnTo>
                      <a:lnTo>
                        <a:pt x="209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4" name="Freeform 22"/>
                <p:cNvSpPr>
                  <a:spLocks/>
                </p:cNvSpPr>
                <p:nvPr/>
              </p:nvSpPr>
              <p:spPr bwMode="auto">
                <a:xfrm>
                  <a:off x="3362" y="6784"/>
                  <a:ext cx="138" cy="186"/>
                </a:xfrm>
                <a:custGeom>
                  <a:avLst/>
                  <a:gdLst>
                    <a:gd name="T0" fmla="*/ 138 w 138"/>
                    <a:gd name="T1" fmla="*/ 117 h 186"/>
                    <a:gd name="T2" fmla="*/ 92 w 138"/>
                    <a:gd name="T3" fmla="*/ 163 h 186"/>
                    <a:gd name="T4" fmla="*/ 0 w 138"/>
                    <a:gd name="T5" fmla="*/ 186 h 186"/>
                    <a:gd name="T6" fmla="*/ 46 w 138"/>
                    <a:gd name="T7" fmla="*/ 94 h 186"/>
                    <a:gd name="T8" fmla="*/ 46 w 138"/>
                    <a:gd name="T9" fmla="*/ 48 h 186"/>
                    <a:gd name="T10" fmla="*/ 69 w 138"/>
                    <a:gd name="T11" fmla="*/ 0 h 186"/>
                    <a:gd name="T12" fmla="*/ 92 w 138"/>
                    <a:gd name="T13" fmla="*/ 48 h 186"/>
                    <a:gd name="T14" fmla="*/ 138 w 138"/>
                    <a:gd name="T15" fmla="*/ 117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6">
                      <a:moveTo>
                        <a:pt x="138" y="117"/>
                      </a:moveTo>
                      <a:lnTo>
                        <a:pt x="92" y="163"/>
                      </a:lnTo>
                      <a:lnTo>
                        <a:pt x="0" y="186"/>
                      </a:lnTo>
                      <a:lnTo>
                        <a:pt x="46" y="94"/>
                      </a:lnTo>
                      <a:lnTo>
                        <a:pt x="46" y="48"/>
                      </a:lnTo>
                      <a:lnTo>
                        <a:pt x="69" y="0"/>
                      </a:lnTo>
                      <a:lnTo>
                        <a:pt x="92" y="48"/>
                      </a:lnTo>
                      <a:lnTo>
                        <a:pt x="13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5" name="Freeform 23"/>
                <p:cNvSpPr>
                  <a:spLocks/>
                </p:cNvSpPr>
                <p:nvPr/>
              </p:nvSpPr>
              <p:spPr bwMode="auto">
                <a:xfrm>
                  <a:off x="2646" y="6485"/>
                  <a:ext cx="252" cy="462"/>
                </a:xfrm>
                <a:custGeom>
                  <a:avLst/>
                  <a:gdLst>
                    <a:gd name="T0" fmla="*/ 161 w 252"/>
                    <a:gd name="T1" fmla="*/ 370 h 462"/>
                    <a:gd name="T2" fmla="*/ 206 w 252"/>
                    <a:gd name="T3" fmla="*/ 393 h 462"/>
                    <a:gd name="T4" fmla="*/ 252 w 252"/>
                    <a:gd name="T5" fmla="*/ 439 h 462"/>
                    <a:gd name="T6" fmla="*/ 229 w 252"/>
                    <a:gd name="T7" fmla="*/ 462 h 462"/>
                    <a:gd name="T8" fmla="*/ 138 w 252"/>
                    <a:gd name="T9" fmla="*/ 416 h 462"/>
                    <a:gd name="T10" fmla="*/ 92 w 252"/>
                    <a:gd name="T11" fmla="*/ 347 h 462"/>
                    <a:gd name="T12" fmla="*/ 69 w 252"/>
                    <a:gd name="T13" fmla="*/ 253 h 462"/>
                    <a:gd name="T14" fmla="*/ 23 w 252"/>
                    <a:gd name="T15" fmla="*/ 207 h 462"/>
                    <a:gd name="T16" fmla="*/ 0 w 252"/>
                    <a:gd name="T17" fmla="*/ 161 h 462"/>
                    <a:gd name="T18" fmla="*/ 23 w 252"/>
                    <a:gd name="T19" fmla="*/ 92 h 462"/>
                    <a:gd name="T20" fmla="*/ 23 w 252"/>
                    <a:gd name="T21" fmla="*/ 0 h 462"/>
                    <a:gd name="T22" fmla="*/ 69 w 252"/>
                    <a:gd name="T23" fmla="*/ 92 h 462"/>
                    <a:gd name="T24" fmla="*/ 92 w 252"/>
                    <a:gd name="T25" fmla="*/ 138 h 462"/>
                    <a:gd name="T26" fmla="*/ 138 w 252"/>
                    <a:gd name="T27" fmla="*/ 161 h 462"/>
                    <a:gd name="T28" fmla="*/ 138 w 252"/>
                    <a:gd name="T29" fmla="*/ 253 h 462"/>
                    <a:gd name="T30" fmla="*/ 138 w 252"/>
                    <a:gd name="T31" fmla="*/ 299 h 462"/>
                    <a:gd name="T32" fmla="*/ 183 w 252"/>
                    <a:gd name="T33" fmla="*/ 324 h 462"/>
                    <a:gd name="T34" fmla="*/ 161 w 252"/>
                    <a:gd name="T35" fmla="*/ 37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2" h="462">
                      <a:moveTo>
                        <a:pt x="161" y="370"/>
                      </a:moveTo>
                      <a:lnTo>
                        <a:pt x="206" y="393"/>
                      </a:lnTo>
                      <a:lnTo>
                        <a:pt x="252" y="439"/>
                      </a:lnTo>
                      <a:lnTo>
                        <a:pt x="229" y="462"/>
                      </a:lnTo>
                      <a:lnTo>
                        <a:pt x="138" y="416"/>
                      </a:lnTo>
                      <a:lnTo>
                        <a:pt x="92" y="347"/>
                      </a:lnTo>
                      <a:lnTo>
                        <a:pt x="69" y="253"/>
                      </a:lnTo>
                      <a:lnTo>
                        <a:pt x="23" y="207"/>
                      </a:lnTo>
                      <a:lnTo>
                        <a:pt x="0" y="161"/>
                      </a:lnTo>
                      <a:lnTo>
                        <a:pt x="23" y="92"/>
                      </a:lnTo>
                      <a:lnTo>
                        <a:pt x="23" y="0"/>
                      </a:lnTo>
                      <a:lnTo>
                        <a:pt x="69" y="92"/>
                      </a:lnTo>
                      <a:lnTo>
                        <a:pt x="92" y="138"/>
                      </a:lnTo>
                      <a:lnTo>
                        <a:pt x="138" y="161"/>
                      </a:lnTo>
                      <a:lnTo>
                        <a:pt x="138" y="253"/>
                      </a:lnTo>
                      <a:lnTo>
                        <a:pt x="138" y="299"/>
                      </a:lnTo>
                      <a:lnTo>
                        <a:pt x="183" y="324"/>
                      </a:lnTo>
                      <a:lnTo>
                        <a:pt x="161" y="37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6" name="Freeform 24"/>
                <p:cNvSpPr>
                  <a:spLocks/>
                </p:cNvSpPr>
                <p:nvPr/>
              </p:nvSpPr>
              <p:spPr bwMode="auto">
                <a:xfrm>
                  <a:off x="4076" y="4817"/>
                  <a:ext cx="903" cy="927"/>
                </a:xfrm>
                <a:custGeom>
                  <a:avLst/>
                  <a:gdLst>
                    <a:gd name="T0" fmla="*/ 740 w 903"/>
                    <a:gd name="T1" fmla="*/ 347 h 927"/>
                    <a:gd name="T2" fmla="*/ 740 w 903"/>
                    <a:gd name="T3" fmla="*/ 393 h 927"/>
                    <a:gd name="T4" fmla="*/ 834 w 903"/>
                    <a:gd name="T5" fmla="*/ 510 h 927"/>
                    <a:gd name="T6" fmla="*/ 811 w 903"/>
                    <a:gd name="T7" fmla="*/ 718 h 927"/>
                    <a:gd name="T8" fmla="*/ 648 w 903"/>
                    <a:gd name="T9" fmla="*/ 787 h 927"/>
                    <a:gd name="T10" fmla="*/ 556 w 903"/>
                    <a:gd name="T11" fmla="*/ 858 h 927"/>
                    <a:gd name="T12" fmla="*/ 556 w 903"/>
                    <a:gd name="T13" fmla="*/ 927 h 927"/>
                    <a:gd name="T14" fmla="*/ 393 w 903"/>
                    <a:gd name="T15" fmla="*/ 927 h 927"/>
                    <a:gd name="T16" fmla="*/ 278 w 903"/>
                    <a:gd name="T17" fmla="*/ 718 h 927"/>
                    <a:gd name="T18" fmla="*/ 232 w 903"/>
                    <a:gd name="T19" fmla="*/ 741 h 927"/>
                    <a:gd name="T20" fmla="*/ 163 w 903"/>
                    <a:gd name="T21" fmla="*/ 718 h 927"/>
                    <a:gd name="T22" fmla="*/ 140 w 903"/>
                    <a:gd name="T23" fmla="*/ 764 h 927"/>
                    <a:gd name="T24" fmla="*/ 0 w 903"/>
                    <a:gd name="T25" fmla="*/ 764 h 927"/>
                    <a:gd name="T26" fmla="*/ 71 w 903"/>
                    <a:gd name="T27" fmla="*/ 649 h 927"/>
                    <a:gd name="T28" fmla="*/ 26 w 903"/>
                    <a:gd name="T29" fmla="*/ 556 h 927"/>
                    <a:gd name="T30" fmla="*/ 117 w 903"/>
                    <a:gd name="T31" fmla="*/ 533 h 927"/>
                    <a:gd name="T32" fmla="*/ 163 w 903"/>
                    <a:gd name="T33" fmla="*/ 579 h 927"/>
                    <a:gd name="T34" fmla="*/ 232 w 903"/>
                    <a:gd name="T35" fmla="*/ 533 h 927"/>
                    <a:gd name="T36" fmla="*/ 186 w 903"/>
                    <a:gd name="T37" fmla="*/ 439 h 927"/>
                    <a:gd name="T38" fmla="*/ 347 w 903"/>
                    <a:gd name="T39" fmla="*/ 464 h 927"/>
                    <a:gd name="T40" fmla="*/ 255 w 903"/>
                    <a:gd name="T41" fmla="*/ 370 h 927"/>
                    <a:gd name="T42" fmla="*/ 441 w 903"/>
                    <a:gd name="T43" fmla="*/ 370 h 927"/>
                    <a:gd name="T44" fmla="*/ 579 w 903"/>
                    <a:gd name="T45" fmla="*/ 347 h 927"/>
                    <a:gd name="T46" fmla="*/ 579 w 903"/>
                    <a:gd name="T47" fmla="*/ 301 h 927"/>
                    <a:gd name="T48" fmla="*/ 464 w 903"/>
                    <a:gd name="T49" fmla="*/ 232 h 927"/>
                    <a:gd name="T50" fmla="*/ 464 w 903"/>
                    <a:gd name="T51" fmla="*/ 140 h 927"/>
                    <a:gd name="T52" fmla="*/ 556 w 903"/>
                    <a:gd name="T53" fmla="*/ 71 h 927"/>
                    <a:gd name="T54" fmla="*/ 648 w 903"/>
                    <a:gd name="T55" fmla="*/ 71 h 927"/>
                    <a:gd name="T56" fmla="*/ 717 w 903"/>
                    <a:gd name="T57" fmla="*/ 71 h 927"/>
                    <a:gd name="T58" fmla="*/ 788 w 903"/>
                    <a:gd name="T59" fmla="*/ 0 h 927"/>
                    <a:gd name="T60" fmla="*/ 903 w 903"/>
                    <a:gd name="T61" fmla="*/ 71 h 927"/>
                    <a:gd name="T62" fmla="*/ 903 w 903"/>
                    <a:gd name="T63" fmla="*/ 186 h 927"/>
                    <a:gd name="T64" fmla="*/ 903 w 903"/>
                    <a:gd name="T65" fmla="*/ 255 h 927"/>
                    <a:gd name="T66" fmla="*/ 880 w 903"/>
                    <a:gd name="T67" fmla="*/ 301 h 927"/>
                    <a:gd name="T68" fmla="*/ 740 w 903"/>
                    <a:gd name="T69" fmla="*/ 347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03" h="927">
                      <a:moveTo>
                        <a:pt x="740" y="347"/>
                      </a:moveTo>
                      <a:lnTo>
                        <a:pt x="740" y="393"/>
                      </a:lnTo>
                      <a:lnTo>
                        <a:pt x="834" y="510"/>
                      </a:lnTo>
                      <a:lnTo>
                        <a:pt x="811" y="718"/>
                      </a:lnTo>
                      <a:lnTo>
                        <a:pt x="648" y="787"/>
                      </a:lnTo>
                      <a:lnTo>
                        <a:pt x="556" y="858"/>
                      </a:lnTo>
                      <a:lnTo>
                        <a:pt x="556" y="927"/>
                      </a:lnTo>
                      <a:lnTo>
                        <a:pt x="393" y="927"/>
                      </a:lnTo>
                      <a:lnTo>
                        <a:pt x="278" y="718"/>
                      </a:lnTo>
                      <a:lnTo>
                        <a:pt x="232" y="741"/>
                      </a:lnTo>
                      <a:lnTo>
                        <a:pt x="163" y="718"/>
                      </a:lnTo>
                      <a:lnTo>
                        <a:pt x="140" y="764"/>
                      </a:lnTo>
                      <a:lnTo>
                        <a:pt x="0" y="764"/>
                      </a:lnTo>
                      <a:lnTo>
                        <a:pt x="71" y="649"/>
                      </a:lnTo>
                      <a:lnTo>
                        <a:pt x="26" y="556"/>
                      </a:lnTo>
                      <a:lnTo>
                        <a:pt x="117" y="533"/>
                      </a:lnTo>
                      <a:lnTo>
                        <a:pt x="163" y="579"/>
                      </a:lnTo>
                      <a:lnTo>
                        <a:pt x="232" y="533"/>
                      </a:lnTo>
                      <a:lnTo>
                        <a:pt x="186" y="439"/>
                      </a:lnTo>
                      <a:lnTo>
                        <a:pt x="347" y="464"/>
                      </a:lnTo>
                      <a:lnTo>
                        <a:pt x="255" y="370"/>
                      </a:lnTo>
                      <a:lnTo>
                        <a:pt x="441" y="370"/>
                      </a:lnTo>
                      <a:lnTo>
                        <a:pt x="579" y="347"/>
                      </a:lnTo>
                      <a:lnTo>
                        <a:pt x="579" y="301"/>
                      </a:lnTo>
                      <a:lnTo>
                        <a:pt x="464" y="232"/>
                      </a:lnTo>
                      <a:lnTo>
                        <a:pt x="464" y="140"/>
                      </a:lnTo>
                      <a:lnTo>
                        <a:pt x="556" y="71"/>
                      </a:lnTo>
                      <a:lnTo>
                        <a:pt x="648" y="71"/>
                      </a:lnTo>
                      <a:lnTo>
                        <a:pt x="717" y="71"/>
                      </a:lnTo>
                      <a:lnTo>
                        <a:pt x="788" y="0"/>
                      </a:lnTo>
                      <a:lnTo>
                        <a:pt x="903" y="71"/>
                      </a:lnTo>
                      <a:lnTo>
                        <a:pt x="903" y="186"/>
                      </a:lnTo>
                      <a:lnTo>
                        <a:pt x="903" y="255"/>
                      </a:lnTo>
                      <a:lnTo>
                        <a:pt x="880" y="301"/>
                      </a:lnTo>
                      <a:lnTo>
                        <a:pt x="740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7" name="Freeform 25"/>
                <p:cNvSpPr>
                  <a:spLocks/>
                </p:cNvSpPr>
                <p:nvPr/>
              </p:nvSpPr>
              <p:spPr bwMode="auto">
                <a:xfrm>
                  <a:off x="10269" y="4472"/>
                  <a:ext cx="1155" cy="1020"/>
                </a:xfrm>
                <a:custGeom>
                  <a:avLst/>
                  <a:gdLst>
                    <a:gd name="T0" fmla="*/ 46 w 1155"/>
                    <a:gd name="T1" fmla="*/ 557 h 1020"/>
                    <a:gd name="T2" fmla="*/ 138 w 1155"/>
                    <a:gd name="T3" fmla="*/ 302 h 1020"/>
                    <a:gd name="T4" fmla="*/ 184 w 1155"/>
                    <a:gd name="T5" fmla="*/ 233 h 1020"/>
                    <a:gd name="T6" fmla="*/ 207 w 1155"/>
                    <a:gd name="T7" fmla="*/ 49 h 1020"/>
                    <a:gd name="T8" fmla="*/ 370 w 1155"/>
                    <a:gd name="T9" fmla="*/ 72 h 1020"/>
                    <a:gd name="T10" fmla="*/ 370 w 1155"/>
                    <a:gd name="T11" fmla="*/ 49 h 1020"/>
                    <a:gd name="T12" fmla="*/ 462 w 1155"/>
                    <a:gd name="T13" fmla="*/ 26 h 1020"/>
                    <a:gd name="T14" fmla="*/ 576 w 1155"/>
                    <a:gd name="T15" fmla="*/ 0 h 1020"/>
                    <a:gd name="T16" fmla="*/ 714 w 1155"/>
                    <a:gd name="T17" fmla="*/ 49 h 1020"/>
                    <a:gd name="T18" fmla="*/ 831 w 1155"/>
                    <a:gd name="T19" fmla="*/ 26 h 1020"/>
                    <a:gd name="T20" fmla="*/ 808 w 1155"/>
                    <a:gd name="T21" fmla="*/ 118 h 1020"/>
                    <a:gd name="T22" fmla="*/ 854 w 1155"/>
                    <a:gd name="T23" fmla="*/ 141 h 1020"/>
                    <a:gd name="T24" fmla="*/ 923 w 1155"/>
                    <a:gd name="T25" fmla="*/ 118 h 1020"/>
                    <a:gd name="T26" fmla="*/ 923 w 1155"/>
                    <a:gd name="T27" fmla="*/ 187 h 1020"/>
                    <a:gd name="T28" fmla="*/ 969 w 1155"/>
                    <a:gd name="T29" fmla="*/ 233 h 1020"/>
                    <a:gd name="T30" fmla="*/ 1061 w 1155"/>
                    <a:gd name="T31" fmla="*/ 233 h 1020"/>
                    <a:gd name="T32" fmla="*/ 1155 w 1155"/>
                    <a:gd name="T33" fmla="*/ 256 h 1020"/>
                    <a:gd name="T34" fmla="*/ 1061 w 1155"/>
                    <a:gd name="T35" fmla="*/ 348 h 1020"/>
                    <a:gd name="T36" fmla="*/ 992 w 1155"/>
                    <a:gd name="T37" fmla="*/ 394 h 1020"/>
                    <a:gd name="T38" fmla="*/ 854 w 1155"/>
                    <a:gd name="T39" fmla="*/ 465 h 1020"/>
                    <a:gd name="T40" fmla="*/ 808 w 1155"/>
                    <a:gd name="T41" fmla="*/ 649 h 1020"/>
                    <a:gd name="T42" fmla="*/ 737 w 1155"/>
                    <a:gd name="T43" fmla="*/ 718 h 1020"/>
                    <a:gd name="T44" fmla="*/ 599 w 1155"/>
                    <a:gd name="T45" fmla="*/ 835 h 1020"/>
                    <a:gd name="T46" fmla="*/ 485 w 1155"/>
                    <a:gd name="T47" fmla="*/ 881 h 1020"/>
                    <a:gd name="T48" fmla="*/ 370 w 1155"/>
                    <a:gd name="T49" fmla="*/ 881 h 1020"/>
                    <a:gd name="T50" fmla="*/ 322 w 1155"/>
                    <a:gd name="T51" fmla="*/ 927 h 1020"/>
                    <a:gd name="T52" fmla="*/ 230 w 1155"/>
                    <a:gd name="T53" fmla="*/ 950 h 1020"/>
                    <a:gd name="T54" fmla="*/ 115 w 1155"/>
                    <a:gd name="T55" fmla="*/ 1020 h 1020"/>
                    <a:gd name="T56" fmla="*/ 46 w 1155"/>
                    <a:gd name="T57" fmla="*/ 927 h 1020"/>
                    <a:gd name="T58" fmla="*/ 23 w 1155"/>
                    <a:gd name="T59" fmla="*/ 764 h 1020"/>
                    <a:gd name="T60" fmla="*/ 23 w 1155"/>
                    <a:gd name="T61" fmla="*/ 695 h 1020"/>
                    <a:gd name="T62" fmla="*/ 0 w 1155"/>
                    <a:gd name="T63" fmla="*/ 580 h 1020"/>
                    <a:gd name="T64" fmla="*/ 46 w 1155"/>
                    <a:gd name="T65" fmla="*/ 557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5" h="1020">
                      <a:moveTo>
                        <a:pt x="46" y="557"/>
                      </a:moveTo>
                      <a:lnTo>
                        <a:pt x="138" y="302"/>
                      </a:lnTo>
                      <a:lnTo>
                        <a:pt x="184" y="233"/>
                      </a:lnTo>
                      <a:lnTo>
                        <a:pt x="207" y="49"/>
                      </a:lnTo>
                      <a:lnTo>
                        <a:pt x="370" y="72"/>
                      </a:lnTo>
                      <a:lnTo>
                        <a:pt x="370" y="49"/>
                      </a:lnTo>
                      <a:lnTo>
                        <a:pt x="462" y="26"/>
                      </a:lnTo>
                      <a:lnTo>
                        <a:pt x="576" y="0"/>
                      </a:lnTo>
                      <a:lnTo>
                        <a:pt x="714" y="49"/>
                      </a:lnTo>
                      <a:lnTo>
                        <a:pt x="831" y="26"/>
                      </a:lnTo>
                      <a:lnTo>
                        <a:pt x="808" y="118"/>
                      </a:lnTo>
                      <a:lnTo>
                        <a:pt x="854" y="141"/>
                      </a:lnTo>
                      <a:lnTo>
                        <a:pt x="923" y="118"/>
                      </a:lnTo>
                      <a:lnTo>
                        <a:pt x="923" y="187"/>
                      </a:lnTo>
                      <a:lnTo>
                        <a:pt x="969" y="233"/>
                      </a:lnTo>
                      <a:lnTo>
                        <a:pt x="1061" y="233"/>
                      </a:lnTo>
                      <a:lnTo>
                        <a:pt x="1155" y="256"/>
                      </a:lnTo>
                      <a:lnTo>
                        <a:pt x="1061" y="348"/>
                      </a:lnTo>
                      <a:lnTo>
                        <a:pt x="992" y="394"/>
                      </a:lnTo>
                      <a:lnTo>
                        <a:pt x="854" y="465"/>
                      </a:lnTo>
                      <a:lnTo>
                        <a:pt x="808" y="649"/>
                      </a:lnTo>
                      <a:lnTo>
                        <a:pt x="737" y="718"/>
                      </a:lnTo>
                      <a:lnTo>
                        <a:pt x="599" y="835"/>
                      </a:lnTo>
                      <a:lnTo>
                        <a:pt x="485" y="881"/>
                      </a:lnTo>
                      <a:lnTo>
                        <a:pt x="370" y="881"/>
                      </a:lnTo>
                      <a:lnTo>
                        <a:pt x="322" y="927"/>
                      </a:lnTo>
                      <a:lnTo>
                        <a:pt x="230" y="950"/>
                      </a:lnTo>
                      <a:lnTo>
                        <a:pt x="115" y="1020"/>
                      </a:lnTo>
                      <a:lnTo>
                        <a:pt x="46" y="927"/>
                      </a:lnTo>
                      <a:lnTo>
                        <a:pt x="23" y="764"/>
                      </a:lnTo>
                      <a:lnTo>
                        <a:pt x="23" y="695"/>
                      </a:lnTo>
                      <a:lnTo>
                        <a:pt x="0" y="580"/>
                      </a:lnTo>
                      <a:lnTo>
                        <a:pt x="46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8" name="Freeform 26"/>
                <p:cNvSpPr>
                  <a:spLocks/>
                </p:cNvSpPr>
                <p:nvPr/>
              </p:nvSpPr>
              <p:spPr bwMode="auto">
                <a:xfrm>
                  <a:off x="9226" y="4377"/>
                  <a:ext cx="1247" cy="1227"/>
                </a:xfrm>
                <a:custGeom>
                  <a:avLst/>
                  <a:gdLst>
                    <a:gd name="T0" fmla="*/ 1178 w 1247"/>
                    <a:gd name="T1" fmla="*/ 394 h 1227"/>
                    <a:gd name="T2" fmla="*/ 1086 w 1247"/>
                    <a:gd name="T3" fmla="*/ 649 h 1227"/>
                    <a:gd name="T4" fmla="*/ 1040 w 1247"/>
                    <a:gd name="T5" fmla="*/ 672 h 1227"/>
                    <a:gd name="T6" fmla="*/ 1063 w 1247"/>
                    <a:gd name="T7" fmla="*/ 787 h 1227"/>
                    <a:gd name="T8" fmla="*/ 1063 w 1247"/>
                    <a:gd name="T9" fmla="*/ 856 h 1227"/>
                    <a:gd name="T10" fmla="*/ 1086 w 1247"/>
                    <a:gd name="T11" fmla="*/ 1019 h 1227"/>
                    <a:gd name="T12" fmla="*/ 969 w 1247"/>
                    <a:gd name="T13" fmla="*/ 1066 h 1227"/>
                    <a:gd name="T14" fmla="*/ 900 w 1247"/>
                    <a:gd name="T15" fmla="*/ 1135 h 1227"/>
                    <a:gd name="T16" fmla="*/ 808 w 1247"/>
                    <a:gd name="T17" fmla="*/ 1227 h 1227"/>
                    <a:gd name="T18" fmla="*/ 693 w 1247"/>
                    <a:gd name="T19" fmla="*/ 1227 h 1227"/>
                    <a:gd name="T20" fmla="*/ 576 w 1247"/>
                    <a:gd name="T21" fmla="*/ 1181 h 1227"/>
                    <a:gd name="T22" fmla="*/ 553 w 1247"/>
                    <a:gd name="T23" fmla="*/ 1089 h 1227"/>
                    <a:gd name="T24" fmla="*/ 507 w 1247"/>
                    <a:gd name="T25" fmla="*/ 1019 h 1227"/>
                    <a:gd name="T26" fmla="*/ 461 w 1247"/>
                    <a:gd name="T27" fmla="*/ 1042 h 1227"/>
                    <a:gd name="T28" fmla="*/ 416 w 1247"/>
                    <a:gd name="T29" fmla="*/ 1089 h 1227"/>
                    <a:gd name="T30" fmla="*/ 301 w 1247"/>
                    <a:gd name="T31" fmla="*/ 1181 h 1227"/>
                    <a:gd name="T32" fmla="*/ 161 w 1247"/>
                    <a:gd name="T33" fmla="*/ 1227 h 1227"/>
                    <a:gd name="T34" fmla="*/ 92 w 1247"/>
                    <a:gd name="T35" fmla="*/ 1158 h 1227"/>
                    <a:gd name="T36" fmla="*/ 46 w 1247"/>
                    <a:gd name="T37" fmla="*/ 1042 h 1227"/>
                    <a:gd name="T38" fmla="*/ 0 w 1247"/>
                    <a:gd name="T39" fmla="*/ 904 h 1227"/>
                    <a:gd name="T40" fmla="*/ 92 w 1247"/>
                    <a:gd name="T41" fmla="*/ 879 h 1227"/>
                    <a:gd name="T42" fmla="*/ 207 w 1247"/>
                    <a:gd name="T43" fmla="*/ 787 h 1227"/>
                    <a:gd name="T44" fmla="*/ 230 w 1247"/>
                    <a:gd name="T45" fmla="*/ 580 h 1227"/>
                    <a:gd name="T46" fmla="*/ 255 w 1247"/>
                    <a:gd name="T47" fmla="*/ 463 h 1227"/>
                    <a:gd name="T48" fmla="*/ 301 w 1247"/>
                    <a:gd name="T49" fmla="*/ 394 h 1227"/>
                    <a:gd name="T50" fmla="*/ 416 w 1247"/>
                    <a:gd name="T51" fmla="*/ 302 h 1227"/>
                    <a:gd name="T52" fmla="*/ 438 w 1247"/>
                    <a:gd name="T53" fmla="*/ 233 h 1227"/>
                    <a:gd name="T54" fmla="*/ 484 w 1247"/>
                    <a:gd name="T55" fmla="*/ 141 h 1227"/>
                    <a:gd name="T56" fmla="*/ 530 w 1247"/>
                    <a:gd name="T57" fmla="*/ 23 h 1227"/>
                    <a:gd name="T58" fmla="*/ 647 w 1247"/>
                    <a:gd name="T59" fmla="*/ 0 h 1227"/>
                    <a:gd name="T60" fmla="*/ 716 w 1247"/>
                    <a:gd name="T61" fmla="*/ 92 h 1227"/>
                    <a:gd name="T62" fmla="*/ 969 w 1247"/>
                    <a:gd name="T63" fmla="*/ 92 h 1227"/>
                    <a:gd name="T64" fmla="*/ 992 w 1247"/>
                    <a:gd name="T65" fmla="*/ 141 h 1227"/>
                    <a:gd name="T66" fmla="*/ 1063 w 1247"/>
                    <a:gd name="T67" fmla="*/ 118 h 1227"/>
                    <a:gd name="T68" fmla="*/ 1247 w 1247"/>
                    <a:gd name="T69" fmla="*/ 141 h 1227"/>
                    <a:gd name="T70" fmla="*/ 1224 w 1247"/>
                    <a:gd name="T71" fmla="*/ 325 h 1227"/>
                    <a:gd name="T72" fmla="*/ 1178 w 1247"/>
                    <a:gd name="T73" fmla="*/ 394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47" h="1227">
                      <a:moveTo>
                        <a:pt x="1178" y="394"/>
                      </a:moveTo>
                      <a:lnTo>
                        <a:pt x="1086" y="649"/>
                      </a:lnTo>
                      <a:lnTo>
                        <a:pt x="1040" y="672"/>
                      </a:lnTo>
                      <a:lnTo>
                        <a:pt x="1063" y="787"/>
                      </a:lnTo>
                      <a:lnTo>
                        <a:pt x="1063" y="856"/>
                      </a:lnTo>
                      <a:lnTo>
                        <a:pt x="1086" y="1019"/>
                      </a:lnTo>
                      <a:lnTo>
                        <a:pt x="969" y="1066"/>
                      </a:lnTo>
                      <a:lnTo>
                        <a:pt x="900" y="1135"/>
                      </a:lnTo>
                      <a:lnTo>
                        <a:pt x="808" y="1227"/>
                      </a:lnTo>
                      <a:lnTo>
                        <a:pt x="693" y="1227"/>
                      </a:lnTo>
                      <a:lnTo>
                        <a:pt x="576" y="1181"/>
                      </a:lnTo>
                      <a:lnTo>
                        <a:pt x="553" y="1089"/>
                      </a:lnTo>
                      <a:lnTo>
                        <a:pt x="507" y="1019"/>
                      </a:lnTo>
                      <a:lnTo>
                        <a:pt x="461" y="1042"/>
                      </a:lnTo>
                      <a:lnTo>
                        <a:pt x="416" y="1089"/>
                      </a:lnTo>
                      <a:lnTo>
                        <a:pt x="301" y="1181"/>
                      </a:lnTo>
                      <a:lnTo>
                        <a:pt x="161" y="1227"/>
                      </a:lnTo>
                      <a:lnTo>
                        <a:pt x="92" y="1158"/>
                      </a:lnTo>
                      <a:lnTo>
                        <a:pt x="46" y="1042"/>
                      </a:lnTo>
                      <a:lnTo>
                        <a:pt x="0" y="904"/>
                      </a:lnTo>
                      <a:lnTo>
                        <a:pt x="92" y="879"/>
                      </a:lnTo>
                      <a:lnTo>
                        <a:pt x="207" y="787"/>
                      </a:lnTo>
                      <a:lnTo>
                        <a:pt x="230" y="580"/>
                      </a:lnTo>
                      <a:lnTo>
                        <a:pt x="255" y="463"/>
                      </a:lnTo>
                      <a:lnTo>
                        <a:pt x="301" y="394"/>
                      </a:lnTo>
                      <a:lnTo>
                        <a:pt x="416" y="302"/>
                      </a:lnTo>
                      <a:lnTo>
                        <a:pt x="438" y="233"/>
                      </a:lnTo>
                      <a:lnTo>
                        <a:pt x="484" y="141"/>
                      </a:lnTo>
                      <a:lnTo>
                        <a:pt x="530" y="23"/>
                      </a:lnTo>
                      <a:lnTo>
                        <a:pt x="647" y="0"/>
                      </a:lnTo>
                      <a:lnTo>
                        <a:pt x="716" y="92"/>
                      </a:lnTo>
                      <a:lnTo>
                        <a:pt x="969" y="92"/>
                      </a:lnTo>
                      <a:lnTo>
                        <a:pt x="992" y="141"/>
                      </a:lnTo>
                      <a:lnTo>
                        <a:pt x="1063" y="118"/>
                      </a:lnTo>
                      <a:lnTo>
                        <a:pt x="1247" y="141"/>
                      </a:lnTo>
                      <a:lnTo>
                        <a:pt x="1224" y="325"/>
                      </a:lnTo>
                      <a:lnTo>
                        <a:pt x="1178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9" name="Freeform 28"/>
                <p:cNvSpPr>
                  <a:spLocks/>
                </p:cNvSpPr>
                <p:nvPr/>
              </p:nvSpPr>
              <p:spPr bwMode="auto">
                <a:xfrm>
                  <a:off x="12324" y="5003"/>
                  <a:ext cx="694" cy="601"/>
                </a:xfrm>
                <a:custGeom>
                  <a:avLst/>
                  <a:gdLst>
                    <a:gd name="T0" fmla="*/ 347 w 694"/>
                    <a:gd name="T1" fmla="*/ 578 h 601"/>
                    <a:gd name="T2" fmla="*/ 255 w 694"/>
                    <a:gd name="T3" fmla="*/ 555 h 601"/>
                    <a:gd name="T4" fmla="*/ 184 w 694"/>
                    <a:gd name="T5" fmla="*/ 509 h 601"/>
                    <a:gd name="T6" fmla="*/ 0 w 694"/>
                    <a:gd name="T7" fmla="*/ 509 h 601"/>
                    <a:gd name="T8" fmla="*/ 46 w 694"/>
                    <a:gd name="T9" fmla="*/ 370 h 601"/>
                    <a:gd name="T10" fmla="*/ 23 w 694"/>
                    <a:gd name="T11" fmla="*/ 278 h 601"/>
                    <a:gd name="T12" fmla="*/ 0 w 694"/>
                    <a:gd name="T13" fmla="*/ 138 h 601"/>
                    <a:gd name="T14" fmla="*/ 92 w 694"/>
                    <a:gd name="T15" fmla="*/ 92 h 601"/>
                    <a:gd name="T16" fmla="*/ 138 w 694"/>
                    <a:gd name="T17" fmla="*/ 46 h 601"/>
                    <a:gd name="T18" fmla="*/ 255 w 694"/>
                    <a:gd name="T19" fmla="*/ 0 h 601"/>
                    <a:gd name="T20" fmla="*/ 370 w 694"/>
                    <a:gd name="T21" fmla="*/ 0 h 601"/>
                    <a:gd name="T22" fmla="*/ 393 w 694"/>
                    <a:gd name="T23" fmla="*/ 69 h 601"/>
                    <a:gd name="T24" fmla="*/ 485 w 694"/>
                    <a:gd name="T25" fmla="*/ 92 h 601"/>
                    <a:gd name="T26" fmla="*/ 531 w 694"/>
                    <a:gd name="T27" fmla="*/ 184 h 601"/>
                    <a:gd name="T28" fmla="*/ 576 w 694"/>
                    <a:gd name="T29" fmla="*/ 230 h 601"/>
                    <a:gd name="T30" fmla="*/ 625 w 694"/>
                    <a:gd name="T31" fmla="*/ 230 h 601"/>
                    <a:gd name="T32" fmla="*/ 694 w 694"/>
                    <a:gd name="T33" fmla="*/ 393 h 601"/>
                    <a:gd name="T34" fmla="*/ 694 w 694"/>
                    <a:gd name="T35" fmla="*/ 463 h 601"/>
                    <a:gd name="T36" fmla="*/ 599 w 694"/>
                    <a:gd name="T37" fmla="*/ 486 h 601"/>
                    <a:gd name="T38" fmla="*/ 576 w 694"/>
                    <a:gd name="T39" fmla="*/ 601 h 601"/>
                    <a:gd name="T40" fmla="*/ 462 w 694"/>
                    <a:gd name="T41" fmla="*/ 601 h 601"/>
                    <a:gd name="T42" fmla="*/ 347 w 694"/>
                    <a:gd name="T43" fmla="*/ 578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4" h="601">
                      <a:moveTo>
                        <a:pt x="347" y="578"/>
                      </a:moveTo>
                      <a:lnTo>
                        <a:pt x="255" y="555"/>
                      </a:lnTo>
                      <a:lnTo>
                        <a:pt x="184" y="509"/>
                      </a:lnTo>
                      <a:lnTo>
                        <a:pt x="0" y="509"/>
                      </a:lnTo>
                      <a:lnTo>
                        <a:pt x="46" y="370"/>
                      </a:lnTo>
                      <a:lnTo>
                        <a:pt x="23" y="278"/>
                      </a:lnTo>
                      <a:lnTo>
                        <a:pt x="0" y="138"/>
                      </a:lnTo>
                      <a:lnTo>
                        <a:pt x="92" y="92"/>
                      </a:lnTo>
                      <a:lnTo>
                        <a:pt x="138" y="46"/>
                      </a:lnTo>
                      <a:lnTo>
                        <a:pt x="255" y="0"/>
                      </a:lnTo>
                      <a:lnTo>
                        <a:pt x="370" y="0"/>
                      </a:lnTo>
                      <a:lnTo>
                        <a:pt x="393" y="69"/>
                      </a:lnTo>
                      <a:lnTo>
                        <a:pt x="485" y="92"/>
                      </a:lnTo>
                      <a:lnTo>
                        <a:pt x="531" y="184"/>
                      </a:lnTo>
                      <a:lnTo>
                        <a:pt x="576" y="230"/>
                      </a:lnTo>
                      <a:lnTo>
                        <a:pt x="625" y="230"/>
                      </a:lnTo>
                      <a:lnTo>
                        <a:pt x="694" y="393"/>
                      </a:lnTo>
                      <a:lnTo>
                        <a:pt x="694" y="463"/>
                      </a:lnTo>
                      <a:lnTo>
                        <a:pt x="599" y="486"/>
                      </a:lnTo>
                      <a:lnTo>
                        <a:pt x="576" y="601"/>
                      </a:lnTo>
                      <a:lnTo>
                        <a:pt x="462" y="601"/>
                      </a:lnTo>
                      <a:lnTo>
                        <a:pt x="347" y="5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0" name="Freeform 29"/>
                <p:cNvSpPr>
                  <a:spLocks/>
                </p:cNvSpPr>
                <p:nvPr/>
              </p:nvSpPr>
              <p:spPr bwMode="auto">
                <a:xfrm>
                  <a:off x="11215" y="5072"/>
                  <a:ext cx="1155" cy="996"/>
                </a:xfrm>
                <a:custGeom>
                  <a:avLst/>
                  <a:gdLst>
                    <a:gd name="T0" fmla="*/ 1063 w 1155"/>
                    <a:gd name="T1" fmla="*/ 580 h 996"/>
                    <a:gd name="T2" fmla="*/ 1017 w 1155"/>
                    <a:gd name="T3" fmla="*/ 764 h 996"/>
                    <a:gd name="T4" fmla="*/ 1017 w 1155"/>
                    <a:gd name="T5" fmla="*/ 902 h 996"/>
                    <a:gd name="T6" fmla="*/ 971 w 1155"/>
                    <a:gd name="T7" fmla="*/ 996 h 996"/>
                    <a:gd name="T8" fmla="*/ 831 w 1155"/>
                    <a:gd name="T9" fmla="*/ 996 h 996"/>
                    <a:gd name="T10" fmla="*/ 762 w 1155"/>
                    <a:gd name="T11" fmla="*/ 948 h 996"/>
                    <a:gd name="T12" fmla="*/ 648 w 1155"/>
                    <a:gd name="T13" fmla="*/ 810 h 996"/>
                    <a:gd name="T14" fmla="*/ 602 w 1155"/>
                    <a:gd name="T15" fmla="*/ 787 h 996"/>
                    <a:gd name="T16" fmla="*/ 439 w 1155"/>
                    <a:gd name="T17" fmla="*/ 925 h 996"/>
                    <a:gd name="T18" fmla="*/ 324 w 1155"/>
                    <a:gd name="T19" fmla="*/ 925 h 996"/>
                    <a:gd name="T20" fmla="*/ 301 w 1155"/>
                    <a:gd name="T21" fmla="*/ 996 h 996"/>
                    <a:gd name="T22" fmla="*/ 209 w 1155"/>
                    <a:gd name="T23" fmla="*/ 996 h 996"/>
                    <a:gd name="T24" fmla="*/ 115 w 1155"/>
                    <a:gd name="T25" fmla="*/ 902 h 996"/>
                    <a:gd name="T26" fmla="*/ 0 w 1155"/>
                    <a:gd name="T27" fmla="*/ 833 h 996"/>
                    <a:gd name="T28" fmla="*/ 92 w 1155"/>
                    <a:gd name="T29" fmla="*/ 695 h 996"/>
                    <a:gd name="T30" fmla="*/ 92 w 1155"/>
                    <a:gd name="T31" fmla="*/ 580 h 996"/>
                    <a:gd name="T32" fmla="*/ 115 w 1155"/>
                    <a:gd name="T33" fmla="*/ 417 h 996"/>
                    <a:gd name="T34" fmla="*/ 301 w 1155"/>
                    <a:gd name="T35" fmla="*/ 324 h 996"/>
                    <a:gd name="T36" fmla="*/ 301 w 1155"/>
                    <a:gd name="T37" fmla="*/ 232 h 996"/>
                    <a:gd name="T38" fmla="*/ 324 w 1155"/>
                    <a:gd name="T39" fmla="*/ 92 h 996"/>
                    <a:gd name="T40" fmla="*/ 508 w 1155"/>
                    <a:gd name="T41" fmla="*/ 92 h 996"/>
                    <a:gd name="T42" fmla="*/ 579 w 1155"/>
                    <a:gd name="T43" fmla="*/ 0 h 996"/>
                    <a:gd name="T44" fmla="*/ 671 w 1155"/>
                    <a:gd name="T45" fmla="*/ 92 h 996"/>
                    <a:gd name="T46" fmla="*/ 785 w 1155"/>
                    <a:gd name="T47" fmla="*/ 92 h 996"/>
                    <a:gd name="T48" fmla="*/ 1017 w 1155"/>
                    <a:gd name="T49" fmla="*/ 92 h 996"/>
                    <a:gd name="T50" fmla="*/ 1109 w 1155"/>
                    <a:gd name="T51" fmla="*/ 69 h 996"/>
                    <a:gd name="T52" fmla="*/ 1132 w 1155"/>
                    <a:gd name="T53" fmla="*/ 209 h 996"/>
                    <a:gd name="T54" fmla="*/ 1155 w 1155"/>
                    <a:gd name="T55" fmla="*/ 301 h 996"/>
                    <a:gd name="T56" fmla="*/ 1109 w 1155"/>
                    <a:gd name="T57" fmla="*/ 440 h 996"/>
                    <a:gd name="T58" fmla="*/ 1063 w 1155"/>
                    <a:gd name="T59" fmla="*/ 580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55" h="996">
                      <a:moveTo>
                        <a:pt x="1063" y="580"/>
                      </a:moveTo>
                      <a:lnTo>
                        <a:pt x="1017" y="764"/>
                      </a:lnTo>
                      <a:lnTo>
                        <a:pt x="1017" y="902"/>
                      </a:lnTo>
                      <a:lnTo>
                        <a:pt x="971" y="996"/>
                      </a:lnTo>
                      <a:lnTo>
                        <a:pt x="831" y="996"/>
                      </a:lnTo>
                      <a:lnTo>
                        <a:pt x="762" y="948"/>
                      </a:lnTo>
                      <a:lnTo>
                        <a:pt x="648" y="810"/>
                      </a:lnTo>
                      <a:lnTo>
                        <a:pt x="602" y="787"/>
                      </a:lnTo>
                      <a:lnTo>
                        <a:pt x="439" y="925"/>
                      </a:lnTo>
                      <a:lnTo>
                        <a:pt x="324" y="925"/>
                      </a:lnTo>
                      <a:lnTo>
                        <a:pt x="301" y="996"/>
                      </a:lnTo>
                      <a:lnTo>
                        <a:pt x="209" y="996"/>
                      </a:lnTo>
                      <a:lnTo>
                        <a:pt x="115" y="902"/>
                      </a:lnTo>
                      <a:lnTo>
                        <a:pt x="0" y="833"/>
                      </a:lnTo>
                      <a:lnTo>
                        <a:pt x="92" y="695"/>
                      </a:lnTo>
                      <a:lnTo>
                        <a:pt x="92" y="580"/>
                      </a:lnTo>
                      <a:lnTo>
                        <a:pt x="115" y="417"/>
                      </a:lnTo>
                      <a:lnTo>
                        <a:pt x="301" y="324"/>
                      </a:lnTo>
                      <a:lnTo>
                        <a:pt x="301" y="232"/>
                      </a:lnTo>
                      <a:lnTo>
                        <a:pt x="324" y="92"/>
                      </a:lnTo>
                      <a:lnTo>
                        <a:pt x="508" y="92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85" y="92"/>
                      </a:lnTo>
                      <a:lnTo>
                        <a:pt x="1017" y="92"/>
                      </a:lnTo>
                      <a:lnTo>
                        <a:pt x="1109" y="69"/>
                      </a:lnTo>
                      <a:lnTo>
                        <a:pt x="1132" y="209"/>
                      </a:lnTo>
                      <a:lnTo>
                        <a:pt x="1155" y="301"/>
                      </a:lnTo>
                      <a:lnTo>
                        <a:pt x="1109" y="440"/>
                      </a:lnTo>
                      <a:lnTo>
                        <a:pt x="1063" y="58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1" name="Freeform 30"/>
                <p:cNvSpPr>
                  <a:spLocks/>
                </p:cNvSpPr>
                <p:nvPr/>
              </p:nvSpPr>
              <p:spPr bwMode="auto">
                <a:xfrm>
                  <a:off x="6687" y="4076"/>
                  <a:ext cx="808" cy="626"/>
                </a:xfrm>
                <a:custGeom>
                  <a:avLst/>
                  <a:gdLst>
                    <a:gd name="T0" fmla="*/ 510 w 808"/>
                    <a:gd name="T1" fmla="*/ 71 h 626"/>
                    <a:gd name="T2" fmla="*/ 602 w 808"/>
                    <a:gd name="T3" fmla="*/ 94 h 626"/>
                    <a:gd name="T4" fmla="*/ 739 w 808"/>
                    <a:gd name="T5" fmla="*/ 94 h 626"/>
                    <a:gd name="T6" fmla="*/ 808 w 808"/>
                    <a:gd name="T7" fmla="*/ 71 h 626"/>
                    <a:gd name="T8" fmla="*/ 808 w 808"/>
                    <a:gd name="T9" fmla="*/ 163 h 626"/>
                    <a:gd name="T10" fmla="*/ 716 w 808"/>
                    <a:gd name="T11" fmla="*/ 186 h 626"/>
                    <a:gd name="T12" fmla="*/ 648 w 808"/>
                    <a:gd name="T13" fmla="*/ 255 h 626"/>
                    <a:gd name="T14" fmla="*/ 579 w 808"/>
                    <a:gd name="T15" fmla="*/ 209 h 626"/>
                    <a:gd name="T16" fmla="*/ 533 w 808"/>
                    <a:gd name="T17" fmla="*/ 278 h 626"/>
                    <a:gd name="T18" fmla="*/ 462 w 808"/>
                    <a:gd name="T19" fmla="*/ 347 h 626"/>
                    <a:gd name="T20" fmla="*/ 462 w 808"/>
                    <a:gd name="T21" fmla="*/ 442 h 626"/>
                    <a:gd name="T22" fmla="*/ 556 w 808"/>
                    <a:gd name="T23" fmla="*/ 511 h 626"/>
                    <a:gd name="T24" fmla="*/ 533 w 808"/>
                    <a:gd name="T25" fmla="*/ 626 h 626"/>
                    <a:gd name="T26" fmla="*/ 439 w 808"/>
                    <a:gd name="T27" fmla="*/ 626 h 626"/>
                    <a:gd name="T28" fmla="*/ 393 w 808"/>
                    <a:gd name="T29" fmla="*/ 603 h 626"/>
                    <a:gd name="T30" fmla="*/ 324 w 808"/>
                    <a:gd name="T31" fmla="*/ 534 h 626"/>
                    <a:gd name="T32" fmla="*/ 324 w 808"/>
                    <a:gd name="T33" fmla="*/ 465 h 626"/>
                    <a:gd name="T34" fmla="*/ 255 w 808"/>
                    <a:gd name="T35" fmla="*/ 442 h 626"/>
                    <a:gd name="T36" fmla="*/ 209 w 808"/>
                    <a:gd name="T37" fmla="*/ 488 h 626"/>
                    <a:gd name="T38" fmla="*/ 209 w 808"/>
                    <a:gd name="T39" fmla="*/ 534 h 626"/>
                    <a:gd name="T40" fmla="*/ 140 w 808"/>
                    <a:gd name="T41" fmla="*/ 534 h 626"/>
                    <a:gd name="T42" fmla="*/ 117 w 808"/>
                    <a:gd name="T43" fmla="*/ 419 h 626"/>
                    <a:gd name="T44" fmla="*/ 46 w 808"/>
                    <a:gd name="T45" fmla="*/ 442 h 626"/>
                    <a:gd name="T46" fmla="*/ 69 w 808"/>
                    <a:gd name="T47" fmla="*/ 347 h 626"/>
                    <a:gd name="T48" fmla="*/ 0 w 808"/>
                    <a:gd name="T49" fmla="*/ 255 h 626"/>
                    <a:gd name="T50" fmla="*/ 163 w 808"/>
                    <a:gd name="T51" fmla="*/ 186 h 626"/>
                    <a:gd name="T52" fmla="*/ 278 w 808"/>
                    <a:gd name="T53" fmla="*/ 140 h 626"/>
                    <a:gd name="T54" fmla="*/ 393 w 808"/>
                    <a:gd name="T55" fmla="*/ 0 h 626"/>
                    <a:gd name="T56" fmla="*/ 510 w 808"/>
                    <a:gd name="T57" fmla="*/ 71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626">
                      <a:moveTo>
                        <a:pt x="510" y="71"/>
                      </a:moveTo>
                      <a:lnTo>
                        <a:pt x="602" y="94"/>
                      </a:lnTo>
                      <a:lnTo>
                        <a:pt x="739" y="94"/>
                      </a:lnTo>
                      <a:lnTo>
                        <a:pt x="808" y="71"/>
                      </a:lnTo>
                      <a:lnTo>
                        <a:pt x="808" y="163"/>
                      </a:lnTo>
                      <a:lnTo>
                        <a:pt x="716" y="186"/>
                      </a:lnTo>
                      <a:lnTo>
                        <a:pt x="648" y="255"/>
                      </a:lnTo>
                      <a:lnTo>
                        <a:pt x="579" y="209"/>
                      </a:lnTo>
                      <a:lnTo>
                        <a:pt x="533" y="278"/>
                      </a:lnTo>
                      <a:lnTo>
                        <a:pt x="462" y="347"/>
                      </a:lnTo>
                      <a:lnTo>
                        <a:pt x="462" y="442"/>
                      </a:lnTo>
                      <a:lnTo>
                        <a:pt x="556" y="511"/>
                      </a:lnTo>
                      <a:lnTo>
                        <a:pt x="533" y="626"/>
                      </a:lnTo>
                      <a:lnTo>
                        <a:pt x="439" y="626"/>
                      </a:lnTo>
                      <a:lnTo>
                        <a:pt x="393" y="603"/>
                      </a:lnTo>
                      <a:lnTo>
                        <a:pt x="324" y="534"/>
                      </a:lnTo>
                      <a:lnTo>
                        <a:pt x="324" y="465"/>
                      </a:lnTo>
                      <a:lnTo>
                        <a:pt x="255" y="442"/>
                      </a:lnTo>
                      <a:lnTo>
                        <a:pt x="209" y="488"/>
                      </a:lnTo>
                      <a:lnTo>
                        <a:pt x="209" y="534"/>
                      </a:lnTo>
                      <a:lnTo>
                        <a:pt x="140" y="534"/>
                      </a:lnTo>
                      <a:lnTo>
                        <a:pt x="117" y="419"/>
                      </a:lnTo>
                      <a:lnTo>
                        <a:pt x="46" y="442"/>
                      </a:lnTo>
                      <a:lnTo>
                        <a:pt x="69" y="347"/>
                      </a:lnTo>
                      <a:lnTo>
                        <a:pt x="0" y="255"/>
                      </a:lnTo>
                      <a:lnTo>
                        <a:pt x="163" y="186"/>
                      </a:lnTo>
                      <a:lnTo>
                        <a:pt x="278" y="140"/>
                      </a:lnTo>
                      <a:lnTo>
                        <a:pt x="393" y="0"/>
                      </a:lnTo>
                      <a:lnTo>
                        <a:pt x="510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2" name="Freeform 31" descr="市松模様 (小)"/>
                <p:cNvSpPr>
                  <a:spLocks/>
                </p:cNvSpPr>
                <p:nvPr/>
              </p:nvSpPr>
              <p:spPr bwMode="auto">
                <a:xfrm>
                  <a:off x="7911" y="2804"/>
                  <a:ext cx="925" cy="879"/>
                </a:xfrm>
                <a:custGeom>
                  <a:avLst/>
                  <a:gdLst>
                    <a:gd name="T0" fmla="*/ 693 w 925"/>
                    <a:gd name="T1" fmla="*/ 833 h 879"/>
                    <a:gd name="T2" fmla="*/ 579 w 925"/>
                    <a:gd name="T3" fmla="*/ 879 h 879"/>
                    <a:gd name="T4" fmla="*/ 510 w 925"/>
                    <a:gd name="T5" fmla="*/ 787 h 879"/>
                    <a:gd name="T6" fmla="*/ 464 w 925"/>
                    <a:gd name="T7" fmla="*/ 718 h 879"/>
                    <a:gd name="T8" fmla="*/ 370 w 925"/>
                    <a:gd name="T9" fmla="*/ 626 h 879"/>
                    <a:gd name="T10" fmla="*/ 278 w 925"/>
                    <a:gd name="T11" fmla="*/ 649 h 879"/>
                    <a:gd name="T12" fmla="*/ 117 w 925"/>
                    <a:gd name="T13" fmla="*/ 695 h 879"/>
                    <a:gd name="T14" fmla="*/ 94 w 925"/>
                    <a:gd name="T15" fmla="*/ 603 h 879"/>
                    <a:gd name="T16" fmla="*/ 0 w 925"/>
                    <a:gd name="T17" fmla="*/ 485 h 879"/>
                    <a:gd name="T18" fmla="*/ 48 w 925"/>
                    <a:gd name="T19" fmla="*/ 416 h 879"/>
                    <a:gd name="T20" fmla="*/ 186 w 925"/>
                    <a:gd name="T21" fmla="*/ 301 h 879"/>
                    <a:gd name="T22" fmla="*/ 232 w 925"/>
                    <a:gd name="T23" fmla="*/ 255 h 879"/>
                    <a:gd name="T24" fmla="*/ 232 w 925"/>
                    <a:gd name="T25" fmla="*/ 115 h 879"/>
                    <a:gd name="T26" fmla="*/ 278 w 925"/>
                    <a:gd name="T27" fmla="*/ 138 h 879"/>
                    <a:gd name="T28" fmla="*/ 301 w 925"/>
                    <a:gd name="T29" fmla="*/ 115 h 879"/>
                    <a:gd name="T30" fmla="*/ 301 w 925"/>
                    <a:gd name="T31" fmla="*/ 23 h 879"/>
                    <a:gd name="T32" fmla="*/ 393 w 925"/>
                    <a:gd name="T33" fmla="*/ 0 h 879"/>
                    <a:gd name="T34" fmla="*/ 510 w 925"/>
                    <a:gd name="T35" fmla="*/ 23 h 879"/>
                    <a:gd name="T36" fmla="*/ 624 w 925"/>
                    <a:gd name="T37" fmla="*/ 23 h 879"/>
                    <a:gd name="T38" fmla="*/ 670 w 925"/>
                    <a:gd name="T39" fmla="*/ 209 h 879"/>
                    <a:gd name="T40" fmla="*/ 762 w 925"/>
                    <a:gd name="T41" fmla="*/ 232 h 879"/>
                    <a:gd name="T42" fmla="*/ 785 w 925"/>
                    <a:gd name="T43" fmla="*/ 324 h 879"/>
                    <a:gd name="T44" fmla="*/ 856 w 925"/>
                    <a:gd name="T45" fmla="*/ 347 h 879"/>
                    <a:gd name="T46" fmla="*/ 925 w 925"/>
                    <a:gd name="T47" fmla="*/ 462 h 879"/>
                    <a:gd name="T48" fmla="*/ 879 w 925"/>
                    <a:gd name="T49" fmla="*/ 534 h 879"/>
                    <a:gd name="T50" fmla="*/ 785 w 925"/>
                    <a:gd name="T51" fmla="*/ 603 h 879"/>
                    <a:gd name="T52" fmla="*/ 762 w 925"/>
                    <a:gd name="T53" fmla="*/ 718 h 879"/>
                    <a:gd name="T54" fmla="*/ 693 w 925"/>
                    <a:gd name="T55" fmla="*/ 764 h 879"/>
                    <a:gd name="T56" fmla="*/ 693 w 925"/>
                    <a:gd name="T57" fmla="*/ 833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25" h="879">
                      <a:moveTo>
                        <a:pt x="693" y="833"/>
                      </a:moveTo>
                      <a:lnTo>
                        <a:pt x="579" y="879"/>
                      </a:lnTo>
                      <a:lnTo>
                        <a:pt x="510" y="787"/>
                      </a:lnTo>
                      <a:lnTo>
                        <a:pt x="464" y="718"/>
                      </a:lnTo>
                      <a:lnTo>
                        <a:pt x="370" y="626"/>
                      </a:lnTo>
                      <a:lnTo>
                        <a:pt x="278" y="649"/>
                      </a:lnTo>
                      <a:lnTo>
                        <a:pt x="117" y="695"/>
                      </a:lnTo>
                      <a:lnTo>
                        <a:pt x="94" y="603"/>
                      </a:lnTo>
                      <a:lnTo>
                        <a:pt x="0" y="485"/>
                      </a:lnTo>
                      <a:lnTo>
                        <a:pt x="48" y="416"/>
                      </a:lnTo>
                      <a:lnTo>
                        <a:pt x="186" y="301"/>
                      </a:lnTo>
                      <a:lnTo>
                        <a:pt x="232" y="255"/>
                      </a:lnTo>
                      <a:lnTo>
                        <a:pt x="232" y="115"/>
                      </a:lnTo>
                      <a:lnTo>
                        <a:pt x="278" y="138"/>
                      </a:lnTo>
                      <a:lnTo>
                        <a:pt x="301" y="115"/>
                      </a:lnTo>
                      <a:lnTo>
                        <a:pt x="301" y="23"/>
                      </a:lnTo>
                      <a:lnTo>
                        <a:pt x="393" y="0"/>
                      </a:lnTo>
                      <a:lnTo>
                        <a:pt x="510" y="23"/>
                      </a:lnTo>
                      <a:lnTo>
                        <a:pt x="624" y="23"/>
                      </a:lnTo>
                      <a:lnTo>
                        <a:pt x="670" y="209"/>
                      </a:lnTo>
                      <a:lnTo>
                        <a:pt x="762" y="232"/>
                      </a:lnTo>
                      <a:lnTo>
                        <a:pt x="785" y="324"/>
                      </a:lnTo>
                      <a:lnTo>
                        <a:pt x="856" y="347"/>
                      </a:lnTo>
                      <a:lnTo>
                        <a:pt x="925" y="462"/>
                      </a:lnTo>
                      <a:lnTo>
                        <a:pt x="879" y="534"/>
                      </a:lnTo>
                      <a:lnTo>
                        <a:pt x="785" y="603"/>
                      </a:lnTo>
                      <a:lnTo>
                        <a:pt x="762" y="718"/>
                      </a:lnTo>
                      <a:lnTo>
                        <a:pt x="693" y="764"/>
                      </a:lnTo>
                      <a:lnTo>
                        <a:pt x="693" y="83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3" name="Freeform 32"/>
                <p:cNvSpPr>
                  <a:spLocks/>
                </p:cNvSpPr>
                <p:nvPr/>
              </p:nvSpPr>
              <p:spPr bwMode="auto">
                <a:xfrm>
                  <a:off x="8971" y="3780"/>
                  <a:ext cx="785" cy="646"/>
                </a:xfrm>
                <a:custGeom>
                  <a:avLst/>
                  <a:gdLst>
                    <a:gd name="T0" fmla="*/ 324 w 785"/>
                    <a:gd name="T1" fmla="*/ 347 h 646"/>
                    <a:gd name="T2" fmla="*/ 209 w 785"/>
                    <a:gd name="T3" fmla="*/ 370 h 646"/>
                    <a:gd name="T4" fmla="*/ 92 w 785"/>
                    <a:gd name="T5" fmla="*/ 347 h 646"/>
                    <a:gd name="T6" fmla="*/ 0 w 785"/>
                    <a:gd name="T7" fmla="*/ 253 h 646"/>
                    <a:gd name="T8" fmla="*/ 69 w 785"/>
                    <a:gd name="T9" fmla="*/ 138 h 646"/>
                    <a:gd name="T10" fmla="*/ 115 w 785"/>
                    <a:gd name="T11" fmla="*/ 69 h 646"/>
                    <a:gd name="T12" fmla="*/ 163 w 785"/>
                    <a:gd name="T13" fmla="*/ 0 h 646"/>
                    <a:gd name="T14" fmla="*/ 255 w 785"/>
                    <a:gd name="T15" fmla="*/ 0 h 646"/>
                    <a:gd name="T16" fmla="*/ 370 w 785"/>
                    <a:gd name="T17" fmla="*/ 46 h 646"/>
                    <a:gd name="T18" fmla="*/ 416 w 785"/>
                    <a:gd name="T19" fmla="*/ 23 h 646"/>
                    <a:gd name="T20" fmla="*/ 485 w 785"/>
                    <a:gd name="T21" fmla="*/ 69 h 646"/>
                    <a:gd name="T22" fmla="*/ 556 w 785"/>
                    <a:gd name="T23" fmla="*/ 0 h 646"/>
                    <a:gd name="T24" fmla="*/ 716 w 785"/>
                    <a:gd name="T25" fmla="*/ 23 h 646"/>
                    <a:gd name="T26" fmla="*/ 716 w 785"/>
                    <a:gd name="T27" fmla="*/ 207 h 646"/>
                    <a:gd name="T28" fmla="*/ 739 w 785"/>
                    <a:gd name="T29" fmla="*/ 253 h 646"/>
                    <a:gd name="T30" fmla="*/ 716 w 785"/>
                    <a:gd name="T31" fmla="*/ 322 h 646"/>
                    <a:gd name="T32" fmla="*/ 762 w 785"/>
                    <a:gd name="T33" fmla="*/ 393 h 646"/>
                    <a:gd name="T34" fmla="*/ 785 w 785"/>
                    <a:gd name="T35" fmla="*/ 623 h 646"/>
                    <a:gd name="T36" fmla="*/ 671 w 785"/>
                    <a:gd name="T37" fmla="*/ 646 h 646"/>
                    <a:gd name="T38" fmla="*/ 485 w 785"/>
                    <a:gd name="T39" fmla="*/ 646 h 646"/>
                    <a:gd name="T40" fmla="*/ 485 w 785"/>
                    <a:gd name="T41" fmla="*/ 554 h 646"/>
                    <a:gd name="T42" fmla="*/ 533 w 785"/>
                    <a:gd name="T43" fmla="*/ 508 h 646"/>
                    <a:gd name="T44" fmla="*/ 579 w 785"/>
                    <a:gd name="T45" fmla="*/ 462 h 646"/>
                    <a:gd name="T46" fmla="*/ 533 w 785"/>
                    <a:gd name="T47" fmla="*/ 416 h 646"/>
                    <a:gd name="T48" fmla="*/ 485 w 785"/>
                    <a:gd name="T49" fmla="*/ 416 h 646"/>
                    <a:gd name="T50" fmla="*/ 439 w 785"/>
                    <a:gd name="T51" fmla="*/ 370 h 646"/>
                    <a:gd name="T52" fmla="*/ 324 w 785"/>
                    <a:gd name="T53" fmla="*/ 347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85" h="646">
                      <a:moveTo>
                        <a:pt x="324" y="347"/>
                      </a:moveTo>
                      <a:lnTo>
                        <a:pt x="209" y="370"/>
                      </a:lnTo>
                      <a:lnTo>
                        <a:pt x="92" y="347"/>
                      </a:lnTo>
                      <a:lnTo>
                        <a:pt x="0" y="253"/>
                      </a:lnTo>
                      <a:lnTo>
                        <a:pt x="69" y="138"/>
                      </a:lnTo>
                      <a:lnTo>
                        <a:pt x="115" y="69"/>
                      </a:lnTo>
                      <a:lnTo>
                        <a:pt x="163" y="0"/>
                      </a:lnTo>
                      <a:lnTo>
                        <a:pt x="255" y="0"/>
                      </a:lnTo>
                      <a:lnTo>
                        <a:pt x="370" y="46"/>
                      </a:lnTo>
                      <a:lnTo>
                        <a:pt x="416" y="23"/>
                      </a:lnTo>
                      <a:lnTo>
                        <a:pt x="485" y="69"/>
                      </a:lnTo>
                      <a:lnTo>
                        <a:pt x="556" y="0"/>
                      </a:lnTo>
                      <a:lnTo>
                        <a:pt x="716" y="23"/>
                      </a:lnTo>
                      <a:lnTo>
                        <a:pt x="716" y="207"/>
                      </a:lnTo>
                      <a:lnTo>
                        <a:pt x="739" y="253"/>
                      </a:lnTo>
                      <a:lnTo>
                        <a:pt x="716" y="322"/>
                      </a:lnTo>
                      <a:lnTo>
                        <a:pt x="762" y="393"/>
                      </a:lnTo>
                      <a:lnTo>
                        <a:pt x="785" y="623"/>
                      </a:lnTo>
                      <a:lnTo>
                        <a:pt x="671" y="646"/>
                      </a:lnTo>
                      <a:lnTo>
                        <a:pt x="485" y="646"/>
                      </a:lnTo>
                      <a:lnTo>
                        <a:pt x="485" y="554"/>
                      </a:lnTo>
                      <a:lnTo>
                        <a:pt x="533" y="508"/>
                      </a:lnTo>
                      <a:lnTo>
                        <a:pt x="579" y="462"/>
                      </a:lnTo>
                      <a:lnTo>
                        <a:pt x="533" y="416"/>
                      </a:lnTo>
                      <a:lnTo>
                        <a:pt x="485" y="416"/>
                      </a:lnTo>
                      <a:lnTo>
                        <a:pt x="439" y="370"/>
                      </a:lnTo>
                      <a:lnTo>
                        <a:pt x="324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4" name="Freeform 33"/>
                <p:cNvSpPr>
                  <a:spLocks/>
                </p:cNvSpPr>
                <p:nvPr/>
              </p:nvSpPr>
              <p:spPr bwMode="auto">
                <a:xfrm>
                  <a:off x="12186" y="5515"/>
                  <a:ext cx="714" cy="671"/>
                </a:xfrm>
                <a:custGeom>
                  <a:avLst/>
                  <a:gdLst>
                    <a:gd name="T0" fmla="*/ 393 w 714"/>
                    <a:gd name="T1" fmla="*/ 46 h 671"/>
                    <a:gd name="T2" fmla="*/ 485 w 714"/>
                    <a:gd name="T3" fmla="*/ 69 h 671"/>
                    <a:gd name="T4" fmla="*/ 600 w 714"/>
                    <a:gd name="T5" fmla="*/ 92 h 671"/>
                    <a:gd name="T6" fmla="*/ 714 w 714"/>
                    <a:gd name="T7" fmla="*/ 92 h 671"/>
                    <a:gd name="T8" fmla="*/ 669 w 714"/>
                    <a:gd name="T9" fmla="*/ 186 h 671"/>
                    <a:gd name="T10" fmla="*/ 692 w 714"/>
                    <a:gd name="T11" fmla="*/ 255 h 671"/>
                    <a:gd name="T12" fmla="*/ 646 w 714"/>
                    <a:gd name="T13" fmla="*/ 370 h 671"/>
                    <a:gd name="T14" fmla="*/ 577 w 714"/>
                    <a:gd name="T15" fmla="*/ 393 h 671"/>
                    <a:gd name="T16" fmla="*/ 531 w 714"/>
                    <a:gd name="T17" fmla="*/ 508 h 671"/>
                    <a:gd name="T18" fmla="*/ 508 w 714"/>
                    <a:gd name="T19" fmla="*/ 556 h 671"/>
                    <a:gd name="T20" fmla="*/ 439 w 714"/>
                    <a:gd name="T21" fmla="*/ 579 h 671"/>
                    <a:gd name="T22" fmla="*/ 393 w 714"/>
                    <a:gd name="T23" fmla="*/ 648 h 671"/>
                    <a:gd name="T24" fmla="*/ 345 w 714"/>
                    <a:gd name="T25" fmla="*/ 671 h 671"/>
                    <a:gd name="T26" fmla="*/ 161 w 714"/>
                    <a:gd name="T27" fmla="*/ 648 h 671"/>
                    <a:gd name="T28" fmla="*/ 46 w 714"/>
                    <a:gd name="T29" fmla="*/ 648 h 671"/>
                    <a:gd name="T30" fmla="*/ 46 w 714"/>
                    <a:gd name="T31" fmla="*/ 602 h 671"/>
                    <a:gd name="T32" fmla="*/ 0 w 714"/>
                    <a:gd name="T33" fmla="*/ 556 h 671"/>
                    <a:gd name="T34" fmla="*/ 46 w 714"/>
                    <a:gd name="T35" fmla="*/ 462 h 671"/>
                    <a:gd name="T36" fmla="*/ 46 w 714"/>
                    <a:gd name="T37" fmla="*/ 324 h 671"/>
                    <a:gd name="T38" fmla="*/ 92 w 714"/>
                    <a:gd name="T39" fmla="*/ 140 h 671"/>
                    <a:gd name="T40" fmla="*/ 138 w 714"/>
                    <a:gd name="T41" fmla="*/ 0 h 671"/>
                    <a:gd name="T42" fmla="*/ 322 w 714"/>
                    <a:gd name="T43" fmla="*/ 0 h 671"/>
                    <a:gd name="T44" fmla="*/ 393 w 714"/>
                    <a:gd name="T45" fmla="*/ 46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4" h="671">
                      <a:moveTo>
                        <a:pt x="393" y="46"/>
                      </a:moveTo>
                      <a:lnTo>
                        <a:pt x="485" y="69"/>
                      </a:lnTo>
                      <a:lnTo>
                        <a:pt x="600" y="92"/>
                      </a:lnTo>
                      <a:lnTo>
                        <a:pt x="714" y="92"/>
                      </a:lnTo>
                      <a:lnTo>
                        <a:pt x="669" y="186"/>
                      </a:lnTo>
                      <a:lnTo>
                        <a:pt x="692" y="255"/>
                      </a:lnTo>
                      <a:lnTo>
                        <a:pt x="646" y="370"/>
                      </a:lnTo>
                      <a:lnTo>
                        <a:pt x="577" y="393"/>
                      </a:lnTo>
                      <a:lnTo>
                        <a:pt x="531" y="508"/>
                      </a:lnTo>
                      <a:lnTo>
                        <a:pt x="508" y="556"/>
                      </a:lnTo>
                      <a:lnTo>
                        <a:pt x="439" y="579"/>
                      </a:lnTo>
                      <a:lnTo>
                        <a:pt x="393" y="648"/>
                      </a:lnTo>
                      <a:lnTo>
                        <a:pt x="345" y="671"/>
                      </a:lnTo>
                      <a:lnTo>
                        <a:pt x="161" y="648"/>
                      </a:lnTo>
                      <a:lnTo>
                        <a:pt x="46" y="648"/>
                      </a:lnTo>
                      <a:lnTo>
                        <a:pt x="46" y="602"/>
                      </a:lnTo>
                      <a:lnTo>
                        <a:pt x="0" y="556"/>
                      </a:lnTo>
                      <a:lnTo>
                        <a:pt x="46" y="462"/>
                      </a:lnTo>
                      <a:lnTo>
                        <a:pt x="46" y="324"/>
                      </a:lnTo>
                      <a:lnTo>
                        <a:pt x="92" y="140"/>
                      </a:lnTo>
                      <a:lnTo>
                        <a:pt x="138" y="0"/>
                      </a:lnTo>
                      <a:lnTo>
                        <a:pt x="322" y="0"/>
                      </a:lnTo>
                      <a:lnTo>
                        <a:pt x="393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5" name="Freeform 34"/>
                <p:cNvSpPr>
                  <a:spLocks/>
                </p:cNvSpPr>
                <p:nvPr/>
              </p:nvSpPr>
              <p:spPr bwMode="auto">
                <a:xfrm>
                  <a:off x="10871" y="4725"/>
                  <a:ext cx="926" cy="764"/>
                </a:xfrm>
                <a:custGeom>
                  <a:avLst/>
                  <a:gdLst>
                    <a:gd name="T0" fmla="*/ 393 w 926"/>
                    <a:gd name="T1" fmla="*/ 138 h 764"/>
                    <a:gd name="T2" fmla="*/ 462 w 926"/>
                    <a:gd name="T3" fmla="*/ 92 h 764"/>
                    <a:gd name="T4" fmla="*/ 556 w 926"/>
                    <a:gd name="T5" fmla="*/ 0 h 764"/>
                    <a:gd name="T6" fmla="*/ 671 w 926"/>
                    <a:gd name="T7" fmla="*/ 92 h 764"/>
                    <a:gd name="T8" fmla="*/ 763 w 926"/>
                    <a:gd name="T9" fmla="*/ 186 h 764"/>
                    <a:gd name="T10" fmla="*/ 832 w 926"/>
                    <a:gd name="T11" fmla="*/ 232 h 764"/>
                    <a:gd name="T12" fmla="*/ 926 w 926"/>
                    <a:gd name="T13" fmla="*/ 347 h 764"/>
                    <a:gd name="T14" fmla="*/ 855 w 926"/>
                    <a:gd name="T15" fmla="*/ 439 h 764"/>
                    <a:gd name="T16" fmla="*/ 671 w 926"/>
                    <a:gd name="T17" fmla="*/ 439 h 764"/>
                    <a:gd name="T18" fmla="*/ 648 w 926"/>
                    <a:gd name="T19" fmla="*/ 579 h 764"/>
                    <a:gd name="T20" fmla="*/ 648 w 926"/>
                    <a:gd name="T21" fmla="*/ 671 h 764"/>
                    <a:gd name="T22" fmla="*/ 462 w 926"/>
                    <a:gd name="T23" fmla="*/ 764 h 764"/>
                    <a:gd name="T24" fmla="*/ 324 w 926"/>
                    <a:gd name="T25" fmla="*/ 718 h 764"/>
                    <a:gd name="T26" fmla="*/ 255 w 926"/>
                    <a:gd name="T27" fmla="*/ 694 h 764"/>
                    <a:gd name="T28" fmla="*/ 163 w 926"/>
                    <a:gd name="T29" fmla="*/ 694 h 764"/>
                    <a:gd name="T30" fmla="*/ 46 w 926"/>
                    <a:gd name="T31" fmla="*/ 671 h 764"/>
                    <a:gd name="T32" fmla="*/ 0 w 926"/>
                    <a:gd name="T33" fmla="*/ 579 h 764"/>
                    <a:gd name="T34" fmla="*/ 138 w 926"/>
                    <a:gd name="T35" fmla="*/ 462 h 764"/>
                    <a:gd name="T36" fmla="*/ 209 w 926"/>
                    <a:gd name="T37" fmla="*/ 393 h 764"/>
                    <a:gd name="T38" fmla="*/ 255 w 926"/>
                    <a:gd name="T39" fmla="*/ 209 h 764"/>
                    <a:gd name="T40" fmla="*/ 393 w 926"/>
                    <a:gd name="T41" fmla="*/ 138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26" h="764">
                      <a:moveTo>
                        <a:pt x="393" y="138"/>
                      </a:moveTo>
                      <a:lnTo>
                        <a:pt x="462" y="92"/>
                      </a:lnTo>
                      <a:lnTo>
                        <a:pt x="556" y="0"/>
                      </a:lnTo>
                      <a:lnTo>
                        <a:pt x="671" y="92"/>
                      </a:lnTo>
                      <a:lnTo>
                        <a:pt x="763" y="186"/>
                      </a:lnTo>
                      <a:lnTo>
                        <a:pt x="832" y="232"/>
                      </a:lnTo>
                      <a:lnTo>
                        <a:pt x="926" y="347"/>
                      </a:lnTo>
                      <a:lnTo>
                        <a:pt x="855" y="439"/>
                      </a:lnTo>
                      <a:lnTo>
                        <a:pt x="671" y="439"/>
                      </a:lnTo>
                      <a:lnTo>
                        <a:pt x="648" y="579"/>
                      </a:lnTo>
                      <a:lnTo>
                        <a:pt x="648" y="671"/>
                      </a:lnTo>
                      <a:lnTo>
                        <a:pt x="462" y="764"/>
                      </a:lnTo>
                      <a:lnTo>
                        <a:pt x="324" y="718"/>
                      </a:lnTo>
                      <a:lnTo>
                        <a:pt x="255" y="694"/>
                      </a:lnTo>
                      <a:lnTo>
                        <a:pt x="163" y="694"/>
                      </a:lnTo>
                      <a:lnTo>
                        <a:pt x="46" y="671"/>
                      </a:lnTo>
                      <a:lnTo>
                        <a:pt x="0" y="579"/>
                      </a:lnTo>
                      <a:lnTo>
                        <a:pt x="138" y="462"/>
                      </a:lnTo>
                      <a:lnTo>
                        <a:pt x="209" y="393"/>
                      </a:lnTo>
                      <a:lnTo>
                        <a:pt x="255" y="209"/>
                      </a:lnTo>
                      <a:lnTo>
                        <a:pt x="393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6" name="Freeform 35"/>
                <p:cNvSpPr>
                  <a:spLocks/>
                </p:cNvSpPr>
                <p:nvPr/>
              </p:nvSpPr>
              <p:spPr bwMode="auto">
                <a:xfrm>
                  <a:off x="10384" y="5304"/>
                  <a:ext cx="946" cy="601"/>
                </a:xfrm>
                <a:custGeom>
                  <a:avLst/>
                  <a:gdLst>
                    <a:gd name="T0" fmla="*/ 530 w 946"/>
                    <a:gd name="T1" fmla="*/ 92 h 601"/>
                    <a:gd name="T2" fmla="*/ 647 w 946"/>
                    <a:gd name="T3" fmla="*/ 115 h 601"/>
                    <a:gd name="T4" fmla="*/ 739 w 946"/>
                    <a:gd name="T5" fmla="*/ 115 h 601"/>
                    <a:gd name="T6" fmla="*/ 808 w 946"/>
                    <a:gd name="T7" fmla="*/ 139 h 601"/>
                    <a:gd name="T8" fmla="*/ 946 w 946"/>
                    <a:gd name="T9" fmla="*/ 185 h 601"/>
                    <a:gd name="T10" fmla="*/ 923 w 946"/>
                    <a:gd name="T11" fmla="*/ 348 h 601"/>
                    <a:gd name="T12" fmla="*/ 923 w 946"/>
                    <a:gd name="T13" fmla="*/ 463 h 601"/>
                    <a:gd name="T14" fmla="*/ 831 w 946"/>
                    <a:gd name="T15" fmla="*/ 601 h 601"/>
                    <a:gd name="T16" fmla="*/ 716 w 946"/>
                    <a:gd name="T17" fmla="*/ 532 h 601"/>
                    <a:gd name="T18" fmla="*/ 647 w 946"/>
                    <a:gd name="T19" fmla="*/ 463 h 601"/>
                    <a:gd name="T20" fmla="*/ 553 w 946"/>
                    <a:gd name="T21" fmla="*/ 486 h 601"/>
                    <a:gd name="T22" fmla="*/ 461 w 946"/>
                    <a:gd name="T23" fmla="*/ 463 h 601"/>
                    <a:gd name="T24" fmla="*/ 370 w 946"/>
                    <a:gd name="T25" fmla="*/ 348 h 601"/>
                    <a:gd name="T26" fmla="*/ 255 w 946"/>
                    <a:gd name="T27" fmla="*/ 348 h 601"/>
                    <a:gd name="T28" fmla="*/ 138 w 946"/>
                    <a:gd name="T29" fmla="*/ 348 h 601"/>
                    <a:gd name="T30" fmla="*/ 23 w 946"/>
                    <a:gd name="T31" fmla="*/ 300 h 601"/>
                    <a:gd name="T32" fmla="*/ 0 w 946"/>
                    <a:gd name="T33" fmla="*/ 185 h 601"/>
                    <a:gd name="T34" fmla="*/ 115 w 946"/>
                    <a:gd name="T35" fmla="*/ 115 h 601"/>
                    <a:gd name="T36" fmla="*/ 207 w 946"/>
                    <a:gd name="T37" fmla="*/ 92 h 601"/>
                    <a:gd name="T38" fmla="*/ 255 w 946"/>
                    <a:gd name="T39" fmla="*/ 46 h 601"/>
                    <a:gd name="T40" fmla="*/ 370 w 946"/>
                    <a:gd name="T41" fmla="*/ 46 h 601"/>
                    <a:gd name="T42" fmla="*/ 484 w 946"/>
                    <a:gd name="T43" fmla="*/ 0 h 601"/>
                    <a:gd name="T44" fmla="*/ 530 w 946"/>
                    <a:gd name="T45" fmla="*/ 9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46" h="601">
                      <a:moveTo>
                        <a:pt x="530" y="92"/>
                      </a:moveTo>
                      <a:lnTo>
                        <a:pt x="647" y="115"/>
                      </a:lnTo>
                      <a:lnTo>
                        <a:pt x="739" y="115"/>
                      </a:lnTo>
                      <a:lnTo>
                        <a:pt x="808" y="139"/>
                      </a:lnTo>
                      <a:lnTo>
                        <a:pt x="946" y="185"/>
                      </a:lnTo>
                      <a:lnTo>
                        <a:pt x="923" y="348"/>
                      </a:lnTo>
                      <a:lnTo>
                        <a:pt x="923" y="463"/>
                      </a:lnTo>
                      <a:lnTo>
                        <a:pt x="831" y="601"/>
                      </a:lnTo>
                      <a:lnTo>
                        <a:pt x="716" y="532"/>
                      </a:lnTo>
                      <a:lnTo>
                        <a:pt x="647" y="463"/>
                      </a:lnTo>
                      <a:lnTo>
                        <a:pt x="553" y="486"/>
                      </a:lnTo>
                      <a:lnTo>
                        <a:pt x="461" y="463"/>
                      </a:lnTo>
                      <a:lnTo>
                        <a:pt x="370" y="348"/>
                      </a:lnTo>
                      <a:lnTo>
                        <a:pt x="255" y="348"/>
                      </a:lnTo>
                      <a:lnTo>
                        <a:pt x="138" y="348"/>
                      </a:lnTo>
                      <a:lnTo>
                        <a:pt x="23" y="300"/>
                      </a:lnTo>
                      <a:lnTo>
                        <a:pt x="0" y="185"/>
                      </a:lnTo>
                      <a:lnTo>
                        <a:pt x="115" y="115"/>
                      </a:lnTo>
                      <a:lnTo>
                        <a:pt x="207" y="92"/>
                      </a:lnTo>
                      <a:lnTo>
                        <a:pt x="255" y="46"/>
                      </a:lnTo>
                      <a:lnTo>
                        <a:pt x="370" y="46"/>
                      </a:lnTo>
                      <a:lnTo>
                        <a:pt x="484" y="0"/>
                      </a:lnTo>
                      <a:lnTo>
                        <a:pt x="53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7" name="Freeform 36"/>
                <p:cNvSpPr>
                  <a:spLocks/>
                </p:cNvSpPr>
                <p:nvPr/>
              </p:nvSpPr>
              <p:spPr bwMode="auto">
                <a:xfrm>
                  <a:off x="9066" y="4400"/>
                  <a:ext cx="693" cy="927"/>
                </a:xfrm>
                <a:custGeom>
                  <a:avLst/>
                  <a:gdLst>
                    <a:gd name="T0" fmla="*/ 464 w 693"/>
                    <a:gd name="T1" fmla="*/ 371 h 927"/>
                    <a:gd name="T2" fmla="*/ 418 w 693"/>
                    <a:gd name="T3" fmla="*/ 440 h 927"/>
                    <a:gd name="T4" fmla="*/ 393 w 693"/>
                    <a:gd name="T5" fmla="*/ 557 h 927"/>
                    <a:gd name="T6" fmla="*/ 370 w 693"/>
                    <a:gd name="T7" fmla="*/ 764 h 927"/>
                    <a:gd name="T8" fmla="*/ 255 w 693"/>
                    <a:gd name="T9" fmla="*/ 856 h 927"/>
                    <a:gd name="T10" fmla="*/ 163 w 693"/>
                    <a:gd name="T11" fmla="*/ 881 h 927"/>
                    <a:gd name="T12" fmla="*/ 94 w 693"/>
                    <a:gd name="T13" fmla="*/ 927 h 927"/>
                    <a:gd name="T14" fmla="*/ 0 w 693"/>
                    <a:gd name="T15" fmla="*/ 881 h 927"/>
                    <a:gd name="T16" fmla="*/ 23 w 693"/>
                    <a:gd name="T17" fmla="*/ 557 h 927"/>
                    <a:gd name="T18" fmla="*/ 94 w 693"/>
                    <a:gd name="T19" fmla="*/ 463 h 927"/>
                    <a:gd name="T20" fmla="*/ 140 w 693"/>
                    <a:gd name="T21" fmla="*/ 348 h 927"/>
                    <a:gd name="T22" fmla="*/ 140 w 693"/>
                    <a:gd name="T23" fmla="*/ 210 h 927"/>
                    <a:gd name="T24" fmla="*/ 186 w 693"/>
                    <a:gd name="T25" fmla="*/ 69 h 927"/>
                    <a:gd name="T26" fmla="*/ 278 w 693"/>
                    <a:gd name="T27" fmla="*/ 46 h 927"/>
                    <a:gd name="T28" fmla="*/ 393 w 693"/>
                    <a:gd name="T29" fmla="*/ 23 h 927"/>
                    <a:gd name="T30" fmla="*/ 579 w 693"/>
                    <a:gd name="T31" fmla="*/ 23 h 927"/>
                    <a:gd name="T32" fmla="*/ 693 w 693"/>
                    <a:gd name="T33" fmla="*/ 0 h 927"/>
                    <a:gd name="T34" fmla="*/ 647 w 693"/>
                    <a:gd name="T35" fmla="*/ 118 h 927"/>
                    <a:gd name="T36" fmla="*/ 601 w 693"/>
                    <a:gd name="T37" fmla="*/ 210 h 927"/>
                    <a:gd name="T38" fmla="*/ 579 w 693"/>
                    <a:gd name="T39" fmla="*/ 279 h 927"/>
                    <a:gd name="T40" fmla="*/ 464 w 693"/>
                    <a:gd name="T41" fmla="*/ 371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3" h="927">
                      <a:moveTo>
                        <a:pt x="464" y="371"/>
                      </a:moveTo>
                      <a:lnTo>
                        <a:pt x="418" y="440"/>
                      </a:lnTo>
                      <a:lnTo>
                        <a:pt x="393" y="557"/>
                      </a:lnTo>
                      <a:lnTo>
                        <a:pt x="370" y="764"/>
                      </a:lnTo>
                      <a:lnTo>
                        <a:pt x="255" y="856"/>
                      </a:lnTo>
                      <a:lnTo>
                        <a:pt x="163" y="881"/>
                      </a:lnTo>
                      <a:lnTo>
                        <a:pt x="94" y="927"/>
                      </a:lnTo>
                      <a:lnTo>
                        <a:pt x="0" y="881"/>
                      </a:lnTo>
                      <a:lnTo>
                        <a:pt x="23" y="557"/>
                      </a:lnTo>
                      <a:lnTo>
                        <a:pt x="94" y="463"/>
                      </a:lnTo>
                      <a:lnTo>
                        <a:pt x="140" y="348"/>
                      </a:lnTo>
                      <a:lnTo>
                        <a:pt x="140" y="210"/>
                      </a:lnTo>
                      <a:lnTo>
                        <a:pt x="186" y="69"/>
                      </a:lnTo>
                      <a:lnTo>
                        <a:pt x="278" y="46"/>
                      </a:lnTo>
                      <a:lnTo>
                        <a:pt x="393" y="23"/>
                      </a:lnTo>
                      <a:lnTo>
                        <a:pt x="579" y="23"/>
                      </a:lnTo>
                      <a:lnTo>
                        <a:pt x="693" y="0"/>
                      </a:lnTo>
                      <a:lnTo>
                        <a:pt x="647" y="118"/>
                      </a:lnTo>
                      <a:lnTo>
                        <a:pt x="601" y="210"/>
                      </a:lnTo>
                      <a:lnTo>
                        <a:pt x="579" y="279"/>
                      </a:lnTo>
                      <a:lnTo>
                        <a:pt x="464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8" name="Freeform 37"/>
                <p:cNvSpPr>
                  <a:spLocks/>
                </p:cNvSpPr>
                <p:nvPr/>
              </p:nvSpPr>
              <p:spPr bwMode="auto">
                <a:xfrm>
                  <a:off x="8721" y="4030"/>
                  <a:ext cx="832" cy="1251"/>
                </a:xfrm>
                <a:custGeom>
                  <a:avLst/>
                  <a:gdLst>
                    <a:gd name="T0" fmla="*/ 462 w 832"/>
                    <a:gd name="T1" fmla="*/ 117 h 1251"/>
                    <a:gd name="T2" fmla="*/ 577 w 832"/>
                    <a:gd name="T3" fmla="*/ 94 h 1251"/>
                    <a:gd name="T4" fmla="*/ 692 w 832"/>
                    <a:gd name="T5" fmla="*/ 117 h 1251"/>
                    <a:gd name="T6" fmla="*/ 738 w 832"/>
                    <a:gd name="T7" fmla="*/ 163 h 1251"/>
                    <a:gd name="T8" fmla="*/ 786 w 832"/>
                    <a:gd name="T9" fmla="*/ 163 h 1251"/>
                    <a:gd name="T10" fmla="*/ 832 w 832"/>
                    <a:gd name="T11" fmla="*/ 209 h 1251"/>
                    <a:gd name="T12" fmla="*/ 786 w 832"/>
                    <a:gd name="T13" fmla="*/ 255 h 1251"/>
                    <a:gd name="T14" fmla="*/ 738 w 832"/>
                    <a:gd name="T15" fmla="*/ 301 h 1251"/>
                    <a:gd name="T16" fmla="*/ 738 w 832"/>
                    <a:gd name="T17" fmla="*/ 393 h 1251"/>
                    <a:gd name="T18" fmla="*/ 623 w 832"/>
                    <a:gd name="T19" fmla="*/ 416 h 1251"/>
                    <a:gd name="T20" fmla="*/ 531 w 832"/>
                    <a:gd name="T21" fmla="*/ 439 h 1251"/>
                    <a:gd name="T22" fmla="*/ 485 w 832"/>
                    <a:gd name="T23" fmla="*/ 580 h 1251"/>
                    <a:gd name="T24" fmla="*/ 485 w 832"/>
                    <a:gd name="T25" fmla="*/ 718 h 1251"/>
                    <a:gd name="T26" fmla="*/ 439 w 832"/>
                    <a:gd name="T27" fmla="*/ 833 h 1251"/>
                    <a:gd name="T28" fmla="*/ 368 w 832"/>
                    <a:gd name="T29" fmla="*/ 927 h 1251"/>
                    <a:gd name="T30" fmla="*/ 345 w 832"/>
                    <a:gd name="T31" fmla="*/ 1251 h 1251"/>
                    <a:gd name="T32" fmla="*/ 207 w 832"/>
                    <a:gd name="T33" fmla="*/ 1203 h 1251"/>
                    <a:gd name="T34" fmla="*/ 115 w 832"/>
                    <a:gd name="T35" fmla="*/ 1157 h 1251"/>
                    <a:gd name="T36" fmla="*/ 46 w 832"/>
                    <a:gd name="T37" fmla="*/ 1088 h 1251"/>
                    <a:gd name="T38" fmla="*/ 69 w 832"/>
                    <a:gd name="T39" fmla="*/ 950 h 1251"/>
                    <a:gd name="T40" fmla="*/ 115 w 832"/>
                    <a:gd name="T41" fmla="*/ 833 h 1251"/>
                    <a:gd name="T42" fmla="*/ 115 w 832"/>
                    <a:gd name="T43" fmla="*/ 741 h 1251"/>
                    <a:gd name="T44" fmla="*/ 115 w 832"/>
                    <a:gd name="T45" fmla="*/ 672 h 1251"/>
                    <a:gd name="T46" fmla="*/ 0 w 832"/>
                    <a:gd name="T47" fmla="*/ 626 h 1251"/>
                    <a:gd name="T48" fmla="*/ 0 w 832"/>
                    <a:gd name="T49" fmla="*/ 393 h 1251"/>
                    <a:gd name="T50" fmla="*/ 69 w 832"/>
                    <a:gd name="T51" fmla="*/ 278 h 1251"/>
                    <a:gd name="T52" fmla="*/ 92 w 832"/>
                    <a:gd name="T53" fmla="*/ 163 h 1251"/>
                    <a:gd name="T54" fmla="*/ 115 w 832"/>
                    <a:gd name="T55" fmla="*/ 69 h 1251"/>
                    <a:gd name="T56" fmla="*/ 184 w 832"/>
                    <a:gd name="T57" fmla="*/ 0 h 1251"/>
                    <a:gd name="T58" fmla="*/ 253 w 832"/>
                    <a:gd name="T59" fmla="*/ 0 h 1251"/>
                    <a:gd name="T60" fmla="*/ 345 w 832"/>
                    <a:gd name="T61" fmla="*/ 94 h 1251"/>
                    <a:gd name="T62" fmla="*/ 462 w 832"/>
                    <a:gd name="T63" fmla="*/ 117 h 1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2" h="1251">
                      <a:moveTo>
                        <a:pt x="462" y="117"/>
                      </a:moveTo>
                      <a:lnTo>
                        <a:pt x="577" y="94"/>
                      </a:lnTo>
                      <a:lnTo>
                        <a:pt x="692" y="117"/>
                      </a:lnTo>
                      <a:lnTo>
                        <a:pt x="738" y="163"/>
                      </a:lnTo>
                      <a:lnTo>
                        <a:pt x="786" y="163"/>
                      </a:lnTo>
                      <a:lnTo>
                        <a:pt x="832" y="209"/>
                      </a:lnTo>
                      <a:lnTo>
                        <a:pt x="786" y="255"/>
                      </a:lnTo>
                      <a:lnTo>
                        <a:pt x="738" y="301"/>
                      </a:lnTo>
                      <a:lnTo>
                        <a:pt x="738" y="393"/>
                      </a:lnTo>
                      <a:lnTo>
                        <a:pt x="623" y="416"/>
                      </a:lnTo>
                      <a:lnTo>
                        <a:pt x="531" y="439"/>
                      </a:lnTo>
                      <a:lnTo>
                        <a:pt x="485" y="580"/>
                      </a:lnTo>
                      <a:lnTo>
                        <a:pt x="485" y="718"/>
                      </a:lnTo>
                      <a:lnTo>
                        <a:pt x="439" y="833"/>
                      </a:lnTo>
                      <a:lnTo>
                        <a:pt x="368" y="927"/>
                      </a:lnTo>
                      <a:lnTo>
                        <a:pt x="345" y="1251"/>
                      </a:lnTo>
                      <a:lnTo>
                        <a:pt x="207" y="1203"/>
                      </a:lnTo>
                      <a:lnTo>
                        <a:pt x="115" y="1157"/>
                      </a:lnTo>
                      <a:lnTo>
                        <a:pt x="46" y="1088"/>
                      </a:lnTo>
                      <a:lnTo>
                        <a:pt x="69" y="950"/>
                      </a:lnTo>
                      <a:lnTo>
                        <a:pt x="115" y="833"/>
                      </a:lnTo>
                      <a:lnTo>
                        <a:pt x="115" y="741"/>
                      </a:lnTo>
                      <a:lnTo>
                        <a:pt x="115" y="672"/>
                      </a:lnTo>
                      <a:lnTo>
                        <a:pt x="0" y="626"/>
                      </a:lnTo>
                      <a:lnTo>
                        <a:pt x="0" y="393"/>
                      </a:lnTo>
                      <a:lnTo>
                        <a:pt x="69" y="278"/>
                      </a:lnTo>
                      <a:lnTo>
                        <a:pt x="92" y="163"/>
                      </a:lnTo>
                      <a:lnTo>
                        <a:pt x="115" y="69"/>
                      </a:lnTo>
                      <a:lnTo>
                        <a:pt x="184" y="0"/>
                      </a:lnTo>
                      <a:lnTo>
                        <a:pt x="253" y="0"/>
                      </a:lnTo>
                      <a:lnTo>
                        <a:pt x="345" y="94"/>
                      </a:lnTo>
                      <a:lnTo>
                        <a:pt x="462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9" name="Freeform 38"/>
                <p:cNvSpPr>
                  <a:spLocks/>
                </p:cNvSpPr>
                <p:nvPr/>
              </p:nvSpPr>
              <p:spPr bwMode="auto">
                <a:xfrm>
                  <a:off x="9137" y="3407"/>
                  <a:ext cx="416" cy="439"/>
                </a:xfrm>
                <a:custGeom>
                  <a:avLst/>
                  <a:gdLst>
                    <a:gd name="T0" fmla="*/ 370 w 416"/>
                    <a:gd name="T1" fmla="*/ 69 h 439"/>
                    <a:gd name="T2" fmla="*/ 416 w 416"/>
                    <a:gd name="T3" fmla="*/ 138 h 439"/>
                    <a:gd name="T4" fmla="*/ 393 w 416"/>
                    <a:gd name="T5" fmla="*/ 370 h 439"/>
                    <a:gd name="T6" fmla="*/ 322 w 416"/>
                    <a:gd name="T7" fmla="*/ 439 h 439"/>
                    <a:gd name="T8" fmla="*/ 253 w 416"/>
                    <a:gd name="T9" fmla="*/ 393 h 439"/>
                    <a:gd name="T10" fmla="*/ 207 w 416"/>
                    <a:gd name="T11" fmla="*/ 416 h 439"/>
                    <a:gd name="T12" fmla="*/ 92 w 416"/>
                    <a:gd name="T13" fmla="*/ 370 h 439"/>
                    <a:gd name="T14" fmla="*/ 0 w 416"/>
                    <a:gd name="T15" fmla="*/ 370 h 439"/>
                    <a:gd name="T16" fmla="*/ 46 w 416"/>
                    <a:gd name="T17" fmla="*/ 230 h 439"/>
                    <a:gd name="T18" fmla="*/ 115 w 416"/>
                    <a:gd name="T19" fmla="*/ 161 h 439"/>
                    <a:gd name="T20" fmla="*/ 184 w 416"/>
                    <a:gd name="T21" fmla="*/ 92 h 439"/>
                    <a:gd name="T22" fmla="*/ 230 w 416"/>
                    <a:gd name="T23" fmla="*/ 0 h 439"/>
                    <a:gd name="T24" fmla="*/ 276 w 416"/>
                    <a:gd name="T25" fmla="*/ 69 h 439"/>
                    <a:gd name="T26" fmla="*/ 370 w 416"/>
                    <a:gd name="T27" fmla="*/ 6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6" h="439">
                      <a:moveTo>
                        <a:pt x="370" y="69"/>
                      </a:moveTo>
                      <a:lnTo>
                        <a:pt x="416" y="138"/>
                      </a:lnTo>
                      <a:lnTo>
                        <a:pt x="393" y="370"/>
                      </a:lnTo>
                      <a:lnTo>
                        <a:pt x="322" y="439"/>
                      </a:lnTo>
                      <a:lnTo>
                        <a:pt x="253" y="393"/>
                      </a:lnTo>
                      <a:lnTo>
                        <a:pt x="207" y="416"/>
                      </a:lnTo>
                      <a:lnTo>
                        <a:pt x="92" y="370"/>
                      </a:lnTo>
                      <a:lnTo>
                        <a:pt x="0" y="370"/>
                      </a:lnTo>
                      <a:lnTo>
                        <a:pt x="46" y="230"/>
                      </a:lnTo>
                      <a:lnTo>
                        <a:pt x="115" y="161"/>
                      </a:lnTo>
                      <a:lnTo>
                        <a:pt x="184" y="92"/>
                      </a:lnTo>
                      <a:lnTo>
                        <a:pt x="230" y="0"/>
                      </a:lnTo>
                      <a:lnTo>
                        <a:pt x="276" y="69"/>
                      </a:lnTo>
                      <a:lnTo>
                        <a:pt x="370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0" name="Freeform 39"/>
                <p:cNvSpPr>
                  <a:spLocks/>
                </p:cNvSpPr>
                <p:nvPr/>
              </p:nvSpPr>
              <p:spPr bwMode="auto">
                <a:xfrm>
                  <a:off x="8673" y="3059"/>
                  <a:ext cx="763" cy="971"/>
                </a:xfrm>
                <a:custGeom>
                  <a:avLst/>
                  <a:gdLst>
                    <a:gd name="T0" fmla="*/ 416 w 763"/>
                    <a:gd name="T1" fmla="*/ 787 h 971"/>
                    <a:gd name="T2" fmla="*/ 370 w 763"/>
                    <a:gd name="T3" fmla="*/ 856 h 971"/>
                    <a:gd name="T4" fmla="*/ 301 w 763"/>
                    <a:gd name="T5" fmla="*/ 971 h 971"/>
                    <a:gd name="T6" fmla="*/ 232 w 763"/>
                    <a:gd name="T7" fmla="*/ 971 h 971"/>
                    <a:gd name="T8" fmla="*/ 163 w 763"/>
                    <a:gd name="T9" fmla="*/ 879 h 971"/>
                    <a:gd name="T10" fmla="*/ 23 w 763"/>
                    <a:gd name="T11" fmla="*/ 879 h 971"/>
                    <a:gd name="T12" fmla="*/ 48 w 763"/>
                    <a:gd name="T13" fmla="*/ 764 h 971"/>
                    <a:gd name="T14" fmla="*/ 117 w 763"/>
                    <a:gd name="T15" fmla="*/ 695 h 971"/>
                    <a:gd name="T16" fmla="*/ 117 w 763"/>
                    <a:gd name="T17" fmla="*/ 578 h 971"/>
                    <a:gd name="T18" fmla="*/ 0 w 763"/>
                    <a:gd name="T19" fmla="*/ 463 h 971"/>
                    <a:gd name="T20" fmla="*/ 23 w 763"/>
                    <a:gd name="T21" fmla="*/ 348 h 971"/>
                    <a:gd name="T22" fmla="*/ 117 w 763"/>
                    <a:gd name="T23" fmla="*/ 279 h 971"/>
                    <a:gd name="T24" fmla="*/ 163 w 763"/>
                    <a:gd name="T25" fmla="*/ 207 h 971"/>
                    <a:gd name="T26" fmla="*/ 94 w 763"/>
                    <a:gd name="T27" fmla="*/ 92 h 971"/>
                    <a:gd name="T28" fmla="*/ 209 w 763"/>
                    <a:gd name="T29" fmla="*/ 69 h 971"/>
                    <a:gd name="T30" fmla="*/ 278 w 763"/>
                    <a:gd name="T31" fmla="*/ 69 h 971"/>
                    <a:gd name="T32" fmla="*/ 370 w 763"/>
                    <a:gd name="T33" fmla="*/ 23 h 971"/>
                    <a:gd name="T34" fmla="*/ 579 w 763"/>
                    <a:gd name="T35" fmla="*/ 0 h 971"/>
                    <a:gd name="T36" fmla="*/ 671 w 763"/>
                    <a:gd name="T37" fmla="*/ 92 h 971"/>
                    <a:gd name="T38" fmla="*/ 740 w 763"/>
                    <a:gd name="T39" fmla="*/ 161 h 971"/>
                    <a:gd name="T40" fmla="*/ 763 w 763"/>
                    <a:gd name="T41" fmla="*/ 230 h 971"/>
                    <a:gd name="T42" fmla="*/ 694 w 763"/>
                    <a:gd name="T43" fmla="*/ 348 h 971"/>
                    <a:gd name="T44" fmla="*/ 648 w 763"/>
                    <a:gd name="T45" fmla="*/ 440 h 971"/>
                    <a:gd name="T46" fmla="*/ 579 w 763"/>
                    <a:gd name="T47" fmla="*/ 509 h 971"/>
                    <a:gd name="T48" fmla="*/ 510 w 763"/>
                    <a:gd name="T49" fmla="*/ 578 h 971"/>
                    <a:gd name="T50" fmla="*/ 464 w 763"/>
                    <a:gd name="T51" fmla="*/ 718 h 971"/>
                    <a:gd name="T52" fmla="*/ 416 w 763"/>
                    <a:gd name="T53" fmla="*/ 787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3" h="971">
                      <a:moveTo>
                        <a:pt x="416" y="787"/>
                      </a:moveTo>
                      <a:lnTo>
                        <a:pt x="370" y="856"/>
                      </a:lnTo>
                      <a:lnTo>
                        <a:pt x="301" y="971"/>
                      </a:lnTo>
                      <a:lnTo>
                        <a:pt x="232" y="971"/>
                      </a:lnTo>
                      <a:lnTo>
                        <a:pt x="163" y="879"/>
                      </a:lnTo>
                      <a:lnTo>
                        <a:pt x="23" y="879"/>
                      </a:lnTo>
                      <a:lnTo>
                        <a:pt x="48" y="764"/>
                      </a:lnTo>
                      <a:lnTo>
                        <a:pt x="117" y="695"/>
                      </a:lnTo>
                      <a:lnTo>
                        <a:pt x="117" y="578"/>
                      </a:lnTo>
                      <a:lnTo>
                        <a:pt x="0" y="463"/>
                      </a:lnTo>
                      <a:lnTo>
                        <a:pt x="23" y="348"/>
                      </a:lnTo>
                      <a:lnTo>
                        <a:pt x="117" y="279"/>
                      </a:lnTo>
                      <a:lnTo>
                        <a:pt x="163" y="207"/>
                      </a:lnTo>
                      <a:lnTo>
                        <a:pt x="94" y="92"/>
                      </a:lnTo>
                      <a:lnTo>
                        <a:pt x="209" y="69"/>
                      </a:lnTo>
                      <a:lnTo>
                        <a:pt x="278" y="69"/>
                      </a:lnTo>
                      <a:lnTo>
                        <a:pt x="370" y="23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40" y="161"/>
                      </a:lnTo>
                      <a:lnTo>
                        <a:pt x="763" y="230"/>
                      </a:lnTo>
                      <a:lnTo>
                        <a:pt x="694" y="348"/>
                      </a:lnTo>
                      <a:lnTo>
                        <a:pt x="648" y="440"/>
                      </a:lnTo>
                      <a:lnTo>
                        <a:pt x="579" y="509"/>
                      </a:lnTo>
                      <a:lnTo>
                        <a:pt x="510" y="578"/>
                      </a:lnTo>
                      <a:lnTo>
                        <a:pt x="464" y="718"/>
                      </a:lnTo>
                      <a:lnTo>
                        <a:pt x="416" y="7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1" name="Freeform 40"/>
                <p:cNvSpPr>
                  <a:spLocks/>
                </p:cNvSpPr>
                <p:nvPr/>
              </p:nvSpPr>
              <p:spPr bwMode="auto">
                <a:xfrm>
                  <a:off x="9275" y="2434"/>
                  <a:ext cx="392" cy="347"/>
                </a:xfrm>
                <a:custGeom>
                  <a:avLst/>
                  <a:gdLst>
                    <a:gd name="T0" fmla="*/ 324 w 392"/>
                    <a:gd name="T1" fmla="*/ 0 h 347"/>
                    <a:gd name="T2" fmla="*/ 370 w 392"/>
                    <a:gd name="T3" fmla="*/ 23 h 347"/>
                    <a:gd name="T4" fmla="*/ 347 w 392"/>
                    <a:gd name="T5" fmla="*/ 163 h 347"/>
                    <a:gd name="T6" fmla="*/ 392 w 392"/>
                    <a:gd name="T7" fmla="*/ 255 h 347"/>
                    <a:gd name="T8" fmla="*/ 161 w 392"/>
                    <a:gd name="T9" fmla="*/ 347 h 347"/>
                    <a:gd name="T10" fmla="*/ 92 w 392"/>
                    <a:gd name="T11" fmla="*/ 278 h 347"/>
                    <a:gd name="T12" fmla="*/ 138 w 392"/>
                    <a:gd name="T13" fmla="*/ 186 h 347"/>
                    <a:gd name="T14" fmla="*/ 92 w 392"/>
                    <a:gd name="T15" fmla="*/ 115 h 347"/>
                    <a:gd name="T16" fmla="*/ 0 w 392"/>
                    <a:gd name="T17" fmla="*/ 92 h 347"/>
                    <a:gd name="T18" fmla="*/ 0 w 392"/>
                    <a:gd name="T19" fmla="*/ 0 h 347"/>
                    <a:gd name="T20" fmla="*/ 23 w 392"/>
                    <a:gd name="T21" fmla="*/ 0 h 347"/>
                    <a:gd name="T22" fmla="*/ 209 w 392"/>
                    <a:gd name="T23" fmla="*/ 115 h 347"/>
                    <a:gd name="T24" fmla="*/ 255 w 392"/>
                    <a:gd name="T25" fmla="*/ 69 h 347"/>
                    <a:gd name="T26" fmla="*/ 324 w 392"/>
                    <a:gd name="T27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2" h="347">
                      <a:moveTo>
                        <a:pt x="324" y="0"/>
                      </a:moveTo>
                      <a:lnTo>
                        <a:pt x="370" y="23"/>
                      </a:lnTo>
                      <a:lnTo>
                        <a:pt x="347" y="163"/>
                      </a:lnTo>
                      <a:lnTo>
                        <a:pt x="392" y="255"/>
                      </a:lnTo>
                      <a:lnTo>
                        <a:pt x="161" y="347"/>
                      </a:lnTo>
                      <a:lnTo>
                        <a:pt x="92" y="278"/>
                      </a:lnTo>
                      <a:lnTo>
                        <a:pt x="138" y="186"/>
                      </a:lnTo>
                      <a:lnTo>
                        <a:pt x="92" y="115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09" y="115"/>
                      </a:lnTo>
                      <a:lnTo>
                        <a:pt x="255" y="69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2" name="Freeform 41"/>
                <p:cNvSpPr>
                  <a:spLocks/>
                </p:cNvSpPr>
                <p:nvPr/>
              </p:nvSpPr>
              <p:spPr bwMode="auto">
                <a:xfrm>
                  <a:off x="9043" y="2712"/>
                  <a:ext cx="416" cy="370"/>
                </a:xfrm>
                <a:custGeom>
                  <a:avLst/>
                  <a:gdLst>
                    <a:gd name="T0" fmla="*/ 370 w 416"/>
                    <a:gd name="T1" fmla="*/ 138 h 370"/>
                    <a:gd name="T2" fmla="*/ 416 w 416"/>
                    <a:gd name="T3" fmla="*/ 184 h 370"/>
                    <a:gd name="T4" fmla="*/ 370 w 416"/>
                    <a:gd name="T5" fmla="*/ 255 h 370"/>
                    <a:gd name="T6" fmla="*/ 301 w 416"/>
                    <a:gd name="T7" fmla="*/ 255 h 370"/>
                    <a:gd name="T8" fmla="*/ 209 w 416"/>
                    <a:gd name="T9" fmla="*/ 347 h 370"/>
                    <a:gd name="T10" fmla="*/ 0 w 416"/>
                    <a:gd name="T11" fmla="*/ 370 h 370"/>
                    <a:gd name="T12" fmla="*/ 0 w 416"/>
                    <a:gd name="T13" fmla="*/ 255 h 370"/>
                    <a:gd name="T14" fmla="*/ 23 w 416"/>
                    <a:gd name="T15" fmla="*/ 184 h 370"/>
                    <a:gd name="T16" fmla="*/ 23 w 416"/>
                    <a:gd name="T17" fmla="*/ 92 h 370"/>
                    <a:gd name="T18" fmla="*/ 117 w 416"/>
                    <a:gd name="T19" fmla="*/ 92 h 370"/>
                    <a:gd name="T20" fmla="*/ 186 w 416"/>
                    <a:gd name="T21" fmla="*/ 161 h 370"/>
                    <a:gd name="T22" fmla="*/ 232 w 416"/>
                    <a:gd name="T23" fmla="*/ 115 h 370"/>
                    <a:gd name="T24" fmla="*/ 324 w 416"/>
                    <a:gd name="T25" fmla="*/ 0 h 370"/>
                    <a:gd name="T26" fmla="*/ 393 w 416"/>
                    <a:gd name="T27" fmla="*/ 69 h 370"/>
                    <a:gd name="T28" fmla="*/ 370 w 416"/>
                    <a:gd name="T29" fmla="*/ 13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6" h="370">
                      <a:moveTo>
                        <a:pt x="370" y="138"/>
                      </a:moveTo>
                      <a:lnTo>
                        <a:pt x="416" y="184"/>
                      </a:lnTo>
                      <a:lnTo>
                        <a:pt x="370" y="255"/>
                      </a:lnTo>
                      <a:lnTo>
                        <a:pt x="301" y="255"/>
                      </a:lnTo>
                      <a:lnTo>
                        <a:pt x="209" y="347"/>
                      </a:lnTo>
                      <a:lnTo>
                        <a:pt x="0" y="370"/>
                      </a:lnTo>
                      <a:lnTo>
                        <a:pt x="0" y="255"/>
                      </a:lnTo>
                      <a:lnTo>
                        <a:pt x="23" y="184"/>
                      </a:ln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86" y="161"/>
                      </a:lnTo>
                      <a:lnTo>
                        <a:pt x="232" y="115"/>
                      </a:lnTo>
                      <a:lnTo>
                        <a:pt x="324" y="0"/>
                      </a:lnTo>
                      <a:lnTo>
                        <a:pt x="393" y="69"/>
                      </a:lnTo>
                      <a:lnTo>
                        <a:pt x="370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3" name="Freeform 42"/>
                <p:cNvSpPr>
                  <a:spLocks/>
                </p:cNvSpPr>
                <p:nvPr/>
              </p:nvSpPr>
              <p:spPr bwMode="auto">
                <a:xfrm>
                  <a:off x="8535" y="2735"/>
                  <a:ext cx="531" cy="416"/>
                </a:xfrm>
                <a:custGeom>
                  <a:avLst/>
                  <a:gdLst>
                    <a:gd name="T0" fmla="*/ 508 w 531"/>
                    <a:gd name="T1" fmla="*/ 232 h 416"/>
                    <a:gd name="T2" fmla="*/ 508 w 531"/>
                    <a:gd name="T3" fmla="*/ 347 h 416"/>
                    <a:gd name="T4" fmla="*/ 416 w 531"/>
                    <a:gd name="T5" fmla="*/ 393 h 416"/>
                    <a:gd name="T6" fmla="*/ 347 w 531"/>
                    <a:gd name="T7" fmla="*/ 393 h 416"/>
                    <a:gd name="T8" fmla="*/ 232 w 531"/>
                    <a:gd name="T9" fmla="*/ 416 h 416"/>
                    <a:gd name="T10" fmla="*/ 161 w 531"/>
                    <a:gd name="T11" fmla="*/ 393 h 416"/>
                    <a:gd name="T12" fmla="*/ 138 w 531"/>
                    <a:gd name="T13" fmla="*/ 301 h 416"/>
                    <a:gd name="T14" fmla="*/ 46 w 531"/>
                    <a:gd name="T15" fmla="*/ 278 h 416"/>
                    <a:gd name="T16" fmla="*/ 0 w 531"/>
                    <a:gd name="T17" fmla="*/ 92 h 416"/>
                    <a:gd name="T18" fmla="*/ 161 w 531"/>
                    <a:gd name="T19" fmla="*/ 69 h 416"/>
                    <a:gd name="T20" fmla="*/ 301 w 531"/>
                    <a:gd name="T21" fmla="*/ 46 h 416"/>
                    <a:gd name="T22" fmla="*/ 370 w 531"/>
                    <a:gd name="T23" fmla="*/ 0 h 416"/>
                    <a:gd name="T24" fmla="*/ 439 w 531"/>
                    <a:gd name="T25" fmla="*/ 46 h 416"/>
                    <a:gd name="T26" fmla="*/ 531 w 531"/>
                    <a:gd name="T27" fmla="*/ 69 h 416"/>
                    <a:gd name="T28" fmla="*/ 531 w 531"/>
                    <a:gd name="T29" fmla="*/ 161 h 416"/>
                    <a:gd name="T30" fmla="*/ 508 w 531"/>
                    <a:gd name="T31" fmla="*/ 23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16">
                      <a:moveTo>
                        <a:pt x="508" y="232"/>
                      </a:moveTo>
                      <a:lnTo>
                        <a:pt x="508" y="347"/>
                      </a:lnTo>
                      <a:lnTo>
                        <a:pt x="416" y="393"/>
                      </a:lnTo>
                      <a:lnTo>
                        <a:pt x="347" y="393"/>
                      </a:lnTo>
                      <a:lnTo>
                        <a:pt x="232" y="416"/>
                      </a:lnTo>
                      <a:lnTo>
                        <a:pt x="161" y="393"/>
                      </a:lnTo>
                      <a:lnTo>
                        <a:pt x="138" y="301"/>
                      </a:lnTo>
                      <a:lnTo>
                        <a:pt x="46" y="278"/>
                      </a:lnTo>
                      <a:lnTo>
                        <a:pt x="0" y="92"/>
                      </a:lnTo>
                      <a:lnTo>
                        <a:pt x="161" y="69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39" y="46"/>
                      </a:lnTo>
                      <a:lnTo>
                        <a:pt x="531" y="69"/>
                      </a:lnTo>
                      <a:lnTo>
                        <a:pt x="531" y="161"/>
                      </a:lnTo>
                      <a:lnTo>
                        <a:pt x="508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4" name="Freeform 43"/>
                <p:cNvSpPr>
                  <a:spLocks/>
                </p:cNvSpPr>
                <p:nvPr/>
              </p:nvSpPr>
              <p:spPr bwMode="auto">
                <a:xfrm>
                  <a:off x="9899" y="2411"/>
                  <a:ext cx="485" cy="508"/>
                </a:xfrm>
                <a:custGeom>
                  <a:avLst/>
                  <a:gdLst>
                    <a:gd name="T0" fmla="*/ 276 w 485"/>
                    <a:gd name="T1" fmla="*/ 462 h 508"/>
                    <a:gd name="T2" fmla="*/ 207 w 485"/>
                    <a:gd name="T3" fmla="*/ 485 h 508"/>
                    <a:gd name="T4" fmla="*/ 161 w 485"/>
                    <a:gd name="T5" fmla="*/ 508 h 508"/>
                    <a:gd name="T6" fmla="*/ 92 w 485"/>
                    <a:gd name="T7" fmla="*/ 508 h 508"/>
                    <a:gd name="T8" fmla="*/ 0 w 485"/>
                    <a:gd name="T9" fmla="*/ 462 h 508"/>
                    <a:gd name="T10" fmla="*/ 0 w 485"/>
                    <a:gd name="T11" fmla="*/ 393 h 508"/>
                    <a:gd name="T12" fmla="*/ 46 w 485"/>
                    <a:gd name="T13" fmla="*/ 324 h 508"/>
                    <a:gd name="T14" fmla="*/ 92 w 485"/>
                    <a:gd name="T15" fmla="*/ 255 h 508"/>
                    <a:gd name="T16" fmla="*/ 207 w 485"/>
                    <a:gd name="T17" fmla="*/ 209 h 508"/>
                    <a:gd name="T18" fmla="*/ 253 w 485"/>
                    <a:gd name="T19" fmla="*/ 255 h 508"/>
                    <a:gd name="T20" fmla="*/ 299 w 485"/>
                    <a:gd name="T21" fmla="*/ 255 h 508"/>
                    <a:gd name="T22" fmla="*/ 299 w 485"/>
                    <a:gd name="T23" fmla="*/ 209 h 508"/>
                    <a:gd name="T24" fmla="*/ 299 w 485"/>
                    <a:gd name="T25" fmla="*/ 115 h 508"/>
                    <a:gd name="T26" fmla="*/ 299 w 485"/>
                    <a:gd name="T27" fmla="*/ 92 h 508"/>
                    <a:gd name="T28" fmla="*/ 276 w 485"/>
                    <a:gd name="T29" fmla="*/ 23 h 508"/>
                    <a:gd name="T30" fmla="*/ 345 w 485"/>
                    <a:gd name="T31" fmla="*/ 0 h 508"/>
                    <a:gd name="T32" fmla="*/ 393 w 485"/>
                    <a:gd name="T33" fmla="*/ 69 h 508"/>
                    <a:gd name="T34" fmla="*/ 393 w 485"/>
                    <a:gd name="T35" fmla="*/ 163 h 508"/>
                    <a:gd name="T36" fmla="*/ 416 w 485"/>
                    <a:gd name="T37" fmla="*/ 255 h 508"/>
                    <a:gd name="T38" fmla="*/ 485 w 485"/>
                    <a:gd name="T39" fmla="*/ 324 h 508"/>
                    <a:gd name="T40" fmla="*/ 439 w 485"/>
                    <a:gd name="T41" fmla="*/ 416 h 508"/>
                    <a:gd name="T42" fmla="*/ 322 w 485"/>
                    <a:gd name="T43" fmla="*/ 439 h 508"/>
                    <a:gd name="T44" fmla="*/ 276 w 485"/>
                    <a:gd name="T45" fmla="*/ 462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5" h="508">
                      <a:moveTo>
                        <a:pt x="276" y="462"/>
                      </a:moveTo>
                      <a:lnTo>
                        <a:pt x="207" y="485"/>
                      </a:lnTo>
                      <a:lnTo>
                        <a:pt x="161" y="508"/>
                      </a:lnTo>
                      <a:lnTo>
                        <a:pt x="92" y="508"/>
                      </a:lnTo>
                      <a:lnTo>
                        <a:pt x="0" y="462"/>
                      </a:lnTo>
                      <a:lnTo>
                        <a:pt x="0" y="393"/>
                      </a:lnTo>
                      <a:lnTo>
                        <a:pt x="46" y="324"/>
                      </a:lnTo>
                      <a:lnTo>
                        <a:pt x="92" y="255"/>
                      </a:lnTo>
                      <a:lnTo>
                        <a:pt x="207" y="209"/>
                      </a:lnTo>
                      <a:lnTo>
                        <a:pt x="253" y="255"/>
                      </a:lnTo>
                      <a:lnTo>
                        <a:pt x="299" y="255"/>
                      </a:lnTo>
                      <a:lnTo>
                        <a:pt x="299" y="209"/>
                      </a:lnTo>
                      <a:lnTo>
                        <a:pt x="299" y="115"/>
                      </a:lnTo>
                      <a:lnTo>
                        <a:pt x="299" y="92"/>
                      </a:lnTo>
                      <a:lnTo>
                        <a:pt x="276" y="23"/>
                      </a:lnTo>
                      <a:lnTo>
                        <a:pt x="345" y="0"/>
                      </a:lnTo>
                      <a:lnTo>
                        <a:pt x="393" y="69"/>
                      </a:lnTo>
                      <a:lnTo>
                        <a:pt x="393" y="163"/>
                      </a:lnTo>
                      <a:lnTo>
                        <a:pt x="416" y="255"/>
                      </a:lnTo>
                      <a:lnTo>
                        <a:pt x="485" y="324"/>
                      </a:lnTo>
                      <a:lnTo>
                        <a:pt x="439" y="416"/>
                      </a:lnTo>
                      <a:lnTo>
                        <a:pt x="322" y="439"/>
                      </a:lnTo>
                      <a:lnTo>
                        <a:pt x="276" y="46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5" name="Freeform 44"/>
                <p:cNvSpPr>
                  <a:spLocks/>
                </p:cNvSpPr>
                <p:nvPr/>
              </p:nvSpPr>
              <p:spPr bwMode="auto">
                <a:xfrm>
                  <a:off x="10241" y="2411"/>
                  <a:ext cx="301" cy="416"/>
                </a:xfrm>
                <a:custGeom>
                  <a:avLst/>
                  <a:gdLst>
                    <a:gd name="T0" fmla="*/ 48 w 301"/>
                    <a:gd name="T1" fmla="*/ 163 h 416"/>
                    <a:gd name="T2" fmla="*/ 48 w 301"/>
                    <a:gd name="T3" fmla="*/ 69 h 416"/>
                    <a:gd name="T4" fmla="*/ 0 w 301"/>
                    <a:gd name="T5" fmla="*/ 0 h 416"/>
                    <a:gd name="T6" fmla="*/ 117 w 301"/>
                    <a:gd name="T7" fmla="*/ 23 h 416"/>
                    <a:gd name="T8" fmla="*/ 186 w 301"/>
                    <a:gd name="T9" fmla="*/ 92 h 416"/>
                    <a:gd name="T10" fmla="*/ 209 w 301"/>
                    <a:gd name="T11" fmla="*/ 186 h 416"/>
                    <a:gd name="T12" fmla="*/ 209 w 301"/>
                    <a:gd name="T13" fmla="*/ 255 h 416"/>
                    <a:gd name="T14" fmla="*/ 301 w 301"/>
                    <a:gd name="T15" fmla="*/ 255 h 416"/>
                    <a:gd name="T16" fmla="*/ 255 w 301"/>
                    <a:gd name="T17" fmla="*/ 347 h 416"/>
                    <a:gd name="T18" fmla="*/ 209 w 301"/>
                    <a:gd name="T19" fmla="*/ 416 h 416"/>
                    <a:gd name="T20" fmla="*/ 94 w 301"/>
                    <a:gd name="T21" fmla="*/ 416 h 416"/>
                    <a:gd name="T22" fmla="*/ 140 w 301"/>
                    <a:gd name="T23" fmla="*/ 324 h 416"/>
                    <a:gd name="T24" fmla="*/ 71 w 301"/>
                    <a:gd name="T25" fmla="*/ 255 h 416"/>
                    <a:gd name="T26" fmla="*/ 48 w 301"/>
                    <a:gd name="T27" fmla="*/ 16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416">
                      <a:moveTo>
                        <a:pt x="48" y="163"/>
                      </a:moveTo>
                      <a:lnTo>
                        <a:pt x="48" y="69"/>
                      </a:lnTo>
                      <a:lnTo>
                        <a:pt x="0" y="0"/>
                      </a:lnTo>
                      <a:lnTo>
                        <a:pt x="117" y="23"/>
                      </a:lnTo>
                      <a:lnTo>
                        <a:pt x="186" y="92"/>
                      </a:lnTo>
                      <a:lnTo>
                        <a:pt x="209" y="186"/>
                      </a:lnTo>
                      <a:lnTo>
                        <a:pt x="209" y="255"/>
                      </a:lnTo>
                      <a:lnTo>
                        <a:pt x="301" y="255"/>
                      </a:lnTo>
                      <a:lnTo>
                        <a:pt x="255" y="347"/>
                      </a:lnTo>
                      <a:lnTo>
                        <a:pt x="209" y="416"/>
                      </a:lnTo>
                      <a:lnTo>
                        <a:pt x="94" y="416"/>
                      </a:lnTo>
                      <a:lnTo>
                        <a:pt x="140" y="324"/>
                      </a:lnTo>
                      <a:lnTo>
                        <a:pt x="71" y="255"/>
                      </a:lnTo>
                      <a:lnTo>
                        <a:pt x="48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6" name="Freeform 45"/>
                <p:cNvSpPr>
                  <a:spLocks/>
                </p:cNvSpPr>
                <p:nvPr/>
              </p:nvSpPr>
              <p:spPr bwMode="auto">
                <a:xfrm>
                  <a:off x="10407" y="2203"/>
                  <a:ext cx="484" cy="463"/>
                </a:xfrm>
                <a:custGeom>
                  <a:avLst/>
                  <a:gdLst>
                    <a:gd name="T0" fmla="*/ 206 w 484"/>
                    <a:gd name="T1" fmla="*/ 0 h 463"/>
                    <a:gd name="T2" fmla="*/ 232 w 484"/>
                    <a:gd name="T3" fmla="*/ 92 h 463"/>
                    <a:gd name="T4" fmla="*/ 278 w 484"/>
                    <a:gd name="T5" fmla="*/ 92 h 463"/>
                    <a:gd name="T6" fmla="*/ 392 w 484"/>
                    <a:gd name="T7" fmla="*/ 69 h 463"/>
                    <a:gd name="T8" fmla="*/ 438 w 484"/>
                    <a:gd name="T9" fmla="*/ 92 h 463"/>
                    <a:gd name="T10" fmla="*/ 461 w 484"/>
                    <a:gd name="T11" fmla="*/ 161 h 463"/>
                    <a:gd name="T12" fmla="*/ 392 w 484"/>
                    <a:gd name="T13" fmla="*/ 231 h 463"/>
                    <a:gd name="T14" fmla="*/ 438 w 484"/>
                    <a:gd name="T15" fmla="*/ 277 h 463"/>
                    <a:gd name="T16" fmla="*/ 484 w 484"/>
                    <a:gd name="T17" fmla="*/ 323 h 463"/>
                    <a:gd name="T18" fmla="*/ 461 w 484"/>
                    <a:gd name="T19" fmla="*/ 371 h 463"/>
                    <a:gd name="T20" fmla="*/ 370 w 484"/>
                    <a:gd name="T21" fmla="*/ 371 h 463"/>
                    <a:gd name="T22" fmla="*/ 370 w 484"/>
                    <a:gd name="T23" fmla="*/ 463 h 463"/>
                    <a:gd name="T24" fmla="*/ 278 w 484"/>
                    <a:gd name="T25" fmla="*/ 463 h 463"/>
                    <a:gd name="T26" fmla="*/ 255 w 484"/>
                    <a:gd name="T27" fmla="*/ 371 h 463"/>
                    <a:gd name="T28" fmla="*/ 232 w 484"/>
                    <a:gd name="T29" fmla="*/ 300 h 463"/>
                    <a:gd name="T30" fmla="*/ 138 w 484"/>
                    <a:gd name="T31" fmla="*/ 323 h 463"/>
                    <a:gd name="T32" fmla="*/ 92 w 484"/>
                    <a:gd name="T33" fmla="*/ 277 h 463"/>
                    <a:gd name="T34" fmla="*/ 0 w 484"/>
                    <a:gd name="T35" fmla="*/ 208 h 463"/>
                    <a:gd name="T36" fmla="*/ 46 w 484"/>
                    <a:gd name="T37" fmla="*/ 161 h 463"/>
                    <a:gd name="T38" fmla="*/ 138 w 484"/>
                    <a:gd name="T39" fmla="*/ 161 h 463"/>
                    <a:gd name="T40" fmla="*/ 138 w 484"/>
                    <a:gd name="T41" fmla="*/ 92 h 463"/>
                    <a:gd name="T42" fmla="*/ 161 w 484"/>
                    <a:gd name="T43" fmla="*/ 23 h 463"/>
                    <a:gd name="T44" fmla="*/ 206 w 484"/>
                    <a:gd name="T45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4" h="463">
                      <a:moveTo>
                        <a:pt x="206" y="0"/>
                      </a:moveTo>
                      <a:lnTo>
                        <a:pt x="232" y="92"/>
                      </a:lnTo>
                      <a:lnTo>
                        <a:pt x="278" y="92"/>
                      </a:lnTo>
                      <a:lnTo>
                        <a:pt x="392" y="69"/>
                      </a:lnTo>
                      <a:lnTo>
                        <a:pt x="438" y="92"/>
                      </a:lnTo>
                      <a:lnTo>
                        <a:pt x="461" y="161"/>
                      </a:lnTo>
                      <a:lnTo>
                        <a:pt x="392" y="231"/>
                      </a:lnTo>
                      <a:lnTo>
                        <a:pt x="438" y="277"/>
                      </a:lnTo>
                      <a:lnTo>
                        <a:pt x="484" y="323"/>
                      </a:lnTo>
                      <a:lnTo>
                        <a:pt x="461" y="371"/>
                      </a:lnTo>
                      <a:lnTo>
                        <a:pt x="370" y="371"/>
                      </a:lnTo>
                      <a:lnTo>
                        <a:pt x="370" y="463"/>
                      </a:lnTo>
                      <a:lnTo>
                        <a:pt x="278" y="463"/>
                      </a:lnTo>
                      <a:lnTo>
                        <a:pt x="255" y="371"/>
                      </a:lnTo>
                      <a:lnTo>
                        <a:pt x="232" y="300"/>
                      </a:lnTo>
                      <a:lnTo>
                        <a:pt x="138" y="323"/>
                      </a:lnTo>
                      <a:lnTo>
                        <a:pt x="92" y="277"/>
                      </a:lnTo>
                      <a:lnTo>
                        <a:pt x="0" y="208"/>
                      </a:lnTo>
                      <a:lnTo>
                        <a:pt x="46" y="161"/>
                      </a:lnTo>
                      <a:lnTo>
                        <a:pt x="138" y="161"/>
                      </a:lnTo>
                      <a:lnTo>
                        <a:pt x="138" y="92"/>
                      </a:lnTo>
                      <a:lnTo>
                        <a:pt x="161" y="23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7" name="Freeform 46"/>
                <p:cNvSpPr>
                  <a:spLocks/>
                </p:cNvSpPr>
                <p:nvPr/>
              </p:nvSpPr>
              <p:spPr bwMode="auto">
                <a:xfrm>
                  <a:off x="11654" y="3266"/>
                  <a:ext cx="92" cy="95"/>
                </a:xfrm>
                <a:custGeom>
                  <a:avLst/>
                  <a:gdLst>
                    <a:gd name="T0" fmla="*/ 46 w 92"/>
                    <a:gd name="T1" fmla="*/ 23 h 95"/>
                    <a:gd name="T2" fmla="*/ 92 w 92"/>
                    <a:gd name="T3" fmla="*/ 46 h 95"/>
                    <a:gd name="T4" fmla="*/ 69 w 92"/>
                    <a:gd name="T5" fmla="*/ 95 h 95"/>
                    <a:gd name="T6" fmla="*/ 0 w 92"/>
                    <a:gd name="T7" fmla="*/ 95 h 95"/>
                    <a:gd name="T8" fmla="*/ 0 w 92"/>
                    <a:gd name="T9" fmla="*/ 0 h 95"/>
                    <a:gd name="T10" fmla="*/ 46 w 92"/>
                    <a:gd name="T11" fmla="*/ 2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95">
                      <a:moveTo>
                        <a:pt x="46" y="23"/>
                      </a:moveTo>
                      <a:lnTo>
                        <a:pt x="92" y="46"/>
                      </a:lnTo>
                      <a:lnTo>
                        <a:pt x="69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8" name="Freeform 47"/>
                <p:cNvSpPr>
                  <a:spLocks/>
                </p:cNvSpPr>
                <p:nvPr/>
              </p:nvSpPr>
              <p:spPr bwMode="auto">
                <a:xfrm>
                  <a:off x="11447" y="3036"/>
                  <a:ext cx="92" cy="115"/>
                </a:xfrm>
                <a:custGeom>
                  <a:avLst/>
                  <a:gdLst>
                    <a:gd name="T0" fmla="*/ 23 w 92"/>
                    <a:gd name="T1" fmla="*/ 23 h 115"/>
                    <a:gd name="T2" fmla="*/ 92 w 92"/>
                    <a:gd name="T3" fmla="*/ 0 h 115"/>
                    <a:gd name="T4" fmla="*/ 92 w 92"/>
                    <a:gd name="T5" fmla="*/ 92 h 115"/>
                    <a:gd name="T6" fmla="*/ 69 w 92"/>
                    <a:gd name="T7" fmla="*/ 115 h 115"/>
                    <a:gd name="T8" fmla="*/ 23 w 92"/>
                    <a:gd name="T9" fmla="*/ 115 h 115"/>
                    <a:gd name="T10" fmla="*/ 0 w 92"/>
                    <a:gd name="T11" fmla="*/ 92 h 115"/>
                    <a:gd name="T12" fmla="*/ 23 w 92"/>
                    <a:gd name="T13" fmla="*/ 2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115">
                      <a:moveTo>
                        <a:pt x="23" y="23"/>
                      </a:moveTo>
                      <a:lnTo>
                        <a:pt x="92" y="0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23" y="115"/>
                      </a:lnTo>
                      <a:lnTo>
                        <a:pt x="0" y="92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9" name="Freeform 48"/>
                <p:cNvSpPr>
                  <a:spLocks/>
                </p:cNvSpPr>
                <p:nvPr/>
              </p:nvSpPr>
              <p:spPr bwMode="auto">
                <a:xfrm>
                  <a:off x="11330" y="2341"/>
                  <a:ext cx="301" cy="256"/>
                </a:xfrm>
                <a:custGeom>
                  <a:avLst/>
                  <a:gdLst>
                    <a:gd name="T0" fmla="*/ 209 w 301"/>
                    <a:gd name="T1" fmla="*/ 0 h 256"/>
                    <a:gd name="T2" fmla="*/ 301 w 301"/>
                    <a:gd name="T3" fmla="*/ 23 h 256"/>
                    <a:gd name="T4" fmla="*/ 255 w 301"/>
                    <a:gd name="T5" fmla="*/ 116 h 256"/>
                    <a:gd name="T6" fmla="*/ 209 w 301"/>
                    <a:gd name="T7" fmla="*/ 139 h 256"/>
                    <a:gd name="T8" fmla="*/ 140 w 301"/>
                    <a:gd name="T9" fmla="*/ 139 h 256"/>
                    <a:gd name="T10" fmla="*/ 94 w 301"/>
                    <a:gd name="T11" fmla="*/ 162 h 256"/>
                    <a:gd name="T12" fmla="*/ 46 w 301"/>
                    <a:gd name="T13" fmla="*/ 208 h 256"/>
                    <a:gd name="T14" fmla="*/ 94 w 301"/>
                    <a:gd name="T15" fmla="*/ 233 h 256"/>
                    <a:gd name="T16" fmla="*/ 23 w 301"/>
                    <a:gd name="T17" fmla="*/ 256 h 256"/>
                    <a:gd name="T18" fmla="*/ 0 w 301"/>
                    <a:gd name="T19" fmla="*/ 256 h 256"/>
                    <a:gd name="T20" fmla="*/ 0 w 301"/>
                    <a:gd name="T21" fmla="*/ 162 h 256"/>
                    <a:gd name="T22" fmla="*/ 46 w 301"/>
                    <a:gd name="T23" fmla="*/ 93 h 256"/>
                    <a:gd name="T24" fmla="*/ 140 w 301"/>
                    <a:gd name="T25" fmla="*/ 47 h 256"/>
                    <a:gd name="T26" fmla="*/ 209 w 301"/>
                    <a:gd name="T2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256">
                      <a:moveTo>
                        <a:pt x="209" y="0"/>
                      </a:moveTo>
                      <a:lnTo>
                        <a:pt x="301" y="23"/>
                      </a:lnTo>
                      <a:lnTo>
                        <a:pt x="255" y="116"/>
                      </a:lnTo>
                      <a:lnTo>
                        <a:pt x="209" y="139"/>
                      </a:lnTo>
                      <a:lnTo>
                        <a:pt x="140" y="139"/>
                      </a:lnTo>
                      <a:lnTo>
                        <a:pt x="94" y="162"/>
                      </a:lnTo>
                      <a:lnTo>
                        <a:pt x="46" y="208"/>
                      </a:lnTo>
                      <a:lnTo>
                        <a:pt x="94" y="233"/>
                      </a:lnTo>
                      <a:lnTo>
                        <a:pt x="23" y="256"/>
                      </a:ln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46" y="93"/>
                      </a:lnTo>
                      <a:lnTo>
                        <a:pt x="140" y="47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0" name="Freeform 49" descr="市松模様 (小)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115 w 369"/>
                    <a:gd name="T1" fmla="*/ 46 h 279"/>
                    <a:gd name="T2" fmla="*/ 69 w 369"/>
                    <a:gd name="T3" fmla="*/ 115 h 279"/>
                    <a:gd name="T4" fmla="*/ 0 w 369"/>
                    <a:gd name="T5" fmla="*/ 184 h 279"/>
                    <a:gd name="T6" fmla="*/ 0 w 369"/>
                    <a:gd name="T7" fmla="*/ 279 h 279"/>
                    <a:gd name="T8" fmla="*/ 69 w 369"/>
                    <a:gd name="T9" fmla="*/ 233 h 279"/>
                    <a:gd name="T10" fmla="*/ 137 w 369"/>
                    <a:gd name="T11" fmla="*/ 279 h 279"/>
                    <a:gd name="T12" fmla="*/ 160 w 369"/>
                    <a:gd name="T13" fmla="*/ 207 h 279"/>
                    <a:gd name="T14" fmla="*/ 160 w 369"/>
                    <a:gd name="T15" fmla="*/ 115 h 279"/>
                    <a:gd name="T16" fmla="*/ 206 w 369"/>
                    <a:gd name="T17" fmla="*/ 92 h 279"/>
                    <a:gd name="T18" fmla="*/ 229 w 369"/>
                    <a:gd name="T19" fmla="*/ 115 h 279"/>
                    <a:gd name="T20" fmla="*/ 275 w 369"/>
                    <a:gd name="T21" fmla="*/ 115 h 279"/>
                    <a:gd name="T22" fmla="*/ 323 w 369"/>
                    <a:gd name="T23" fmla="*/ 46 h 279"/>
                    <a:gd name="T24" fmla="*/ 369 w 369"/>
                    <a:gd name="T25" fmla="*/ 23 h 279"/>
                    <a:gd name="T26" fmla="*/ 275 w 369"/>
                    <a:gd name="T27" fmla="*/ 0 h 279"/>
                    <a:gd name="T28" fmla="*/ 229 w 369"/>
                    <a:gd name="T29" fmla="*/ 23 h 279"/>
                    <a:gd name="T30" fmla="*/ 183 w 369"/>
                    <a:gd name="T31" fmla="*/ 23 h 279"/>
                    <a:gd name="T32" fmla="*/ 115 w 369"/>
                    <a:gd name="T33" fmla="*/ 0 h 279"/>
                    <a:gd name="T34" fmla="*/ 69 w 369"/>
                    <a:gd name="T35" fmla="*/ 23 h 279"/>
                    <a:gd name="T36" fmla="*/ 115 w 369"/>
                    <a:gd name="T37" fmla="*/ 46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115" y="46"/>
                      </a:moveTo>
                      <a:lnTo>
                        <a:pt x="69" y="115"/>
                      </a:lnTo>
                      <a:lnTo>
                        <a:pt x="0" y="184"/>
                      </a:lnTo>
                      <a:lnTo>
                        <a:pt x="0" y="279"/>
                      </a:lnTo>
                      <a:lnTo>
                        <a:pt x="69" y="233"/>
                      </a:lnTo>
                      <a:lnTo>
                        <a:pt x="137" y="279"/>
                      </a:lnTo>
                      <a:lnTo>
                        <a:pt x="160" y="207"/>
                      </a:lnTo>
                      <a:lnTo>
                        <a:pt x="160" y="115"/>
                      </a:lnTo>
                      <a:lnTo>
                        <a:pt x="206" y="92"/>
                      </a:lnTo>
                      <a:lnTo>
                        <a:pt x="229" y="115"/>
                      </a:lnTo>
                      <a:lnTo>
                        <a:pt x="275" y="115"/>
                      </a:lnTo>
                      <a:lnTo>
                        <a:pt x="323" y="46"/>
                      </a:lnTo>
                      <a:lnTo>
                        <a:pt x="369" y="23"/>
                      </a:lnTo>
                      <a:lnTo>
                        <a:pt x="275" y="0"/>
                      </a:lnTo>
                      <a:lnTo>
                        <a:pt x="229" y="23"/>
                      </a:lnTo>
                      <a:lnTo>
                        <a:pt x="183" y="23"/>
                      </a:lnTo>
                      <a:lnTo>
                        <a:pt x="115" y="0"/>
                      </a:lnTo>
                      <a:lnTo>
                        <a:pt x="69" y="23"/>
                      </a:lnTo>
                      <a:lnTo>
                        <a:pt x="11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1" name="Freeform 50"/>
                <p:cNvSpPr>
                  <a:spLocks/>
                </p:cNvSpPr>
                <p:nvPr/>
              </p:nvSpPr>
              <p:spPr bwMode="auto">
                <a:xfrm>
                  <a:off x="11192" y="2203"/>
                  <a:ext cx="138" cy="185"/>
                </a:xfrm>
                <a:custGeom>
                  <a:avLst/>
                  <a:gdLst>
                    <a:gd name="T0" fmla="*/ 92 w 138"/>
                    <a:gd name="T1" fmla="*/ 0 h 185"/>
                    <a:gd name="T2" fmla="*/ 138 w 138"/>
                    <a:gd name="T3" fmla="*/ 46 h 185"/>
                    <a:gd name="T4" fmla="*/ 138 w 138"/>
                    <a:gd name="T5" fmla="*/ 92 h 185"/>
                    <a:gd name="T6" fmla="*/ 115 w 138"/>
                    <a:gd name="T7" fmla="*/ 161 h 185"/>
                    <a:gd name="T8" fmla="*/ 46 w 138"/>
                    <a:gd name="T9" fmla="*/ 185 h 185"/>
                    <a:gd name="T10" fmla="*/ 0 w 138"/>
                    <a:gd name="T11" fmla="*/ 92 h 185"/>
                    <a:gd name="T12" fmla="*/ 0 w 138"/>
                    <a:gd name="T13" fmla="*/ 23 h 185"/>
                    <a:gd name="T14" fmla="*/ 92 w 138"/>
                    <a:gd name="T15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5">
                      <a:moveTo>
                        <a:pt x="92" y="0"/>
                      </a:moveTo>
                      <a:lnTo>
                        <a:pt x="138" y="46"/>
                      </a:lnTo>
                      <a:lnTo>
                        <a:pt x="138" y="92"/>
                      </a:lnTo>
                      <a:lnTo>
                        <a:pt x="115" y="161"/>
                      </a:lnTo>
                      <a:lnTo>
                        <a:pt x="46" y="185"/>
                      </a:lnTo>
                      <a:lnTo>
                        <a:pt x="0" y="92"/>
                      </a:lnTo>
                      <a:lnTo>
                        <a:pt x="0" y="23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2" name="Freeform 51"/>
                <p:cNvSpPr>
                  <a:spLocks/>
                </p:cNvSpPr>
                <p:nvPr/>
              </p:nvSpPr>
              <p:spPr bwMode="auto">
                <a:xfrm>
                  <a:off x="10937" y="2203"/>
                  <a:ext cx="209" cy="231"/>
                </a:xfrm>
                <a:custGeom>
                  <a:avLst/>
                  <a:gdLst>
                    <a:gd name="T0" fmla="*/ 186 w 209"/>
                    <a:gd name="T1" fmla="*/ 46 h 231"/>
                    <a:gd name="T2" fmla="*/ 209 w 209"/>
                    <a:gd name="T3" fmla="*/ 92 h 231"/>
                    <a:gd name="T4" fmla="*/ 186 w 209"/>
                    <a:gd name="T5" fmla="*/ 185 h 231"/>
                    <a:gd name="T6" fmla="*/ 163 w 209"/>
                    <a:gd name="T7" fmla="*/ 231 h 231"/>
                    <a:gd name="T8" fmla="*/ 69 w 209"/>
                    <a:gd name="T9" fmla="*/ 231 h 231"/>
                    <a:gd name="T10" fmla="*/ 0 w 209"/>
                    <a:gd name="T11" fmla="*/ 161 h 231"/>
                    <a:gd name="T12" fmla="*/ 46 w 209"/>
                    <a:gd name="T13" fmla="*/ 69 h 231"/>
                    <a:gd name="T14" fmla="*/ 117 w 209"/>
                    <a:gd name="T15" fmla="*/ 0 h 231"/>
                    <a:gd name="T16" fmla="*/ 186 w 209"/>
                    <a:gd name="T17" fmla="*/ 4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9" h="231">
                      <a:moveTo>
                        <a:pt x="186" y="46"/>
                      </a:moveTo>
                      <a:lnTo>
                        <a:pt x="209" y="92"/>
                      </a:lnTo>
                      <a:lnTo>
                        <a:pt x="186" y="185"/>
                      </a:lnTo>
                      <a:lnTo>
                        <a:pt x="163" y="231"/>
                      </a:lnTo>
                      <a:lnTo>
                        <a:pt x="69" y="231"/>
                      </a:lnTo>
                      <a:lnTo>
                        <a:pt x="0" y="161"/>
                      </a:lnTo>
                      <a:lnTo>
                        <a:pt x="46" y="69"/>
                      </a:lnTo>
                      <a:lnTo>
                        <a:pt x="117" y="0"/>
                      </a:lnTo>
                      <a:lnTo>
                        <a:pt x="186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3" name="Freeform 52"/>
                <p:cNvSpPr>
                  <a:spLocks/>
                </p:cNvSpPr>
                <p:nvPr/>
              </p:nvSpPr>
              <p:spPr bwMode="auto">
                <a:xfrm>
                  <a:off x="10195" y="1670"/>
                  <a:ext cx="441" cy="648"/>
                </a:xfrm>
                <a:custGeom>
                  <a:avLst/>
                  <a:gdLst>
                    <a:gd name="T0" fmla="*/ 301 w 441"/>
                    <a:gd name="T1" fmla="*/ 625 h 648"/>
                    <a:gd name="T2" fmla="*/ 232 w 441"/>
                    <a:gd name="T3" fmla="*/ 648 h 648"/>
                    <a:gd name="T4" fmla="*/ 163 w 441"/>
                    <a:gd name="T5" fmla="*/ 602 h 648"/>
                    <a:gd name="T6" fmla="*/ 46 w 441"/>
                    <a:gd name="T7" fmla="*/ 579 h 648"/>
                    <a:gd name="T8" fmla="*/ 0 w 441"/>
                    <a:gd name="T9" fmla="*/ 530 h 648"/>
                    <a:gd name="T10" fmla="*/ 40 w 441"/>
                    <a:gd name="T11" fmla="*/ 470 h 648"/>
                    <a:gd name="T12" fmla="*/ 155 w 441"/>
                    <a:gd name="T13" fmla="*/ 505 h 648"/>
                    <a:gd name="T14" fmla="*/ 170 w 441"/>
                    <a:gd name="T15" fmla="*/ 445 h 648"/>
                    <a:gd name="T16" fmla="*/ 232 w 441"/>
                    <a:gd name="T17" fmla="*/ 324 h 648"/>
                    <a:gd name="T18" fmla="*/ 301 w 441"/>
                    <a:gd name="T19" fmla="*/ 255 h 648"/>
                    <a:gd name="T20" fmla="*/ 255 w 441"/>
                    <a:gd name="T21" fmla="*/ 140 h 648"/>
                    <a:gd name="T22" fmla="*/ 255 w 441"/>
                    <a:gd name="T23" fmla="*/ 69 h 648"/>
                    <a:gd name="T24" fmla="*/ 209 w 441"/>
                    <a:gd name="T25" fmla="*/ 0 h 648"/>
                    <a:gd name="T26" fmla="*/ 324 w 441"/>
                    <a:gd name="T27" fmla="*/ 0 h 648"/>
                    <a:gd name="T28" fmla="*/ 370 w 441"/>
                    <a:gd name="T29" fmla="*/ 23 h 648"/>
                    <a:gd name="T30" fmla="*/ 441 w 441"/>
                    <a:gd name="T31" fmla="*/ 140 h 648"/>
                    <a:gd name="T32" fmla="*/ 415 w 441"/>
                    <a:gd name="T33" fmla="*/ 301 h 648"/>
                    <a:gd name="T34" fmla="*/ 441 w 441"/>
                    <a:gd name="T35" fmla="*/ 370 h 648"/>
                    <a:gd name="T36" fmla="*/ 393 w 441"/>
                    <a:gd name="T37" fmla="*/ 485 h 648"/>
                    <a:gd name="T38" fmla="*/ 347 w 441"/>
                    <a:gd name="T39" fmla="*/ 533 h 648"/>
                    <a:gd name="T40" fmla="*/ 301 w 441"/>
                    <a:gd name="T41" fmla="*/ 625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1" h="648">
                      <a:moveTo>
                        <a:pt x="301" y="625"/>
                      </a:moveTo>
                      <a:lnTo>
                        <a:pt x="232" y="648"/>
                      </a:lnTo>
                      <a:lnTo>
                        <a:pt x="163" y="602"/>
                      </a:lnTo>
                      <a:lnTo>
                        <a:pt x="46" y="579"/>
                      </a:lnTo>
                      <a:lnTo>
                        <a:pt x="0" y="530"/>
                      </a:lnTo>
                      <a:lnTo>
                        <a:pt x="40" y="470"/>
                      </a:lnTo>
                      <a:lnTo>
                        <a:pt x="155" y="505"/>
                      </a:lnTo>
                      <a:lnTo>
                        <a:pt x="170" y="445"/>
                      </a:lnTo>
                      <a:lnTo>
                        <a:pt x="232" y="324"/>
                      </a:lnTo>
                      <a:lnTo>
                        <a:pt x="301" y="255"/>
                      </a:lnTo>
                      <a:lnTo>
                        <a:pt x="255" y="140"/>
                      </a:lnTo>
                      <a:lnTo>
                        <a:pt x="255" y="69"/>
                      </a:lnTo>
                      <a:lnTo>
                        <a:pt x="209" y="0"/>
                      </a:lnTo>
                      <a:lnTo>
                        <a:pt x="324" y="0"/>
                      </a:lnTo>
                      <a:lnTo>
                        <a:pt x="370" y="23"/>
                      </a:lnTo>
                      <a:lnTo>
                        <a:pt x="441" y="140"/>
                      </a:lnTo>
                      <a:lnTo>
                        <a:pt x="415" y="301"/>
                      </a:lnTo>
                      <a:lnTo>
                        <a:pt x="441" y="370"/>
                      </a:lnTo>
                      <a:lnTo>
                        <a:pt x="393" y="485"/>
                      </a:lnTo>
                      <a:lnTo>
                        <a:pt x="347" y="533"/>
                      </a:lnTo>
                      <a:lnTo>
                        <a:pt x="301" y="6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4" name="Freeform 53"/>
                <p:cNvSpPr>
                  <a:spLocks/>
                </p:cNvSpPr>
                <p:nvPr/>
              </p:nvSpPr>
              <p:spPr bwMode="auto">
                <a:xfrm>
                  <a:off x="9876" y="1647"/>
                  <a:ext cx="623" cy="556"/>
                </a:xfrm>
                <a:custGeom>
                  <a:avLst/>
                  <a:gdLst>
                    <a:gd name="T0" fmla="*/ 161 w 623"/>
                    <a:gd name="T1" fmla="*/ 556 h 556"/>
                    <a:gd name="T2" fmla="*/ 92 w 623"/>
                    <a:gd name="T3" fmla="*/ 556 h 556"/>
                    <a:gd name="T4" fmla="*/ 0 w 623"/>
                    <a:gd name="T5" fmla="*/ 508 h 556"/>
                    <a:gd name="T6" fmla="*/ 0 w 623"/>
                    <a:gd name="T7" fmla="*/ 416 h 556"/>
                    <a:gd name="T8" fmla="*/ 46 w 623"/>
                    <a:gd name="T9" fmla="*/ 347 h 556"/>
                    <a:gd name="T10" fmla="*/ 138 w 623"/>
                    <a:gd name="T11" fmla="*/ 347 h 556"/>
                    <a:gd name="T12" fmla="*/ 253 w 623"/>
                    <a:gd name="T13" fmla="*/ 393 h 556"/>
                    <a:gd name="T14" fmla="*/ 322 w 623"/>
                    <a:gd name="T15" fmla="*/ 393 h 556"/>
                    <a:gd name="T16" fmla="*/ 345 w 623"/>
                    <a:gd name="T17" fmla="*/ 347 h 556"/>
                    <a:gd name="T18" fmla="*/ 393 w 623"/>
                    <a:gd name="T19" fmla="*/ 301 h 556"/>
                    <a:gd name="T20" fmla="*/ 416 w 623"/>
                    <a:gd name="T21" fmla="*/ 186 h 556"/>
                    <a:gd name="T22" fmla="*/ 322 w 623"/>
                    <a:gd name="T23" fmla="*/ 163 h 556"/>
                    <a:gd name="T24" fmla="*/ 322 w 623"/>
                    <a:gd name="T25" fmla="*/ 138 h 556"/>
                    <a:gd name="T26" fmla="*/ 322 w 623"/>
                    <a:gd name="T27" fmla="*/ 115 h 556"/>
                    <a:gd name="T28" fmla="*/ 345 w 623"/>
                    <a:gd name="T29" fmla="*/ 92 h 556"/>
                    <a:gd name="T30" fmla="*/ 416 w 623"/>
                    <a:gd name="T31" fmla="*/ 115 h 556"/>
                    <a:gd name="T32" fmla="*/ 439 w 623"/>
                    <a:gd name="T33" fmla="*/ 69 h 556"/>
                    <a:gd name="T34" fmla="*/ 462 w 623"/>
                    <a:gd name="T35" fmla="*/ 0 h 556"/>
                    <a:gd name="T36" fmla="*/ 531 w 623"/>
                    <a:gd name="T37" fmla="*/ 23 h 556"/>
                    <a:gd name="T38" fmla="*/ 577 w 623"/>
                    <a:gd name="T39" fmla="*/ 92 h 556"/>
                    <a:gd name="T40" fmla="*/ 577 w 623"/>
                    <a:gd name="T41" fmla="*/ 163 h 556"/>
                    <a:gd name="T42" fmla="*/ 623 w 623"/>
                    <a:gd name="T43" fmla="*/ 278 h 556"/>
                    <a:gd name="T44" fmla="*/ 554 w 623"/>
                    <a:gd name="T45" fmla="*/ 347 h 556"/>
                    <a:gd name="T46" fmla="*/ 485 w 623"/>
                    <a:gd name="T47" fmla="*/ 485 h 556"/>
                    <a:gd name="T48" fmla="*/ 479 w 623"/>
                    <a:gd name="T49" fmla="*/ 538 h 556"/>
                    <a:gd name="T50" fmla="*/ 364 w 623"/>
                    <a:gd name="T51" fmla="*/ 488 h 556"/>
                    <a:gd name="T52" fmla="*/ 322 w 623"/>
                    <a:gd name="T53" fmla="*/ 556 h 556"/>
                    <a:gd name="T54" fmla="*/ 253 w 623"/>
                    <a:gd name="T55" fmla="*/ 556 h 556"/>
                    <a:gd name="T56" fmla="*/ 161 w 623"/>
                    <a:gd name="T57" fmla="*/ 55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23" h="556">
                      <a:moveTo>
                        <a:pt x="161" y="556"/>
                      </a:moveTo>
                      <a:lnTo>
                        <a:pt x="92" y="556"/>
                      </a:lnTo>
                      <a:lnTo>
                        <a:pt x="0" y="508"/>
                      </a:lnTo>
                      <a:lnTo>
                        <a:pt x="0" y="416"/>
                      </a:lnTo>
                      <a:lnTo>
                        <a:pt x="46" y="347"/>
                      </a:lnTo>
                      <a:lnTo>
                        <a:pt x="138" y="347"/>
                      </a:lnTo>
                      <a:lnTo>
                        <a:pt x="253" y="393"/>
                      </a:lnTo>
                      <a:lnTo>
                        <a:pt x="322" y="393"/>
                      </a:lnTo>
                      <a:lnTo>
                        <a:pt x="345" y="347"/>
                      </a:lnTo>
                      <a:lnTo>
                        <a:pt x="393" y="301"/>
                      </a:lnTo>
                      <a:lnTo>
                        <a:pt x="416" y="186"/>
                      </a:lnTo>
                      <a:lnTo>
                        <a:pt x="322" y="163"/>
                      </a:lnTo>
                      <a:lnTo>
                        <a:pt x="322" y="138"/>
                      </a:lnTo>
                      <a:lnTo>
                        <a:pt x="322" y="115"/>
                      </a:lnTo>
                      <a:lnTo>
                        <a:pt x="345" y="92"/>
                      </a:lnTo>
                      <a:lnTo>
                        <a:pt x="416" y="115"/>
                      </a:lnTo>
                      <a:lnTo>
                        <a:pt x="439" y="69"/>
                      </a:lnTo>
                      <a:lnTo>
                        <a:pt x="462" y="0"/>
                      </a:lnTo>
                      <a:lnTo>
                        <a:pt x="531" y="23"/>
                      </a:lnTo>
                      <a:lnTo>
                        <a:pt x="577" y="92"/>
                      </a:lnTo>
                      <a:lnTo>
                        <a:pt x="577" y="163"/>
                      </a:lnTo>
                      <a:lnTo>
                        <a:pt x="623" y="278"/>
                      </a:lnTo>
                      <a:lnTo>
                        <a:pt x="554" y="347"/>
                      </a:lnTo>
                      <a:lnTo>
                        <a:pt x="485" y="485"/>
                      </a:lnTo>
                      <a:lnTo>
                        <a:pt x="479" y="538"/>
                      </a:lnTo>
                      <a:lnTo>
                        <a:pt x="364" y="488"/>
                      </a:lnTo>
                      <a:lnTo>
                        <a:pt x="322" y="556"/>
                      </a:lnTo>
                      <a:lnTo>
                        <a:pt x="253" y="556"/>
                      </a:lnTo>
                      <a:lnTo>
                        <a:pt x="161" y="5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5" name="Freeform 54"/>
                <p:cNvSpPr>
                  <a:spLocks/>
                </p:cNvSpPr>
                <p:nvPr/>
              </p:nvSpPr>
              <p:spPr bwMode="auto">
                <a:xfrm>
                  <a:off x="9321" y="1902"/>
                  <a:ext cx="209" cy="184"/>
                </a:xfrm>
                <a:custGeom>
                  <a:avLst/>
                  <a:gdLst>
                    <a:gd name="T0" fmla="*/ 46 w 209"/>
                    <a:gd name="T1" fmla="*/ 92 h 184"/>
                    <a:gd name="T2" fmla="*/ 46 w 209"/>
                    <a:gd name="T3" fmla="*/ 46 h 184"/>
                    <a:gd name="T4" fmla="*/ 115 w 209"/>
                    <a:gd name="T5" fmla="*/ 0 h 184"/>
                    <a:gd name="T6" fmla="*/ 186 w 209"/>
                    <a:gd name="T7" fmla="*/ 46 h 184"/>
                    <a:gd name="T8" fmla="*/ 209 w 209"/>
                    <a:gd name="T9" fmla="*/ 92 h 184"/>
                    <a:gd name="T10" fmla="*/ 209 w 209"/>
                    <a:gd name="T11" fmla="*/ 115 h 184"/>
                    <a:gd name="T12" fmla="*/ 138 w 209"/>
                    <a:gd name="T13" fmla="*/ 115 h 184"/>
                    <a:gd name="T14" fmla="*/ 69 w 209"/>
                    <a:gd name="T15" fmla="*/ 184 h 184"/>
                    <a:gd name="T16" fmla="*/ 0 w 209"/>
                    <a:gd name="T17" fmla="*/ 138 h 184"/>
                    <a:gd name="T18" fmla="*/ 46 w 209"/>
                    <a:gd name="T19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9" h="184">
                      <a:moveTo>
                        <a:pt x="46" y="92"/>
                      </a:moveTo>
                      <a:lnTo>
                        <a:pt x="46" y="46"/>
                      </a:lnTo>
                      <a:lnTo>
                        <a:pt x="115" y="0"/>
                      </a:lnTo>
                      <a:lnTo>
                        <a:pt x="186" y="46"/>
                      </a:lnTo>
                      <a:lnTo>
                        <a:pt x="209" y="92"/>
                      </a:lnTo>
                      <a:lnTo>
                        <a:pt x="209" y="115"/>
                      </a:lnTo>
                      <a:lnTo>
                        <a:pt x="138" y="115"/>
                      </a:lnTo>
                      <a:lnTo>
                        <a:pt x="69" y="184"/>
                      </a:lnTo>
                      <a:lnTo>
                        <a:pt x="0" y="138"/>
                      </a:lnTo>
                      <a:lnTo>
                        <a:pt x="46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6" name="Freeform 55"/>
                <p:cNvSpPr>
                  <a:spLocks/>
                </p:cNvSpPr>
                <p:nvPr/>
              </p:nvSpPr>
              <p:spPr bwMode="auto">
                <a:xfrm>
                  <a:off x="9657" y="1994"/>
                  <a:ext cx="79" cy="209"/>
                </a:xfrm>
                <a:custGeom>
                  <a:avLst/>
                  <a:gdLst>
                    <a:gd name="T0" fmla="*/ 56 w 79"/>
                    <a:gd name="T1" fmla="*/ 0 h 209"/>
                    <a:gd name="T2" fmla="*/ 79 w 79"/>
                    <a:gd name="T3" fmla="*/ 115 h 209"/>
                    <a:gd name="T4" fmla="*/ 79 w 79"/>
                    <a:gd name="T5" fmla="*/ 209 h 209"/>
                    <a:gd name="T6" fmla="*/ 0 w 79"/>
                    <a:gd name="T7" fmla="*/ 138 h 209"/>
                    <a:gd name="T8" fmla="*/ 10 w 79"/>
                    <a:gd name="T9" fmla="*/ 69 h 209"/>
                    <a:gd name="T10" fmla="*/ 56 w 79"/>
                    <a:gd name="T1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209">
                      <a:moveTo>
                        <a:pt x="56" y="0"/>
                      </a:moveTo>
                      <a:lnTo>
                        <a:pt x="79" y="115"/>
                      </a:lnTo>
                      <a:lnTo>
                        <a:pt x="79" y="209"/>
                      </a:lnTo>
                      <a:lnTo>
                        <a:pt x="0" y="138"/>
                      </a:lnTo>
                      <a:lnTo>
                        <a:pt x="10" y="69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7" name="Freeform 56"/>
                <p:cNvSpPr>
                  <a:spLocks/>
                </p:cNvSpPr>
                <p:nvPr/>
              </p:nvSpPr>
              <p:spPr bwMode="auto">
                <a:xfrm>
                  <a:off x="7796" y="3915"/>
                  <a:ext cx="1109" cy="1065"/>
                </a:xfrm>
                <a:custGeom>
                  <a:avLst/>
                  <a:gdLst>
                    <a:gd name="T0" fmla="*/ 508 w 1109"/>
                    <a:gd name="T1" fmla="*/ 209 h 1065"/>
                    <a:gd name="T2" fmla="*/ 556 w 1109"/>
                    <a:gd name="T3" fmla="*/ 115 h 1065"/>
                    <a:gd name="T4" fmla="*/ 625 w 1109"/>
                    <a:gd name="T5" fmla="*/ 23 h 1065"/>
                    <a:gd name="T6" fmla="*/ 716 w 1109"/>
                    <a:gd name="T7" fmla="*/ 0 h 1065"/>
                    <a:gd name="T8" fmla="*/ 900 w 1109"/>
                    <a:gd name="T9" fmla="*/ 23 h 1065"/>
                    <a:gd name="T10" fmla="*/ 1040 w 1109"/>
                    <a:gd name="T11" fmla="*/ 23 h 1065"/>
                    <a:gd name="T12" fmla="*/ 1109 w 1109"/>
                    <a:gd name="T13" fmla="*/ 115 h 1065"/>
                    <a:gd name="T14" fmla="*/ 1040 w 1109"/>
                    <a:gd name="T15" fmla="*/ 184 h 1065"/>
                    <a:gd name="T16" fmla="*/ 1017 w 1109"/>
                    <a:gd name="T17" fmla="*/ 278 h 1065"/>
                    <a:gd name="T18" fmla="*/ 994 w 1109"/>
                    <a:gd name="T19" fmla="*/ 393 h 1065"/>
                    <a:gd name="T20" fmla="*/ 854 w 1109"/>
                    <a:gd name="T21" fmla="*/ 370 h 1065"/>
                    <a:gd name="T22" fmla="*/ 762 w 1109"/>
                    <a:gd name="T23" fmla="*/ 393 h 1065"/>
                    <a:gd name="T24" fmla="*/ 602 w 1109"/>
                    <a:gd name="T25" fmla="*/ 393 h 1065"/>
                    <a:gd name="T26" fmla="*/ 556 w 1109"/>
                    <a:gd name="T27" fmla="*/ 462 h 1065"/>
                    <a:gd name="T28" fmla="*/ 462 w 1109"/>
                    <a:gd name="T29" fmla="*/ 462 h 1065"/>
                    <a:gd name="T30" fmla="*/ 393 w 1109"/>
                    <a:gd name="T31" fmla="*/ 531 h 1065"/>
                    <a:gd name="T32" fmla="*/ 347 w 1109"/>
                    <a:gd name="T33" fmla="*/ 580 h 1065"/>
                    <a:gd name="T34" fmla="*/ 347 w 1109"/>
                    <a:gd name="T35" fmla="*/ 672 h 1065"/>
                    <a:gd name="T36" fmla="*/ 347 w 1109"/>
                    <a:gd name="T37" fmla="*/ 764 h 1065"/>
                    <a:gd name="T38" fmla="*/ 324 w 1109"/>
                    <a:gd name="T39" fmla="*/ 856 h 1065"/>
                    <a:gd name="T40" fmla="*/ 324 w 1109"/>
                    <a:gd name="T41" fmla="*/ 1065 h 1065"/>
                    <a:gd name="T42" fmla="*/ 186 w 1109"/>
                    <a:gd name="T43" fmla="*/ 1065 h 1065"/>
                    <a:gd name="T44" fmla="*/ 92 w 1109"/>
                    <a:gd name="T45" fmla="*/ 1042 h 1065"/>
                    <a:gd name="T46" fmla="*/ 46 w 1109"/>
                    <a:gd name="T47" fmla="*/ 973 h 1065"/>
                    <a:gd name="T48" fmla="*/ 46 w 1109"/>
                    <a:gd name="T49" fmla="*/ 856 h 1065"/>
                    <a:gd name="T50" fmla="*/ 0 w 1109"/>
                    <a:gd name="T51" fmla="*/ 554 h 1065"/>
                    <a:gd name="T52" fmla="*/ 69 w 1109"/>
                    <a:gd name="T53" fmla="*/ 508 h 1065"/>
                    <a:gd name="T54" fmla="*/ 0 w 1109"/>
                    <a:gd name="T55" fmla="*/ 439 h 1065"/>
                    <a:gd name="T56" fmla="*/ 69 w 1109"/>
                    <a:gd name="T57" fmla="*/ 393 h 1065"/>
                    <a:gd name="T58" fmla="*/ 138 w 1109"/>
                    <a:gd name="T59" fmla="*/ 439 h 1065"/>
                    <a:gd name="T60" fmla="*/ 209 w 1109"/>
                    <a:gd name="T61" fmla="*/ 462 h 1065"/>
                    <a:gd name="T62" fmla="*/ 508 w 1109"/>
                    <a:gd name="T63" fmla="*/ 209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9" h="1065">
                      <a:moveTo>
                        <a:pt x="508" y="209"/>
                      </a:moveTo>
                      <a:lnTo>
                        <a:pt x="556" y="115"/>
                      </a:lnTo>
                      <a:lnTo>
                        <a:pt x="625" y="23"/>
                      </a:lnTo>
                      <a:lnTo>
                        <a:pt x="716" y="0"/>
                      </a:lnTo>
                      <a:lnTo>
                        <a:pt x="900" y="23"/>
                      </a:lnTo>
                      <a:lnTo>
                        <a:pt x="1040" y="23"/>
                      </a:lnTo>
                      <a:lnTo>
                        <a:pt x="1109" y="115"/>
                      </a:lnTo>
                      <a:lnTo>
                        <a:pt x="1040" y="184"/>
                      </a:lnTo>
                      <a:lnTo>
                        <a:pt x="1017" y="278"/>
                      </a:lnTo>
                      <a:lnTo>
                        <a:pt x="994" y="393"/>
                      </a:lnTo>
                      <a:lnTo>
                        <a:pt x="854" y="370"/>
                      </a:lnTo>
                      <a:lnTo>
                        <a:pt x="762" y="393"/>
                      </a:lnTo>
                      <a:lnTo>
                        <a:pt x="602" y="393"/>
                      </a:lnTo>
                      <a:lnTo>
                        <a:pt x="556" y="462"/>
                      </a:lnTo>
                      <a:lnTo>
                        <a:pt x="462" y="462"/>
                      </a:lnTo>
                      <a:lnTo>
                        <a:pt x="393" y="531"/>
                      </a:lnTo>
                      <a:lnTo>
                        <a:pt x="347" y="580"/>
                      </a:lnTo>
                      <a:lnTo>
                        <a:pt x="347" y="672"/>
                      </a:lnTo>
                      <a:lnTo>
                        <a:pt x="347" y="764"/>
                      </a:lnTo>
                      <a:lnTo>
                        <a:pt x="324" y="856"/>
                      </a:lnTo>
                      <a:lnTo>
                        <a:pt x="324" y="1065"/>
                      </a:lnTo>
                      <a:lnTo>
                        <a:pt x="186" y="1065"/>
                      </a:lnTo>
                      <a:lnTo>
                        <a:pt x="92" y="1042"/>
                      </a:lnTo>
                      <a:lnTo>
                        <a:pt x="46" y="973"/>
                      </a:lnTo>
                      <a:lnTo>
                        <a:pt x="46" y="856"/>
                      </a:lnTo>
                      <a:lnTo>
                        <a:pt x="0" y="554"/>
                      </a:lnTo>
                      <a:lnTo>
                        <a:pt x="69" y="508"/>
                      </a:lnTo>
                      <a:lnTo>
                        <a:pt x="0" y="439"/>
                      </a:lnTo>
                      <a:lnTo>
                        <a:pt x="69" y="393"/>
                      </a:lnTo>
                      <a:lnTo>
                        <a:pt x="138" y="439"/>
                      </a:lnTo>
                      <a:lnTo>
                        <a:pt x="209" y="462"/>
                      </a:lnTo>
                      <a:lnTo>
                        <a:pt x="508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8" name="Freeform 57"/>
                <p:cNvSpPr>
                  <a:spLocks/>
                </p:cNvSpPr>
                <p:nvPr/>
              </p:nvSpPr>
              <p:spPr bwMode="auto">
                <a:xfrm>
                  <a:off x="8120" y="4285"/>
                  <a:ext cx="716" cy="833"/>
                </a:xfrm>
                <a:custGeom>
                  <a:avLst/>
                  <a:gdLst>
                    <a:gd name="T0" fmla="*/ 601 w 716"/>
                    <a:gd name="T1" fmla="*/ 138 h 833"/>
                    <a:gd name="T2" fmla="*/ 601 w 716"/>
                    <a:gd name="T3" fmla="*/ 371 h 833"/>
                    <a:gd name="T4" fmla="*/ 716 w 716"/>
                    <a:gd name="T5" fmla="*/ 417 h 833"/>
                    <a:gd name="T6" fmla="*/ 716 w 716"/>
                    <a:gd name="T7" fmla="*/ 486 h 833"/>
                    <a:gd name="T8" fmla="*/ 716 w 716"/>
                    <a:gd name="T9" fmla="*/ 578 h 833"/>
                    <a:gd name="T10" fmla="*/ 670 w 716"/>
                    <a:gd name="T11" fmla="*/ 695 h 833"/>
                    <a:gd name="T12" fmla="*/ 647 w 716"/>
                    <a:gd name="T13" fmla="*/ 833 h 833"/>
                    <a:gd name="T14" fmla="*/ 530 w 716"/>
                    <a:gd name="T15" fmla="*/ 833 h 833"/>
                    <a:gd name="T16" fmla="*/ 461 w 716"/>
                    <a:gd name="T17" fmla="*/ 764 h 833"/>
                    <a:gd name="T18" fmla="*/ 301 w 716"/>
                    <a:gd name="T19" fmla="*/ 833 h 833"/>
                    <a:gd name="T20" fmla="*/ 232 w 716"/>
                    <a:gd name="T21" fmla="*/ 718 h 833"/>
                    <a:gd name="T22" fmla="*/ 184 w 716"/>
                    <a:gd name="T23" fmla="*/ 718 h 833"/>
                    <a:gd name="T24" fmla="*/ 138 w 716"/>
                    <a:gd name="T25" fmla="*/ 764 h 833"/>
                    <a:gd name="T26" fmla="*/ 0 w 716"/>
                    <a:gd name="T27" fmla="*/ 695 h 833"/>
                    <a:gd name="T28" fmla="*/ 0 w 716"/>
                    <a:gd name="T29" fmla="*/ 486 h 833"/>
                    <a:gd name="T30" fmla="*/ 23 w 716"/>
                    <a:gd name="T31" fmla="*/ 394 h 833"/>
                    <a:gd name="T32" fmla="*/ 23 w 716"/>
                    <a:gd name="T33" fmla="*/ 302 h 833"/>
                    <a:gd name="T34" fmla="*/ 23 w 716"/>
                    <a:gd name="T35" fmla="*/ 210 h 833"/>
                    <a:gd name="T36" fmla="*/ 69 w 716"/>
                    <a:gd name="T37" fmla="*/ 161 h 833"/>
                    <a:gd name="T38" fmla="*/ 138 w 716"/>
                    <a:gd name="T39" fmla="*/ 92 h 833"/>
                    <a:gd name="T40" fmla="*/ 232 w 716"/>
                    <a:gd name="T41" fmla="*/ 92 h 833"/>
                    <a:gd name="T42" fmla="*/ 278 w 716"/>
                    <a:gd name="T43" fmla="*/ 23 h 833"/>
                    <a:gd name="T44" fmla="*/ 438 w 716"/>
                    <a:gd name="T45" fmla="*/ 23 h 833"/>
                    <a:gd name="T46" fmla="*/ 530 w 716"/>
                    <a:gd name="T47" fmla="*/ 0 h 833"/>
                    <a:gd name="T48" fmla="*/ 670 w 716"/>
                    <a:gd name="T49" fmla="*/ 23 h 833"/>
                    <a:gd name="T50" fmla="*/ 601 w 716"/>
                    <a:gd name="T51" fmla="*/ 138 h 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16" h="833">
                      <a:moveTo>
                        <a:pt x="601" y="138"/>
                      </a:moveTo>
                      <a:lnTo>
                        <a:pt x="601" y="371"/>
                      </a:lnTo>
                      <a:lnTo>
                        <a:pt x="716" y="417"/>
                      </a:lnTo>
                      <a:lnTo>
                        <a:pt x="716" y="486"/>
                      </a:lnTo>
                      <a:lnTo>
                        <a:pt x="716" y="578"/>
                      </a:lnTo>
                      <a:lnTo>
                        <a:pt x="670" y="695"/>
                      </a:lnTo>
                      <a:lnTo>
                        <a:pt x="647" y="833"/>
                      </a:lnTo>
                      <a:lnTo>
                        <a:pt x="530" y="833"/>
                      </a:lnTo>
                      <a:lnTo>
                        <a:pt x="461" y="764"/>
                      </a:lnTo>
                      <a:lnTo>
                        <a:pt x="301" y="833"/>
                      </a:lnTo>
                      <a:lnTo>
                        <a:pt x="232" y="718"/>
                      </a:lnTo>
                      <a:lnTo>
                        <a:pt x="184" y="718"/>
                      </a:lnTo>
                      <a:lnTo>
                        <a:pt x="138" y="764"/>
                      </a:lnTo>
                      <a:lnTo>
                        <a:pt x="0" y="695"/>
                      </a:lnTo>
                      <a:lnTo>
                        <a:pt x="0" y="486"/>
                      </a:lnTo>
                      <a:lnTo>
                        <a:pt x="23" y="394"/>
                      </a:lnTo>
                      <a:lnTo>
                        <a:pt x="23" y="302"/>
                      </a:lnTo>
                      <a:lnTo>
                        <a:pt x="23" y="210"/>
                      </a:lnTo>
                      <a:lnTo>
                        <a:pt x="69" y="161"/>
                      </a:lnTo>
                      <a:lnTo>
                        <a:pt x="138" y="92"/>
                      </a:lnTo>
                      <a:lnTo>
                        <a:pt x="232" y="92"/>
                      </a:lnTo>
                      <a:lnTo>
                        <a:pt x="278" y="23"/>
                      </a:lnTo>
                      <a:lnTo>
                        <a:pt x="438" y="23"/>
                      </a:lnTo>
                      <a:lnTo>
                        <a:pt x="530" y="0"/>
                      </a:lnTo>
                      <a:lnTo>
                        <a:pt x="670" y="23"/>
                      </a:lnTo>
                      <a:lnTo>
                        <a:pt x="601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9" name="Freeform 58" descr="市松模様 (小)"/>
                <p:cNvSpPr>
                  <a:spLocks/>
                </p:cNvSpPr>
                <p:nvPr/>
              </p:nvSpPr>
              <p:spPr bwMode="auto">
                <a:xfrm>
                  <a:off x="7149" y="2341"/>
                  <a:ext cx="555" cy="394"/>
                </a:xfrm>
                <a:custGeom>
                  <a:avLst/>
                  <a:gdLst>
                    <a:gd name="T0" fmla="*/ 25 w 555"/>
                    <a:gd name="T1" fmla="*/ 325 h 394"/>
                    <a:gd name="T2" fmla="*/ 0 w 555"/>
                    <a:gd name="T3" fmla="*/ 256 h 394"/>
                    <a:gd name="T4" fmla="*/ 0 w 555"/>
                    <a:gd name="T5" fmla="*/ 162 h 394"/>
                    <a:gd name="T6" fmla="*/ 94 w 555"/>
                    <a:gd name="T7" fmla="*/ 116 h 394"/>
                    <a:gd name="T8" fmla="*/ 163 w 555"/>
                    <a:gd name="T9" fmla="*/ 93 h 394"/>
                    <a:gd name="T10" fmla="*/ 231 w 555"/>
                    <a:gd name="T11" fmla="*/ 70 h 394"/>
                    <a:gd name="T12" fmla="*/ 300 w 555"/>
                    <a:gd name="T13" fmla="*/ 93 h 394"/>
                    <a:gd name="T14" fmla="*/ 369 w 555"/>
                    <a:gd name="T15" fmla="*/ 93 h 394"/>
                    <a:gd name="T16" fmla="*/ 440 w 555"/>
                    <a:gd name="T17" fmla="*/ 70 h 394"/>
                    <a:gd name="T18" fmla="*/ 532 w 555"/>
                    <a:gd name="T19" fmla="*/ 0 h 394"/>
                    <a:gd name="T20" fmla="*/ 555 w 555"/>
                    <a:gd name="T21" fmla="*/ 47 h 394"/>
                    <a:gd name="T22" fmla="*/ 509 w 555"/>
                    <a:gd name="T23" fmla="*/ 93 h 394"/>
                    <a:gd name="T24" fmla="*/ 463 w 555"/>
                    <a:gd name="T25" fmla="*/ 116 h 394"/>
                    <a:gd name="T26" fmla="*/ 440 w 555"/>
                    <a:gd name="T27" fmla="*/ 162 h 394"/>
                    <a:gd name="T28" fmla="*/ 417 w 555"/>
                    <a:gd name="T29" fmla="*/ 233 h 394"/>
                    <a:gd name="T30" fmla="*/ 369 w 555"/>
                    <a:gd name="T31" fmla="*/ 233 h 394"/>
                    <a:gd name="T32" fmla="*/ 277 w 555"/>
                    <a:gd name="T33" fmla="*/ 256 h 394"/>
                    <a:gd name="T34" fmla="*/ 254 w 555"/>
                    <a:gd name="T35" fmla="*/ 302 h 394"/>
                    <a:gd name="T36" fmla="*/ 323 w 555"/>
                    <a:gd name="T37" fmla="*/ 302 h 394"/>
                    <a:gd name="T38" fmla="*/ 323 w 555"/>
                    <a:gd name="T39" fmla="*/ 348 h 394"/>
                    <a:gd name="T40" fmla="*/ 300 w 555"/>
                    <a:gd name="T41" fmla="*/ 394 h 394"/>
                    <a:gd name="T42" fmla="*/ 231 w 555"/>
                    <a:gd name="T43" fmla="*/ 371 h 394"/>
                    <a:gd name="T44" fmla="*/ 186 w 555"/>
                    <a:gd name="T45" fmla="*/ 325 h 394"/>
                    <a:gd name="T46" fmla="*/ 117 w 555"/>
                    <a:gd name="T47" fmla="*/ 325 h 394"/>
                    <a:gd name="T48" fmla="*/ 71 w 555"/>
                    <a:gd name="T49" fmla="*/ 371 h 394"/>
                    <a:gd name="T50" fmla="*/ 25 w 555"/>
                    <a:gd name="T51" fmla="*/ 32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55" h="394">
                      <a:moveTo>
                        <a:pt x="25" y="325"/>
                      </a:move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94" y="116"/>
                      </a:lnTo>
                      <a:lnTo>
                        <a:pt x="163" y="93"/>
                      </a:lnTo>
                      <a:lnTo>
                        <a:pt x="231" y="70"/>
                      </a:lnTo>
                      <a:lnTo>
                        <a:pt x="300" y="93"/>
                      </a:lnTo>
                      <a:lnTo>
                        <a:pt x="369" y="93"/>
                      </a:lnTo>
                      <a:lnTo>
                        <a:pt x="440" y="70"/>
                      </a:lnTo>
                      <a:lnTo>
                        <a:pt x="532" y="0"/>
                      </a:lnTo>
                      <a:lnTo>
                        <a:pt x="555" y="47"/>
                      </a:lnTo>
                      <a:lnTo>
                        <a:pt x="509" y="93"/>
                      </a:lnTo>
                      <a:lnTo>
                        <a:pt x="463" y="116"/>
                      </a:lnTo>
                      <a:lnTo>
                        <a:pt x="440" y="162"/>
                      </a:lnTo>
                      <a:lnTo>
                        <a:pt x="417" y="233"/>
                      </a:lnTo>
                      <a:lnTo>
                        <a:pt x="369" y="233"/>
                      </a:lnTo>
                      <a:lnTo>
                        <a:pt x="277" y="256"/>
                      </a:lnTo>
                      <a:lnTo>
                        <a:pt x="254" y="302"/>
                      </a:lnTo>
                      <a:lnTo>
                        <a:pt x="323" y="302"/>
                      </a:lnTo>
                      <a:lnTo>
                        <a:pt x="323" y="348"/>
                      </a:lnTo>
                      <a:lnTo>
                        <a:pt x="300" y="394"/>
                      </a:lnTo>
                      <a:lnTo>
                        <a:pt x="231" y="371"/>
                      </a:lnTo>
                      <a:lnTo>
                        <a:pt x="186" y="325"/>
                      </a:lnTo>
                      <a:lnTo>
                        <a:pt x="117" y="325"/>
                      </a:lnTo>
                      <a:lnTo>
                        <a:pt x="71" y="371"/>
                      </a:lnTo>
                      <a:lnTo>
                        <a:pt x="25" y="3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0" name="Freeform 59" descr="市松模様 (小)"/>
                <p:cNvSpPr>
                  <a:spLocks/>
                </p:cNvSpPr>
                <p:nvPr/>
              </p:nvSpPr>
              <p:spPr bwMode="auto">
                <a:xfrm>
                  <a:off x="6733" y="2132"/>
                  <a:ext cx="209" cy="94"/>
                </a:xfrm>
                <a:custGeom>
                  <a:avLst/>
                  <a:gdLst>
                    <a:gd name="T0" fmla="*/ 71 w 209"/>
                    <a:gd name="T1" fmla="*/ 0 h 94"/>
                    <a:gd name="T2" fmla="*/ 117 w 209"/>
                    <a:gd name="T3" fmla="*/ 0 h 94"/>
                    <a:gd name="T4" fmla="*/ 209 w 209"/>
                    <a:gd name="T5" fmla="*/ 48 h 94"/>
                    <a:gd name="T6" fmla="*/ 140 w 209"/>
                    <a:gd name="T7" fmla="*/ 71 h 94"/>
                    <a:gd name="T8" fmla="*/ 94 w 209"/>
                    <a:gd name="T9" fmla="*/ 94 h 94"/>
                    <a:gd name="T10" fmla="*/ 0 w 209"/>
                    <a:gd name="T11" fmla="*/ 71 h 94"/>
                    <a:gd name="T12" fmla="*/ 0 w 209"/>
                    <a:gd name="T13" fmla="*/ 23 h 94"/>
                    <a:gd name="T14" fmla="*/ 71 w 209"/>
                    <a:gd name="T1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9" h="94">
                      <a:moveTo>
                        <a:pt x="71" y="0"/>
                      </a:moveTo>
                      <a:lnTo>
                        <a:pt x="117" y="0"/>
                      </a:lnTo>
                      <a:lnTo>
                        <a:pt x="209" y="48"/>
                      </a:lnTo>
                      <a:lnTo>
                        <a:pt x="140" y="71"/>
                      </a:lnTo>
                      <a:lnTo>
                        <a:pt x="94" y="94"/>
                      </a:lnTo>
                      <a:lnTo>
                        <a:pt x="0" y="71"/>
                      </a:lnTo>
                      <a:lnTo>
                        <a:pt x="0" y="2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1" name="Freeform 60" descr="市松模様 (小)"/>
                <p:cNvSpPr>
                  <a:spLocks/>
                </p:cNvSpPr>
                <p:nvPr/>
              </p:nvSpPr>
              <p:spPr bwMode="auto">
                <a:xfrm>
                  <a:off x="6919" y="2226"/>
                  <a:ext cx="324" cy="208"/>
                </a:xfrm>
                <a:custGeom>
                  <a:avLst/>
                  <a:gdLst>
                    <a:gd name="T0" fmla="*/ 69 w 324"/>
                    <a:gd name="T1" fmla="*/ 23 h 208"/>
                    <a:gd name="T2" fmla="*/ 115 w 324"/>
                    <a:gd name="T3" fmla="*/ 0 h 208"/>
                    <a:gd name="T4" fmla="*/ 324 w 324"/>
                    <a:gd name="T5" fmla="*/ 0 h 208"/>
                    <a:gd name="T6" fmla="*/ 207 w 324"/>
                    <a:gd name="T7" fmla="*/ 92 h 208"/>
                    <a:gd name="T8" fmla="*/ 138 w 324"/>
                    <a:gd name="T9" fmla="*/ 138 h 208"/>
                    <a:gd name="T10" fmla="*/ 92 w 324"/>
                    <a:gd name="T11" fmla="*/ 162 h 208"/>
                    <a:gd name="T12" fmla="*/ 46 w 324"/>
                    <a:gd name="T13" fmla="*/ 208 h 208"/>
                    <a:gd name="T14" fmla="*/ 0 w 324"/>
                    <a:gd name="T15" fmla="*/ 138 h 208"/>
                    <a:gd name="T16" fmla="*/ 46 w 324"/>
                    <a:gd name="T17" fmla="*/ 115 h 208"/>
                    <a:gd name="T18" fmla="*/ 69 w 324"/>
                    <a:gd name="T19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4" h="208">
                      <a:moveTo>
                        <a:pt x="69" y="23"/>
                      </a:moveTo>
                      <a:lnTo>
                        <a:pt x="115" y="0"/>
                      </a:lnTo>
                      <a:lnTo>
                        <a:pt x="324" y="0"/>
                      </a:lnTo>
                      <a:lnTo>
                        <a:pt x="207" y="92"/>
                      </a:lnTo>
                      <a:lnTo>
                        <a:pt x="138" y="138"/>
                      </a:lnTo>
                      <a:lnTo>
                        <a:pt x="92" y="162"/>
                      </a:lnTo>
                      <a:lnTo>
                        <a:pt x="46" y="208"/>
                      </a:lnTo>
                      <a:lnTo>
                        <a:pt x="0" y="138"/>
                      </a:lnTo>
                      <a:lnTo>
                        <a:pt x="46" y="115"/>
                      </a:lnTo>
                      <a:lnTo>
                        <a:pt x="6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2" name="Freeform 61" descr="市松模様 (小)"/>
                <p:cNvSpPr>
                  <a:spLocks/>
                </p:cNvSpPr>
                <p:nvPr/>
              </p:nvSpPr>
              <p:spPr bwMode="auto">
                <a:xfrm>
                  <a:off x="6687" y="2503"/>
                  <a:ext cx="186" cy="163"/>
                </a:xfrm>
                <a:custGeom>
                  <a:avLst/>
                  <a:gdLst>
                    <a:gd name="T0" fmla="*/ 117 w 186"/>
                    <a:gd name="T1" fmla="*/ 23 h 163"/>
                    <a:gd name="T2" fmla="*/ 186 w 186"/>
                    <a:gd name="T3" fmla="*/ 117 h 163"/>
                    <a:gd name="T4" fmla="*/ 140 w 186"/>
                    <a:gd name="T5" fmla="*/ 163 h 163"/>
                    <a:gd name="T6" fmla="*/ 69 w 186"/>
                    <a:gd name="T7" fmla="*/ 94 h 163"/>
                    <a:gd name="T8" fmla="*/ 0 w 186"/>
                    <a:gd name="T9" fmla="*/ 46 h 163"/>
                    <a:gd name="T10" fmla="*/ 69 w 186"/>
                    <a:gd name="T11" fmla="*/ 0 h 163"/>
                    <a:gd name="T12" fmla="*/ 117 w 186"/>
                    <a:gd name="T13" fmla="*/ 2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163">
                      <a:moveTo>
                        <a:pt x="117" y="23"/>
                      </a:moveTo>
                      <a:lnTo>
                        <a:pt x="186" y="117"/>
                      </a:lnTo>
                      <a:lnTo>
                        <a:pt x="140" y="163"/>
                      </a:lnTo>
                      <a:lnTo>
                        <a:pt x="69" y="94"/>
                      </a:lnTo>
                      <a:lnTo>
                        <a:pt x="0" y="46"/>
                      </a:lnTo>
                      <a:lnTo>
                        <a:pt x="69" y="0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3" name="Freeform 62" descr="市松模様 (小)"/>
                <p:cNvSpPr>
                  <a:spLocks/>
                </p:cNvSpPr>
                <p:nvPr/>
              </p:nvSpPr>
              <p:spPr bwMode="auto">
                <a:xfrm>
                  <a:off x="7495" y="2689"/>
                  <a:ext cx="140" cy="184"/>
                </a:xfrm>
                <a:custGeom>
                  <a:avLst/>
                  <a:gdLst>
                    <a:gd name="T0" fmla="*/ 140 w 140"/>
                    <a:gd name="T1" fmla="*/ 92 h 184"/>
                    <a:gd name="T2" fmla="*/ 117 w 140"/>
                    <a:gd name="T3" fmla="*/ 161 h 184"/>
                    <a:gd name="T4" fmla="*/ 0 w 140"/>
                    <a:gd name="T5" fmla="*/ 184 h 184"/>
                    <a:gd name="T6" fmla="*/ 23 w 140"/>
                    <a:gd name="T7" fmla="*/ 92 h 184"/>
                    <a:gd name="T8" fmla="*/ 46 w 140"/>
                    <a:gd name="T9" fmla="*/ 23 h 184"/>
                    <a:gd name="T10" fmla="*/ 117 w 140"/>
                    <a:gd name="T11" fmla="*/ 0 h 184"/>
                    <a:gd name="T12" fmla="*/ 140 w 140"/>
                    <a:gd name="T13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4">
                      <a:moveTo>
                        <a:pt x="140" y="92"/>
                      </a:moveTo>
                      <a:lnTo>
                        <a:pt x="117" y="161"/>
                      </a:lnTo>
                      <a:lnTo>
                        <a:pt x="0" y="184"/>
                      </a:lnTo>
                      <a:lnTo>
                        <a:pt x="23" y="92"/>
                      </a:lnTo>
                      <a:lnTo>
                        <a:pt x="46" y="23"/>
                      </a:lnTo>
                      <a:lnTo>
                        <a:pt x="117" y="0"/>
                      </a:lnTo>
                      <a:lnTo>
                        <a:pt x="14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4" name="Freeform 63"/>
                <p:cNvSpPr>
                  <a:spLocks/>
                </p:cNvSpPr>
                <p:nvPr/>
              </p:nvSpPr>
              <p:spPr bwMode="auto">
                <a:xfrm>
                  <a:off x="7243" y="4885"/>
                  <a:ext cx="1178" cy="948"/>
                </a:xfrm>
                <a:custGeom>
                  <a:avLst/>
                  <a:gdLst>
                    <a:gd name="T0" fmla="*/ 877 w 1178"/>
                    <a:gd name="T1" fmla="*/ 92 h 948"/>
                    <a:gd name="T2" fmla="*/ 1015 w 1178"/>
                    <a:gd name="T3" fmla="*/ 161 h 948"/>
                    <a:gd name="T4" fmla="*/ 1061 w 1178"/>
                    <a:gd name="T5" fmla="*/ 115 h 948"/>
                    <a:gd name="T6" fmla="*/ 1109 w 1178"/>
                    <a:gd name="T7" fmla="*/ 115 h 948"/>
                    <a:gd name="T8" fmla="*/ 1178 w 1178"/>
                    <a:gd name="T9" fmla="*/ 230 h 948"/>
                    <a:gd name="T10" fmla="*/ 1109 w 1178"/>
                    <a:gd name="T11" fmla="*/ 322 h 948"/>
                    <a:gd name="T12" fmla="*/ 1061 w 1178"/>
                    <a:gd name="T13" fmla="*/ 416 h 948"/>
                    <a:gd name="T14" fmla="*/ 1015 w 1178"/>
                    <a:gd name="T15" fmla="*/ 531 h 948"/>
                    <a:gd name="T16" fmla="*/ 1109 w 1178"/>
                    <a:gd name="T17" fmla="*/ 555 h 948"/>
                    <a:gd name="T18" fmla="*/ 1038 w 1178"/>
                    <a:gd name="T19" fmla="*/ 647 h 948"/>
                    <a:gd name="T20" fmla="*/ 946 w 1178"/>
                    <a:gd name="T21" fmla="*/ 716 h 948"/>
                    <a:gd name="T22" fmla="*/ 785 w 1178"/>
                    <a:gd name="T23" fmla="*/ 716 h 948"/>
                    <a:gd name="T24" fmla="*/ 716 w 1178"/>
                    <a:gd name="T25" fmla="*/ 764 h 948"/>
                    <a:gd name="T26" fmla="*/ 645 w 1178"/>
                    <a:gd name="T27" fmla="*/ 716 h 948"/>
                    <a:gd name="T28" fmla="*/ 553 w 1178"/>
                    <a:gd name="T29" fmla="*/ 716 h 948"/>
                    <a:gd name="T30" fmla="*/ 507 w 1178"/>
                    <a:gd name="T31" fmla="*/ 716 h 948"/>
                    <a:gd name="T32" fmla="*/ 599 w 1178"/>
                    <a:gd name="T33" fmla="*/ 787 h 948"/>
                    <a:gd name="T34" fmla="*/ 507 w 1178"/>
                    <a:gd name="T35" fmla="*/ 833 h 948"/>
                    <a:gd name="T36" fmla="*/ 392 w 1178"/>
                    <a:gd name="T37" fmla="*/ 879 h 948"/>
                    <a:gd name="T38" fmla="*/ 229 w 1178"/>
                    <a:gd name="T39" fmla="*/ 948 h 948"/>
                    <a:gd name="T40" fmla="*/ 92 w 1178"/>
                    <a:gd name="T41" fmla="*/ 879 h 948"/>
                    <a:gd name="T42" fmla="*/ 0 w 1178"/>
                    <a:gd name="T43" fmla="*/ 810 h 948"/>
                    <a:gd name="T44" fmla="*/ 0 w 1178"/>
                    <a:gd name="T45" fmla="*/ 716 h 948"/>
                    <a:gd name="T46" fmla="*/ 46 w 1178"/>
                    <a:gd name="T47" fmla="*/ 647 h 948"/>
                    <a:gd name="T48" fmla="*/ 115 w 1178"/>
                    <a:gd name="T49" fmla="*/ 601 h 948"/>
                    <a:gd name="T50" fmla="*/ 137 w 1178"/>
                    <a:gd name="T51" fmla="*/ 531 h 948"/>
                    <a:gd name="T52" fmla="*/ 69 w 1178"/>
                    <a:gd name="T53" fmla="*/ 462 h 948"/>
                    <a:gd name="T54" fmla="*/ 92 w 1178"/>
                    <a:gd name="T55" fmla="*/ 345 h 948"/>
                    <a:gd name="T56" fmla="*/ 160 w 1178"/>
                    <a:gd name="T57" fmla="*/ 276 h 948"/>
                    <a:gd name="T58" fmla="*/ 160 w 1178"/>
                    <a:gd name="T59" fmla="*/ 115 h 948"/>
                    <a:gd name="T60" fmla="*/ 229 w 1178"/>
                    <a:gd name="T61" fmla="*/ 115 h 948"/>
                    <a:gd name="T62" fmla="*/ 346 w 1178"/>
                    <a:gd name="T63" fmla="*/ 138 h 948"/>
                    <a:gd name="T64" fmla="*/ 438 w 1178"/>
                    <a:gd name="T65" fmla="*/ 69 h 948"/>
                    <a:gd name="T66" fmla="*/ 599 w 1178"/>
                    <a:gd name="T67" fmla="*/ 0 h 948"/>
                    <a:gd name="T68" fmla="*/ 645 w 1178"/>
                    <a:gd name="T69" fmla="*/ 69 h 948"/>
                    <a:gd name="T70" fmla="*/ 739 w 1178"/>
                    <a:gd name="T71" fmla="*/ 92 h 948"/>
                    <a:gd name="T72" fmla="*/ 877 w 1178"/>
                    <a:gd name="T73" fmla="*/ 92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78" h="948">
                      <a:moveTo>
                        <a:pt x="877" y="92"/>
                      </a:moveTo>
                      <a:lnTo>
                        <a:pt x="1015" y="161"/>
                      </a:lnTo>
                      <a:lnTo>
                        <a:pt x="1061" y="115"/>
                      </a:lnTo>
                      <a:lnTo>
                        <a:pt x="1109" y="115"/>
                      </a:lnTo>
                      <a:lnTo>
                        <a:pt x="1178" y="230"/>
                      </a:lnTo>
                      <a:lnTo>
                        <a:pt x="1109" y="322"/>
                      </a:lnTo>
                      <a:lnTo>
                        <a:pt x="1061" y="416"/>
                      </a:lnTo>
                      <a:lnTo>
                        <a:pt x="1015" y="531"/>
                      </a:lnTo>
                      <a:lnTo>
                        <a:pt x="1109" y="555"/>
                      </a:lnTo>
                      <a:lnTo>
                        <a:pt x="1038" y="647"/>
                      </a:lnTo>
                      <a:lnTo>
                        <a:pt x="946" y="716"/>
                      </a:lnTo>
                      <a:lnTo>
                        <a:pt x="785" y="716"/>
                      </a:lnTo>
                      <a:lnTo>
                        <a:pt x="716" y="764"/>
                      </a:lnTo>
                      <a:lnTo>
                        <a:pt x="645" y="716"/>
                      </a:lnTo>
                      <a:lnTo>
                        <a:pt x="553" y="716"/>
                      </a:lnTo>
                      <a:lnTo>
                        <a:pt x="507" y="716"/>
                      </a:lnTo>
                      <a:lnTo>
                        <a:pt x="599" y="787"/>
                      </a:lnTo>
                      <a:lnTo>
                        <a:pt x="507" y="833"/>
                      </a:lnTo>
                      <a:lnTo>
                        <a:pt x="392" y="879"/>
                      </a:lnTo>
                      <a:lnTo>
                        <a:pt x="229" y="948"/>
                      </a:lnTo>
                      <a:lnTo>
                        <a:pt x="92" y="879"/>
                      </a:lnTo>
                      <a:lnTo>
                        <a:pt x="0" y="810"/>
                      </a:lnTo>
                      <a:lnTo>
                        <a:pt x="0" y="716"/>
                      </a:lnTo>
                      <a:lnTo>
                        <a:pt x="46" y="647"/>
                      </a:lnTo>
                      <a:lnTo>
                        <a:pt x="115" y="601"/>
                      </a:lnTo>
                      <a:lnTo>
                        <a:pt x="137" y="531"/>
                      </a:lnTo>
                      <a:lnTo>
                        <a:pt x="69" y="462"/>
                      </a:lnTo>
                      <a:lnTo>
                        <a:pt x="92" y="345"/>
                      </a:lnTo>
                      <a:lnTo>
                        <a:pt x="160" y="276"/>
                      </a:lnTo>
                      <a:lnTo>
                        <a:pt x="160" y="115"/>
                      </a:lnTo>
                      <a:lnTo>
                        <a:pt x="229" y="115"/>
                      </a:lnTo>
                      <a:lnTo>
                        <a:pt x="346" y="138"/>
                      </a:lnTo>
                      <a:lnTo>
                        <a:pt x="438" y="69"/>
                      </a:lnTo>
                      <a:lnTo>
                        <a:pt x="599" y="0"/>
                      </a:lnTo>
                      <a:lnTo>
                        <a:pt x="645" y="69"/>
                      </a:lnTo>
                      <a:lnTo>
                        <a:pt x="739" y="92"/>
                      </a:lnTo>
                      <a:lnTo>
                        <a:pt x="877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5" name="Freeform 64"/>
                <p:cNvSpPr>
                  <a:spLocks/>
                </p:cNvSpPr>
                <p:nvPr/>
              </p:nvSpPr>
              <p:spPr bwMode="auto">
                <a:xfrm>
                  <a:off x="8189" y="5049"/>
                  <a:ext cx="1201" cy="996"/>
                </a:xfrm>
                <a:custGeom>
                  <a:avLst/>
                  <a:gdLst>
                    <a:gd name="T0" fmla="*/ 877 w 1201"/>
                    <a:gd name="T1" fmla="*/ 232 h 996"/>
                    <a:gd name="T2" fmla="*/ 971 w 1201"/>
                    <a:gd name="T3" fmla="*/ 278 h 996"/>
                    <a:gd name="T4" fmla="*/ 1040 w 1201"/>
                    <a:gd name="T5" fmla="*/ 232 h 996"/>
                    <a:gd name="T6" fmla="*/ 1086 w 1201"/>
                    <a:gd name="T7" fmla="*/ 370 h 996"/>
                    <a:gd name="T8" fmla="*/ 1132 w 1201"/>
                    <a:gd name="T9" fmla="*/ 486 h 996"/>
                    <a:gd name="T10" fmla="*/ 1201 w 1201"/>
                    <a:gd name="T11" fmla="*/ 555 h 996"/>
                    <a:gd name="T12" fmla="*/ 1086 w 1201"/>
                    <a:gd name="T13" fmla="*/ 695 h 996"/>
                    <a:gd name="T14" fmla="*/ 1017 w 1201"/>
                    <a:gd name="T15" fmla="*/ 695 h 996"/>
                    <a:gd name="T16" fmla="*/ 948 w 1201"/>
                    <a:gd name="T17" fmla="*/ 787 h 996"/>
                    <a:gd name="T18" fmla="*/ 877 w 1201"/>
                    <a:gd name="T19" fmla="*/ 787 h 996"/>
                    <a:gd name="T20" fmla="*/ 808 w 1201"/>
                    <a:gd name="T21" fmla="*/ 787 h 996"/>
                    <a:gd name="T22" fmla="*/ 762 w 1201"/>
                    <a:gd name="T23" fmla="*/ 856 h 996"/>
                    <a:gd name="T24" fmla="*/ 693 w 1201"/>
                    <a:gd name="T25" fmla="*/ 948 h 996"/>
                    <a:gd name="T26" fmla="*/ 624 w 1201"/>
                    <a:gd name="T27" fmla="*/ 996 h 996"/>
                    <a:gd name="T28" fmla="*/ 532 w 1201"/>
                    <a:gd name="T29" fmla="*/ 948 h 996"/>
                    <a:gd name="T30" fmla="*/ 415 w 1201"/>
                    <a:gd name="T31" fmla="*/ 925 h 996"/>
                    <a:gd name="T32" fmla="*/ 301 w 1201"/>
                    <a:gd name="T33" fmla="*/ 810 h 996"/>
                    <a:gd name="T34" fmla="*/ 209 w 1201"/>
                    <a:gd name="T35" fmla="*/ 764 h 996"/>
                    <a:gd name="T36" fmla="*/ 186 w 1201"/>
                    <a:gd name="T37" fmla="*/ 672 h 996"/>
                    <a:gd name="T38" fmla="*/ 115 w 1201"/>
                    <a:gd name="T39" fmla="*/ 626 h 996"/>
                    <a:gd name="T40" fmla="*/ 0 w 1201"/>
                    <a:gd name="T41" fmla="*/ 555 h 996"/>
                    <a:gd name="T42" fmla="*/ 92 w 1201"/>
                    <a:gd name="T43" fmla="*/ 486 h 996"/>
                    <a:gd name="T44" fmla="*/ 163 w 1201"/>
                    <a:gd name="T45" fmla="*/ 394 h 996"/>
                    <a:gd name="T46" fmla="*/ 69 w 1201"/>
                    <a:gd name="T47" fmla="*/ 370 h 996"/>
                    <a:gd name="T48" fmla="*/ 115 w 1201"/>
                    <a:gd name="T49" fmla="*/ 255 h 996"/>
                    <a:gd name="T50" fmla="*/ 163 w 1201"/>
                    <a:gd name="T51" fmla="*/ 161 h 996"/>
                    <a:gd name="T52" fmla="*/ 232 w 1201"/>
                    <a:gd name="T53" fmla="*/ 69 h 996"/>
                    <a:gd name="T54" fmla="*/ 392 w 1201"/>
                    <a:gd name="T55" fmla="*/ 0 h 996"/>
                    <a:gd name="T56" fmla="*/ 461 w 1201"/>
                    <a:gd name="T57" fmla="*/ 69 h 996"/>
                    <a:gd name="T58" fmla="*/ 578 w 1201"/>
                    <a:gd name="T59" fmla="*/ 69 h 996"/>
                    <a:gd name="T60" fmla="*/ 647 w 1201"/>
                    <a:gd name="T61" fmla="*/ 138 h 996"/>
                    <a:gd name="T62" fmla="*/ 739 w 1201"/>
                    <a:gd name="T63" fmla="*/ 184 h 996"/>
                    <a:gd name="T64" fmla="*/ 877 w 1201"/>
                    <a:gd name="T65" fmla="*/ 232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1" h="996">
                      <a:moveTo>
                        <a:pt x="877" y="232"/>
                      </a:moveTo>
                      <a:lnTo>
                        <a:pt x="971" y="278"/>
                      </a:lnTo>
                      <a:lnTo>
                        <a:pt x="1040" y="232"/>
                      </a:lnTo>
                      <a:lnTo>
                        <a:pt x="1086" y="370"/>
                      </a:lnTo>
                      <a:lnTo>
                        <a:pt x="1132" y="486"/>
                      </a:lnTo>
                      <a:lnTo>
                        <a:pt x="1201" y="555"/>
                      </a:lnTo>
                      <a:lnTo>
                        <a:pt x="1086" y="695"/>
                      </a:lnTo>
                      <a:lnTo>
                        <a:pt x="1017" y="695"/>
                      </a:lnTo>
                      <a:lnTo>
                        <a:pt x="948" y="787"/>
                      </a:lnTo>
                      <a:lnTo>
                        <a:pt x="877" y="787"/>
                      </a:lnTo>
                      <a:lnTo>
                        <a:pt x="808" y="787"/>
                      </a:lnTo>
                      <a:lnTo>
                        <a:pt x="762" y="856"/>
                      </a:lnTo>
                      <a:lnTo>
                        <a:pt x="693" y="948"/>
                      </a:lnTo>
                      <a:lnTo>
                        <a:pt x="624" y="996"/>
                      </a:lnTo>
                      <a:lnTo>
                        <a:pt x="532" y="948"/>
                      </a:lnTo>
                      <a:lnTo>
                        <a:pt x="415" y="925"/>
                      </a:lnTo>
                      <a:lnTo>
                        <a:pt x="301" y="810"/>
                      </a:lnTo>
                      <a:lnTo>
                        <a:pt x="209" y="764"/>
                      </a:lnTo>
                      <a:lnTo>
                        <a:pt x="186" y="672"/>
                      </a:lnTo>
                      <a:lnTo>
                        <a:pt x="115" y="626"/>
                      </a:lnTo>
                      <a:lnTo>
                        <a:pt x="0" y="555"/>
                      </a:lnTo>
                      <a:lnTo>
                        <a:pt x="92" y="486"/>
                      </a:lnTo>
                      <a:lnTo>
                        <a:pt x="163" y="394"/>
                      </a:lnTo>
                      <a:lnTo>
                        <a:pt x="69" y="370"/>
                      </a:lnTo>
                      <a:lnTo>
                        <a:pt x="115" y="255"/>
                      </a:lnTo>
                      <a:lnTo>
                        <a:pt x="163" y="161"/>
                      </a:lnTo>
                      <a:lnTo>
                        <a:pt x="232" y="69"/>
                      </a:lnTo>
                      <a:lnTo>
                        <a:pt x="392" y="0"/>
                      </a:lnTo>
                      <a:lnTo>
                        <a:pt x="461" y="69"/>
                      </a:lnTo>
                      <a:lnTo>
                        <a:pt x="578" y="69"/>
                      </a:lnTo>
                      <a:lnTo>
                        <a:pt x="647" y="138"/>
                      </a:lnTo>
                      <a:lnTo>
                        <a:pt x="739" y="184"/>
                      </a:lnTo>
                      <a:lnTo>
                        <a:pt x="877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6" name="Freeform 65"/>
                <p:cNvSpPr>
                  <a:spLocks/>
                </p:cNvSpPr>
                <p:nvPr/>
              </p:nvSpPr>
              <p:spPr bwMode="auto">
                <a:xfrm>
                  <a:off x="7472" y="5604"/>
                  <a:ext cx="1132" cy="740"/>
                </a:xfrm>
                <a:custGeom>
                  <a:avLst/>
                  <a:gdLst>
                    <a:gd name="T0" fmla="*/ 278 w 1132"/>
                    <a:gd name="T1" fmla="*/ 117 h 740"/>
                    <a:gd name="T2" fmla="*/ 370 w 1132"/>
                    <a:gd name="T3" fmla="*/ 71 h 740"/>
                    <a:gd name="T4" fmla="*/ 278 w 1132"/>
                    <a:gd name="T5" fmla="*/ 0 h 740"/>
                    <a:gd name="T6" fmla="*/ 324 w 1132"/>
                    <a:gd name="T7" fmla="*/ 0 h 740"/>
                    <a:gd name="T8" fmla="*/ 416 w 1132"/>
                    <a:gd name="T9" fmla="*/ 0 h 740"/>
                    <a:gd name="T10" fmla="*/ 487 w 1132"/>
                    <a:gd name="T11" fmla="*/ 48 h 740"/>
                    <a:gd name="T12" fmla="*/ 556 w 1132"/>
                    <a:gd name="T13" fmla="*/ 0 h 740"/>
                    <a:gd name="T14" fmla="*/ 717 w 1132"/>
                    <a:gd name="T15" fmla="*/ 0 h 740"/>
                    <a:gd name="T16" fmla="*/ 832 w 1132"/>
                    <a:gd name="T17" fmla="*/ 71 h 740"/>
                    <a:gd name="T18" fmla="*/ 903 w 1132"/>
                    <a:gd name="T19" fmla="*/ 117 h 740"/>
                    <a:gd name="T20" fmla="*/ 926 w 1132"/>
                    <a:gd name="T21" fmla="*/ 209 h 740"/>
                    <a:gd name="T22" fmla="*/ 1018 w 1132"/>
                    <a:gd name="T23" fmla="*/ 255 h 740"/>
                    <a:gd name="T24" fmla="*/ 1132 w 1132"/>
                    <a:gd name="T25" fmla="*/ 370 h 740"/>
                    <a:gd name="T26" fmla="*/ 1040 w 1132"/>
                    <a:gd name="T27" fmla="*/ 441 h 740"/>
                    <a:gd name="T28" fmla="*/ 1018 w 1132"/>
                    <a:gd name="T29" fmla="*/ 487 h 740"/>
                    <a:gd name="T30" fmla="*/ 995 w 1132"/>
                    <a:gd name="T31" fmla="*/ 625 h 740"/>
                    <a:gd name="T32" fmla="*/ 926 w 1132"/>
                    <a:gd name="T33" fmla="*/ 671 h 740"/>
                    <a:gd name="T34" fmla="*/ 832 w 1132"/>
                    <a:gd name="T35" fmla="*/ 671 h 740"/>
                    <a:gd name="T36" fmla="*/ 717 w 1132"/>
                    <a:gd name="T37" fmla="*/ 740 h 740"/>
                    <a:gd name="T38" fmla="*/ 625 w 1132"/>
                    <a:gd name="T39" fmla="*/ 740 h 740"/>
                    <a:gd name="T40" fmla="*/ 533 w 1132"/>
                    <a:gd name="T41" fmla="*/ 694 h 740"/>
                    <a:gd name="T42" fmla="*/ 462 w 1132"/>
                    <a:gd name="T43" fmla="*/ 694 h 740"/>
                    <a:gd name="T44" fmla="*/ 393 w 1132"/>
                    <a:gd name="T45" fmla="*/ 694 h 740"/>
                    <a:gd name="T46" fmla="*/ 278 w 1132"/>
                    <a:gd name="T47" fmla="*/ 602 h 740"/>
                    <a:gd name="T48" fmla="*/ 209 w 1132"/>
                    <a:gd name="T49" fmla="*/ 533 h 740"/>
                    <a:gd name="T50" fmla="*/ 140 w 1132"/>
                    <a:gd name="T51" fmla="*/ 464 h 740"/>
                    <a:gd name="T52" fmla="*/ 23 w 1132"/>
                    <a:gd name="T53" fmla="*/ 464 h 740"/>
                    <a:gd name="T54" fmla="*/ 0 w 1132"/>
                    <a:gd name="T55" fmla="*/ 232 h 740"/>
                    <a:gd name="T56" fmla="*/ 163 w 1132"/>
                    <a:gd name="T57" fmla="*/ 163 h 740"/>
                    <a:gd name="T58" fmla="*/ 278 w 1132"/>
                    <a:gd name="T59" fmla="*/ 117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32" h="740">
                      <a:moveTo>
                        <a:pt x="278" y="117"/>
                      </a:moveTo>
                      <a:lnTo>
                        <a:pt x="370" y="71"/>
                      </a:lnTo>
                      <a:lnTo>
                        <a:pt x="278" y="0"/>
                      </a:lnTo>
                      <a:lnTo>
                        <a:pt x="324" y="0"/>
                      </a:lnTo>
                      <a:lnTo>
                        <a:pt x="416" y="0"/>
                      </a:lnTo>
                      <a:lnTo>
                        <a:pt x="487" y="48"/>
                      </a:lnTo>
                      <a:lnTo>
                        <a:pt x="556" y="0"/>
                      </a:lnTo>
                      <a:lnTo>
                        <a:pt x="717" y="0"/>
                      </a:lnTo>
                      <a:lnTo>
                        <a:pt x="832" y="71"/>
                      </a:lnTo>
                      <a:lnTo>
                        <a:pt x="903" y="117"/>
                      </a:lnTo>
                      <a:lnTo>
                        <a:pt x="926" y="209"/>
                      </a:lnTo>
                      <a:lnTo>
                        <a:pt x="1018" y="255"/>
                      </a:lnTo>
                      <a:lnTo>
                        <a:pt x="1132" y="370"/>
                      </a:lnTo>
                      <a:lnTo>
                        <a:pt x="1040" y="441"/>
                      </a:lnTo>
                      <a:lnTo>
                        <a:pt x="1018" y="487"/>
                      </a:lnTo>
                      <a:lnTo>
                        <a:pt x="995" y="625"/>
                      </a:lnTo>
                      <a:lnTo>
                        <a:pt x="926" y="671"/>
                      </a:lnTo>
                      <a:lnTo>
                        <a:pt x="832" y="671"/>
                      </a:lnTo>
                      <a:lnTo>
                        <a:pt x="717" y="740"/>
                      </a:lnTo>
                      <a:lnTo>
                        <a:pt x="625" y="740"/>
                      </a:lnTo>
                      <a:lnTo>
                        <a:pt x="533" y="694"/>
                      </a:lnTo>
                      <a:lnTo>
                        <a:pt x="462" y="694"/>
                      </a:lnTo>
                      <a:lnTo>
                        <a:pt x="393" y="694"/>
                      </a:lnTo>
                      <a:lnTo>
                        <a:pt x="278" y="602"/>
                      </a:lnTo>
                      <a:lnTo>
                        <a:pt x="209" y="533"/>
                      </a:lnTo>
                      <a:lnTo>
                        <a:pt x="140" y="464"/>
                      </a:lnTo>
                      <a:lnTo>
                        <a:pt x="23" y="464"/>
                      </a:lnTo>
                      <a:lnTo>
                        <a:pt x="0" y="232"/>
                      </a:lnTo>
                      <a:lnTo>
                        <a:pt x="163" y="163"/>
                      </a:lnTo>
                      <a:lnTo>
                        <a:pt x="27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7" name="Freeform 66"/>
                <p:cNvSpPr>
                  <a:spLocks/>
                </p:cNvSpPr>
                <p:nvPr/>
              </p:nvSpPr>
              <p:spPr bwMode="auto">
                <a:xfrm>
                  <a:off x="7011" y="6068"/>
                  <a:ext cx="1201" cy="810"/>
                </a:xfrm>
                <a:custGeom>
                  <a:avLst/>
                  <a:gdLst>
                    <a:gd name="T0" fmla="*/ 1155 w 1201"/>
                    <a:gd name="T1" fmla="*/ 509 h 810"/>
                    <a:gd name="T2" fmla="*/ 1086 w 1201"/>
                    <a:gd name="T3" fmla="*/ 601 h 810"/>
                    <a:gd name="T4" fmla="*/ 971 w 1201"/>
                    <a:gd name="T5" fmla="*/ 601 h 810"/>
                    <a:gd name="T6" fmla="*/ 831 w 1201"/>
                    <a:gd name="T7" fmla="*/ 716 h 810"/>
                    <a:gd name="T8" fmla="*/ 693 w 1201"/>
                    <a:gd name="T9" fmla="*/ 764 h 810"/>
                    <a:gd name="T10" fmla="*/ 601 w 1201"/>
                    <a:gd name="T11" fmla="*/ 810 h 810"/>
                    <a:gd name="T12" fmla="*/ 461 w 1201"/>
                    <a:gd name="T13" fmla="*/ 716 h 810"/>
                    <a:gd name="T14" fmla="*/ 369 w 1201"/>
                    <a:gd name="T15" fmla="*/ 716 h 810"/>
                    <a:gd name="T16" fmla="*/ 115 w 1201"/>
                    <a:gd name="T17" fmla="*/ 578 h 810"/>
                    <a:gd name="T18" fmla="*/ 0 w 1201"/>
                    <a:gd name="T19" fmla="*/ 509 h 810"/>
                    <a:gd name="T20" fmla="*/ 46 w 1201"/>
                    <a:gd name="T21" fmla="*/ 463 h 810"/>
                    <a:gd name="T22" fmla="*/ 115 w 1201"/>
                    <a:gd name="T23" fmla="*/ 345 h 810"/>
                    <a:gd name="T24" fmla="*/ 232 w 1201"/>
                    <a:gd name="T25" fmla="*/ 230 h 810"/>
                    <a:gd name="T26" fmla="*/ 324 w 1201"/>
                    <a:gd name="T27" fmla="*/ 207 h 810"/>
                    <a:gd name="T28" fmla="*/ 392 w 1201"/>
                    <a:gd name="T29" fmla="*/ 184 h 810"/>
                    <a:gd name="T30" fmla="*/ 484 w 1201"/>
                    <a:gd name="T31" fmla="*/ 0 h 810"/>
                    <a:gd name="T32" fmla="*/ 601 w 1201"/>
                    <a:gd name="T33" fmla="*/ 0 h 810"/>
                    <a:gd name="T34" fmla="*/ 670 w 1201"/>
                    <a:gd name="T35" fmla="*/ 69 h 810"/>
                    <a:gd name="T36" fmla="*/ 739 w 1201"/>
                    <a:gd name="T37" fmla="*/ 138 h 810"/>
                    <a:gd name="T38" fmla="*/ 854 w 1201"/>
                    <a:gd name="T39" fmla="*/ 230 h 810"/>
                    <a:gd name="T40" fmla="*/ 923 w 1201"/>
                    <a:gd name="T41" fmla="*/ 230 h 810"/>
                    <a:gd name="T42" fmla="*/ 994 w 1201"/>
                    <a:gd name="T43" fmla="*/ 230 h 810"/>
                    <a:gd name="T44" fmla="*/ 1086 w 1201"/>
                    <a:gd name="T45" fmla="*/ 276 h 810"/>
                    <a:gd name="T46" fmla="*/ 1178 w 1201"/>
                    <a:gd name="T47" fmla="*/ 276 h 810"/>
                    <a:gd name="T48" fmla="*/ 1201 w 1201"/>
                    <a:gd name="T49" fmla="*/ 417 h 810"/>
                    <a:gd name="T50" fmla="*/ 1155 w 1201"/>
                    <a:gd name="T51" fmla="*/ 509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1" h="810">
                      <a:moveTo>
                        <a:pt x="1155" y="509"/>
                      </a:moveTo>
                      <a:lnTo>
                        <a:pt x="1086" y="601"/>
                      </a:lnTo>
                      <a:lnTo>
                        <a:pt x="971" y="601"/>
                      </a:lnTo>
                      <a:lnTo>
                        <a:pt x="831" y="716"/>
                      </a:lnTo>
                      <a:lnTo>
                        <a:pt x="693" y="764"/>
                      </a:lnTo>
                      <a:lnTo>
                        <a:pt x="601" y="810"/>
                      </a:lnTo>
                      <a:lnTo>
                        <a:pt x="461" y="716"/>
                      </a:lnTo>
                      <a:lnTo>
                        <a:pt x="369" y="716"/>
                      </a:lnTo>
                      <a:lnTo>
                        <a:pt x="115" y="578"/>
                      </a:lnTo>
                      <a:lnTo>
                        <a:pt x="0" y="509"/>
                      </a:lnTo>
                      <a:lnTo>
                        <a:pt x="46" y="463"/>
                      </a:lnTo>
                      <a:lnTo>
                        <a:pt x="115" y="345"/>
                      </a:lnTo>
                      <a:lnTo>
                        <a:pt x="232" y="230"/>
                      </a:lnTo>
                      <a:lnTo>
                        <a:pt x="324" y="207"/>
                      </a:lnTo>
                      <a:lnTo>
                        <a:pt x="392" y="184"/>
                      </a:lnTo>
                      <a:lnTo>
                        <a:pt x="484" y="0"/>
                      </a:lnTo>
                      <a:lnTo>
                        <a:pt x="601" y="0"/>
                      </a:lnTo>
                      <a:lnTo>
                        <a:pt x="670" y="69"/>
                      </a:lnTo>
                      <a:lnTo>
                        <a:pt x="739" y="138"/>
                      </a:lnTo>
                      <a:lnTo>
                        <a:pt x="854" y="230"/>
                      </a:lnTo>
                      <a:lnTo>
                        <a:pt x="923" y="230"/>
                      </a:lnTo>
                      <a:lnTo>
                        <a:pt x="994" y="230"/>
                      </a:lnTo>
                      <a:lnTo>
                        <a:pt x="1086" y="276"/>
                      </a:lnTo>
                      <a:lnTo>
                        <a:pt x="1178" y="276"/>
                      </a:lnTo>
                      <a:lnTo>
                        <a:pt x="1201" y="417"/>
                      </a:lnTo>
                      <a:lnTo>
                        <a:pt x="1155" y="5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8" name="Freeform 67"/>
                <p:cNvSpPr>
                  <a:spLocks/>
                </p:cNvSpPr>
                <p:nvPr/>
              </p:nvSpPr>
              <p:spPr bwMode="auto">
                <a:xfrm>
                  <a:off x="6549" y="5281"/>
                  <a:ext cx="946" cy="1132"/>
                </a:xfrm>
                <a:custGeom>
                  <a:avLst/>
                  <a:gdLst>
                    <a:gd name="T0" fmla="*/ 786 w 946"/>
                    <a:gd name="T1" fmla="*/ 486 h 1132"/>
                    <a:gd name="T2" fmla="*/ 923 w 946"/>
                    <a:gd name="T3" fmla="*/ 555 h 1132"/>
                    <a:gd name="T4" fmla="*/ 946 w 946"/>
                    <a:gd name="T5" fmla="*/ 787 h 1132"/>
                    <a:gd name="T6" fmla="*/ 854 w 946"/>
                    <a:gd name="T7" fmla="*/ 971 h 1132"/>
                    <a:gd name="T8" fmla="*/ 786 w 946"/>
                    <a:gd name="T9" fmla="*/ 994 h 1132"/>
                    <a:gd name="T10" fmla="*/ 694 w 946"/>
                    <a:gd name="T11" fmla="*/ 1017 h 1132"/>
                    <a:gd name="T12" fmla="*/ 577 w 946"/>
                    <a:gd name="T13" fmla="*/ 1132 h 1132"/>
                    <a:gd name="T14" fmla="*/ 462 w 946"/>
                    <a:gd name="T15" fmla="*/ 1063 h 1132"/>
                    <a:gd name="T16" fmla="*/ 439 w 946"/>
                    <a:gd name="T17" fmla="*/ 971 h 1132"/>
                    <a:gd name="T18" fmla="*/ 393 w 946"/>
                    <a:gd name="T19" fmla="*/ 902 h 1132"/>
                    <a:gd name="T20" fmla="*/ 370 w 946"/>
                    <a:gd name="T21" fmla="*/ 787 h 1132"/>
                    <a:gd name="T22" fmla="*/ 347 w 946"/>
                    <a:gd name="T23" fmla="*/ 555 h 1132"/>
                    <a:gd name="T24" fmla="*/ 255 w 946"/>
                    <a:gd name="T25" fmla="*/ 555 h 1132"/>
                    <a:gd name="T26" fmla="*/ 161 w 946"/>
                    <a:gd name="T27" fmla="*/ 601 h 1132"/>
                    <a:gd name="T28" fmla="*/ 46 w 946"/>
                    <a:gd name="T29" fmla="*/ 509 h 1132"/>
                    <a:gd name="T30" fmla="*/ 23 w 946"/>
                    <a:gd name="T31" fmla="*/ 371 h 1132"/>
                    <a:gd name="T32" fmla="*/ 0 w 946"/>
                    <a:gd name="T33" fmla="*/ 323 h 1132"/>
                    <a:gd name="T34" fmla="*/ 69 w 946"/>
                    <a:gd name="T35" fmla="*/ 254 h 1132"/>
                    <a:gd name="T36" fmla="*/ 161 w 946"/>
                    <a:gd name="T37" fmla="*/ 231 h 1132"/>
                    <a:gd name="T38" fmla="*/ 207 w 946"/>
                    <a:gd name="T39" fmla="*/ 185 h 1132"/>
                    <a:gd name="T40" fmla="*/ 230 w 946"/>
                    <a:gd name="T41" fmla="*/ 92 h 1132"/>
                    <a:gd name="T42" fmla="*/ 301 w 946"/>
                    <a:gd name="T43" fmla="*/ 23 h 1132"/>
                    <a:gd name="T44" fmla="*/ 462 w 946"/>
                    <a:gd name="T45" fmla="*/ 0 h 1132"/>
                    <a:gd name="T46" fmla="*/ 508 w 946"/>
                    <a:gd name="T47" fmla="*/ 69 h 1132"/>
                    <a:gd name="T48" fmla="*/ 648 w 946"/>
                    <a:gd name="T49" fmla="*/ 69 h 1132"/>
                    <a:gd name="T50" fmla="*/ 763 w 946"/>
                    <a:gd name="T51" fmla="*/ 69 h 1132"/>
                    <a:gd name="T52" fmla="*/ 831 w 946"/>
                    <a:gd name="T53" fmla="*/ 138 h 1132"/>
                    <a:gd name="T54" fmla="*/ 809 w 946"/>
                    <a:gd name="T55" fmla="*/ 208 h 1132"/>
                    <a:gd name="T56" fmla="*/ 740 w 946"/>
                    <a:gd name="T57" fmla="*/ 254 h 1132"/>
                    <a:gd name="T58" fmla="*/ 694 w 946"/>
                    <a:gd name="T59" fmla="*/ 323 h 1132"/>
                    <a:gd name="T60" fmla="*/ 694 w 946"/>
                    <a:gd name="T61" fmla="*/ 417 h 1132"/>
                    <a:gd name="T62" fmla="*/ 786 w 946"/>
                    <a:gd name="T63" fmla="*/ 486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46" h="1132">
                      <a:moveTo>
                        <a:pt x="786" y="486"/>
                      </a:moveTo>
                      <a:lnTo>
                        <a:pt x="923" y="555"/>
                      </a:lnTo>
                      <a:lnTo>
                        <a:pt x="946" y="787"/>
                      </a:lnTo>
                      <a:lnTo>
                        <a:pt x="854" y="971"/>
                      </a:lnTo>
                      <a:lnTo>
                        <a:pt x="786" y="994"/>
                      </a:lnTo>
                      <a:lnTo>
                        <a:pt x="694" y="1017"/>
                      </a:lnTo>
                      <a:lnTo>
                        <a:pt x="577" y="1132"/>
                      </a:lnTo>
                      <a:lnTo>
                        <a:pt x="462" y="1063"/>
                      </a:lnTo>
                      <a:lnTo>
                        <a:pt x="439" y="971"/>
                      </a:lnTo>
                      <a:lnTo>
                        <a:pt x="393" y="902"/>
                      </a:lnTo>
                      <a:lnTo>
                        <a:pt x="370" y="787"/>
                      </a:lnTo>
                      <a:lnTo>
                        <a:pt x="347" y="555"/>
                      </a:lnTo>
                      <a:lnTo>
                        <a:pt x="255" y="555"/>
                      </a:lnTo>
                      <a:lnTo>
                        <a:pt x="161" y="601"/>
                      </a:lnTo>
                      <a:lnTo>
                        <a:pt x="46" y="509"/>
                      </a:lnTo>
                      <a:lnTo>
                        <a:pt x="23" y="371"/>
                      </a:lnTo>
                      <a:lnTo>
                        <a:pt x="0" y="323"/>
                      </a:lnTo>
                      <a:lnTo>
                        <a:pt x="69" y="254"/>
                      </a:lnTo>
                      <a:lnTo>
                        <a:pt x="161" y="231"/>
                      </a:lnTo>
                      <a:lnTo>
                        <a:pt x="207" y="185"/>
                      </a:lnTo>
                      <a:lnTo>
                        <a:pt x="230" y="92"/>
                      </a:lnTo>
                      <a:lnTo>
                        <a:pt x="301" y="23"/>
                      </a:lnTo>
                      <a:lnTo>
                        <a:pt x="462" y="0"/>
                      </a:lnTo>
                      <a:lnTo>
                        <a:pt x="508" y="69"/>
                      </a:lnTo>
                      <a:lnTo>
                        <a:pt x="648" y="69"/>
                      </a:lnTo>
                      <a:lnTo>
                        <a:pt x="763" y="69"/>
                      </a:lnTo>
                      <a:lnTo>
                        <a:pt x="831" y="138"/>
                      </a:lnTo>
                      <a:lnTo>
                        <a:pt x="809" y="208"/>
                      </a:lnTo>
                      <a:lnTo>
                        <a:pt x="740" y="254"/>
                      </a:lnTo>
                      <a:lnTo>
                        <a:pt x="694" y="323"/>
                      </a:lnTo>
                      <a:lnTo>
                        <a:pt x="694" y="417"/>
                      </a:lnTo>
                      <a:lnTo>
                        <a:pt x="786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9" name="Freeform 68"/>
                <p:cNvSpPr>
                  <a:spLocks/>
                </p:cNvSpPr>
                <p:nvPr/>
              </p:nvSpPr>
              <p:spPr bwMode="auto">
                <a:xfrm>
                  <a:off x="7080" y="3846"/>
                  <a:ext cx="415" cy="324"/>
                </a:xfrm>
                <a:custGeom>
                  <a:avLst/>
                  <a:gdLst>
                    <a:gd name="T0" fmla="*/ 209 w 415"/>
                    <a:gd name="T1" fmla="*/ 46 h 324"/>
                    <a:gd name="T2" fmla="*/ 323 w 415"/>
                    <a:gd name="T3" fmla="*/ 161 h 324"/>
                    <a:gd name="T4" fmla="*/ 415 w 415"/>
                    <a:gd name="T5" fmla="*/ 301 h 324"/>
                    <a:gd name="T6" fmla="*/ 346 w 415"/>
                    <a:gd name="T7" fmla="*/ 324 h 324"/>
                    <a:gd name="T8" fmla="*/ 209 w 415"/>
                    <a:gd name="T9" fmla="*/ 324 h 324"/>
                    <a:gd name="T10" fmla="*/ 117 w 415"/>
                    <a:gd name="T11" fmla="*/ 301 h 324"/>
                    <a:gd name="T12" fmla="*/ 0 w 415"/>
                    <a:gd name="T13" fmla="*/ 230 h 324"/>
                    <a:gd name="T14" fmla="*/ 46 w 415"/>
                    <a:gd name="T15" fmla="*/ 138 h 324"/>
                    <a:gd name="T16" fmla="*/ 69 w 415"/>
                    <a:gd name="T17" fmla="*/ 0 h 324"/>
                    <a:gd name="T18" fmla="*/ 209 w 415"/>
                    <a:gd name="T19" fmla="*/ 46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5" h="324">
                      <a:moveTo>
                        <a:pt x="209" y="46"/>
                      </a:moveTo>
                      <a:lnTo>
                        <a:pt x="323" y="161"/>
                      </a:lnTo>
                      <a:lnTo>
                        <a:pt x="415" y="301"/>
                      </a:lnTo>
                      <a:lnTo>
                        <a:pt x="346" y="324"/>
                      </a:lnTo>
                      <a:lnTo>
                        <a:pt x="209" y="324"/>
                      </a:lnTo>
                      <a:lnTo>
                        <a:pt x="117" y="301"/>
                      </a:lnTo>
                      <a:lnTo>
                        <a:pt x="0" y="230"/>
                      </a:lnTo>
                      <a:lnTo>
                        <a:pt x="46" y="138"/>
                      </a:lnTo>
                      <a:lnTo>
                        <a:pt x="69" y="0"/>
                      </a:lnTo>
                      <a:lnTo>
                        <a:pt x="209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0" name="Freeform 69"/>
                <p:cNvSpPr>
                  <a:spLocks/>
                </p:cNvSpPr>
                <p:nvPr/>
              </p:nvSpPr>
              <p:spPr bwMode="auto">
                <a:xfrm>
                  <a:off x="7149" y="4147"/>
                  <a:ext cx="486" cy="856"/>
                </a:xfrm>
                <a:custGeom>
                  <a:avLst/>
                  <a:gdLst>
                    <a:gd name="T0" fmla="*/ 392 w 486"/>
                    <a:gd name="T1" fmla="*/ 299 h 856"/>
                    <a:gd name="T2" fmla="*/ 440 w 486"/>
                    <a:gd name="T3" fmla="*/ 348 h 856"/>
                    <a:gd name="T4" fmla="*/ 392 w 486"/>
                    <a:gd name="T5" fmla="*/ 463 h 856"/>
                    <a:gd name="T6" fmla="*/ 392 w 486"/>
                    <a:gd name="T7" fmla="*/ 555 h 856"/>
                    <a:gd name="T8" fmla="*/ 392 w 486"/>
                    <a:gd name="T9" fmla="*/ 670 h 856"/>
                    <a:gd name="T10" fmla="*/ 323 w 486"/>
                    <a:gd name="T11" fmla="*/ 764 h 856"/>
                    <a:gd name="T12" fmla="*/ 323 w 486"/>
                    <a:gd name="T13" fmla="*/ 856 h 856"/>
                    <a:gd name="T14" fmla="*/ 254 w 486"/>
                    <a:gd name="T15" fmla="*/ 856 h 856"/>
                    <a:gd name="T16" fmla="*/ 117 w 486"/>
                    <a:gd name="T17" fmla="*/ 787 h 856"/>
                    <a:gd name="T18" fmla="*/ 25 w 486"/>
                    <a:gd name="T19" fmla="*/ 716 h 856"/>
                    <a:gd name="T20" fmla="*/ 71 w 486"/>
                    <a:gd name="T21" fmla="*/ 555 h 856"/>
                    <a:gd name="T22" fmla="*/ 94 w 486"/>
                    <a:gd name="T23" fmla="*/ 440 h 856"/>
                    <a:gd name="T24" fmla="*/ 0 w 486"/>
                    <a:gd name="T25" fmla="*/ 371 h 856"/>
                    <a:gd name="T26" fmla="*/ 0 w 486"/>
                    <a:gd name="T27" fmla="*/ 276 h 856"/>
                    <a:gd name="T28" fmla="*/ 71 w 486"/>
                    <a:gd name="T29" fmla="*/ 207 h 856"/>
                    <a:gd name="T30" fmla="*/ 117 w 486"/>
                    <a:gd name="T31" fmla="*/ 138 h 856"/>
                    <a:gd name="T32" fmla="*/ 186 w 486"/>
                    <a:gd name="T33" fmla="*/ 184 h 856"/>
                    <a:gd name="T34" fmla="*/ 254 w 486"/>
                    <a:gd name="T35" fmla="*/ 115 h 856"/>
                    <a:gd name="T36" fmla="*/ 346 w 486"/>
                    <a:gd name="T37" fmla="*/ 92 h 856"/>
                    <a:gd name="T38" fmla="*/ 346 w 486"/>
                    <a:gd name="T39" fmla="*/ 0 h 856"/>
                    <a:gd name="T40" fmla="*/ 486 w 486"/>
                    <a:gd name="T41" fmla="*/ 115 h 856"/>
                    <a:gd name="T42" fmla="*/ 440 w 486"/>
                    <a:gd name="T43" fmla="*/ 207 h 856"/>
                    <a:gd name="T44" fmla="*/ 392 w 486"/>
                    <a:gd name="T45" fmla="*/ 299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6" h="856">
                      <a:moveTo>
                        <a:pt x="392" y="299"/>
                      </a:moveTo>
                      <a:lnTo>
                        <a:pt x="440" y="348"/>
                      </a:lnTo>
                      <a:lnTo>
                        <a:pt x="392" y="463"/>
                      </a:lnTo>
                      <a:lnTo>
                        <a:pt x="392" y="555"/>
                      </a:lnTo>
                      <a:lnTo>
                        <a:pt x="392" y="670"/>
                      </a:lnTo>
                      <a:lnTo>
                        <a:pt x="323" y="764"/>
                      </a:lnTo>
                      <a:lnTo>
                        <a:pt x="323" y="856"/>
                      </a:lnTo>
                      <a:lnTo>
                        <a:pt x="254" y="856"/>
                      </a:lnTo>
                      <a:lnTo>
                        <a:pt x="117" y="787"/>
                      </a:lnTo>
                      <a:lnTo>
                        <a:pt x="25" y="716"/>
                      </a:lnTo>
                      <a:lnTo>
                        <a:pt x="71" y="555"/>
                      </a:lnTo>
                      <a:lnTo>
                        <a:pt x="94" y="440"/>
                      </a:lnTo>
                      <a:lnTo>
                        <a:pt x="0" y="371"/>
                      </a:lnTo>
                      <a:lnTo>
                        <a:pt x="0" y="276"/>
                      </a:lnTo>
                      <a:lnTo>
                        <a:pt x="71" y="207"/>
                      </a:lnTo>
                      <a:lnTo>
                        <a:pt x="117" y="138"/>
                      </a:lnTo>
                      <a:lnTo>
                        <a:pt x="186" y="184"/>
                      </a:lnTo>
                      <a:lnTo>
                        <a:pt x="254" y="115"/>
                      </a:lnTo>
                      <a:lnTo>
                        <a:pt x="346" y="92"/>
                      </a:lnTo>
                      <a:lnTo>
                        <a:pt x="346" y="0"/>
                      </a:lnTo>
                      <a:lnTo>
                        <a:pt x="486" y="115"/>
                      </a:lnTo>
                      <a:lnTo>
                        <a:pt x="440" y="207"/>
                      </a:lnTo>
                      <a:lnTo>
                        <a:pt x="392" y="29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1" name="Freeform 70"/>
                <p:cNvSpPr>
                  <a:spLocks/>
                </p:cNvSpPr>
                <p:nvPr/>
              </p:nvSpPr>
              <p:spPr bwMode="auto">
                <a:xfrm>
                  <a:off x="6804" y="4863"/>
                  <a:ext cx="599" cy="487"/>
                </a:xfrm>
                <a:custGeom>
                  <a:avLst/>
                  <a:gdLst>
                    <a:gd name="T0" fmla="*/ 393 w 599"/>
                    <a:gd name="T1" fmla="*/ 487 h 487"/>
                    <a:gd name="T2" fmla="*/ 253 w 599"/>
                    <a:gd name="T3" fmla="*/ 487 h 487"/>
                    <a:gd name="T4" fmla="*/ 207 w 599"/>
                    <a:gd name="T5" fmla="*/ 418 h 487"/>
                    <a:gd name="T6" fmla="*/ 46 w 599"/>
                    <a:gd name="T7" fmla="*/ 441 h 487"/>
                    <a:gd name="T8" fmla="*/ 0 w 599"/>
                    <a:gd name="T9" fmla="*/ 301 h 487"/>
                    <a:gd name="T10" fmla="*/ 23 w 599"/>
                    <a:gd name="T11" fmla="*/ 232 h 487"/>
                    <a:gd name="T12" fmla="*/ 115 w 599"/>
                    <a:gd name="T13" fmla="*/ 209 h 487"/>
                    <a:gd name="T14" fmla="*/ 207 w 599"/>
                    <a:gd name="T15" fmla="*/ 186 h 487"/>
                    <a:gd name="T16" fmla="*/ 230 w 599"/>
                    <a:gd name="T17" fmla="*/ 94 h 487"/>
                    <a:gd name="T18" fmla="*/ 370 w 599"/>
                    <a:gd name="T19" fmla="*/ 0 h 487"/>
                    <a:gd name="T20" fmla="*/ 462 w 599"/>
                    <a:gd name="T21" fmla="*/ 71 h 487"/>
                    <a:gd name="T22" fmla="*/ 599 w 599"/>
                    <a:gd name="T23" fmla="*/ 140 h 487"/>
                    <a:gd name="T24" fmla="*/ 599 w 599"/>
                    <a:gd name="T25" fmla="*/ 301 h 487"/>
                    <a:gd name="T26" fmla="*/ 531 w 599"/>
                    <a:gd name="T27" fmla="*/ 370 h 487"/>
                    <a:gd name="T28" fmla="*/ 508 w 599"/>
                    <a:gd name="T29" fmla="*/ 487 h 487"/>
                    <a:gd name="T30" fmla="*/ 393 w 599"/>
                    <a:gd name="T31" fmla="*/ 487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9" h="487">
                      <a:moveTo>
                        <a:pt x="393" y="487"/>
                      </a:moveTo>
                      <a:lnTo>
                        <a:pt x="253" y="487"/>
                      </a:lnTo>
                      <a:lnTo>
                        <a:pt x="207" y="418"/>
                      </a:lnTo>
                      <a:lnTo>
                        <a:pt x="46" y="441"/>
                      </a:lnTo>
                      <a:lnTo>
                        <a:pt x="0" y="301"/>
                      </a:lnTo>
                      <a:lnTo>
                        <a:pt x="23" y="232"/>
                      </a:lnTo>
                      <a:lnTo>
                        <a:pt x="115" y="209"/>
                      </a:lnTo>
                      <a:lnTo>
                        <a:pt x="207" y="186"/>
                      </a:lnTo>
                      <a:lnTo>
                        <a:pt x="230" y="94"/>
                      </a:lnTo>
                      <a:lnTo>
                        <a:pt x="370" y="0"/>
                      </a:lnTo>
                      <a:lnTo>
                        <a:pt x="462" y="71"/>
                      </a:lnTo>
                      <a:lnTo>
                        <a:pt x="599" y="140"/>
                      </a:lnTo>
                      <a:lnTo>
                        <a:pt x="599" y="301"/>
                      </a:lnTo>
                      <a:lnTo>
                        <a:pt x="531" y="370"/>
                      </a:lnTo>
                      <a:lnTo>
                        <a:pt x="508" y="487"/>
                      </a:lnTo>
                      <a:lnTo>
                        <a:pt x="393" y="4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2" name="Freeform 71"/>
                <p:cNvSpPr>
                  <a:spLocks/>
                </p:cNvSpPr>
                <p:nvPr/>
              </p:nvSpPr>
              <p:spPr bwMode="auto">
                <a:xfrm>
                  <a:off x="6317" y="4518"/>
                  <a:ext cx="903" cy="646"/>
                </a:xfrm>
                <a:custGeom>
                  <a:avLst/>
                  <a:gdLst>
                    <a:gd name="T0" fmla="*/ 903 w 903"/>
                    <a:gd name="T1" fmla="*/ 184 h 646"/>
                    <a:gd name="T2" fmla="*/ 857 w 903"/>
                    <a:gd name="T3" fmla="*/ 345 h 646"/>
                    <a:gd name="T4" fmla="*/ 717 w 903"/>
                    <a:gd name="T5" fmla="*/ 439 h 646"/>
                    <a:gd name="T6" fmla="*/ 694 w 903"/>
                    <a:gd name="T7" fmla="*/ 531 h 646"/>
                    <a:gd name="T8" fmla="*/ 602 w 903"/>
                    <a:gd name="T9" fmla="*/ 554 h 646"/>
                    <a:gd name="T10" fmla="*/ 510 w 903"/>
                    <a:gd name="T11" fmla="*/ 577 h 646"/>
                    <a:gd name="T12" fmla="*/ 487 w 903"/>
                    <a:gd name="T13" fmla="*/ 646 h 646"/>
                    <a:gd name="T14" fmla="*/ 416 w 903"/>
                    <a:gd name="T15" fmla="*/ 600 h 646"/>
                    <a:gd name="T16" fmla="*/ 347 w 903"/>
                    <a:gd name="T17" fmla="*/ 600 h 646"/>
                    <a:gd name="T18" fmla="*/ 301 w 903"/>
                    <a:gd name="T19" fmla="*/ 646 h 646"/>
                    <a:gd name="T20" fmla="*/ 232 w 903"/>
                    <a:gd name="T21" fmla="*/ 646 h 646"/>
                    <a:gd name="T22" fmla="*/ 140 w 903"/>
                    <a:gd name="T23" fmla="*/ 508 h 646"/>
                    <a:gd name="T24" fmla="*/ 46 w 903"/>
                    <a:gd name="T25" fmla="*/ 439 h 646"/>
                    <a:gd name="T26" fmla="*/ 0 w 903"/>
                    <a:gd name="T27" fmla="*/ 416 h 646"/>
                    <a:gd name="T28" fmla="*/ 0 w 903"/>
                    <a:gd name="T29" fmla="*/ 370 h 646"/>
                    <a:gd name="T30" fmla="*/ 23 w 903"/>
                    <a:gd name="T31" fmla="*/ 299 h 646"/>
                    <a:gd name="T32" fmla="*/ 69 w 903"/>
                    <a:gd name="T33" fmla="*/ 207 h 646"/>
                    <a:gd name="T34" fmla="*/ 232 w 903"/>
                    <a:gd name="T35" fmla="*/ 253 h 646"/>
                    <a:gd name="T36" fmla="*/ 347 w 903"/>
                    <a:gd name="T37" fmla="*/ 230 h 646"/>
                    <a:gd name="T38" fmla="*/ 416 w 903"/>
                    <a:gd name="T39" fmla="*/ 184 h 646"/>
                    <a:gd name="T40" fmla="*/ 510 w 903"/>
                    <a:gd name="T41" fmla="*/ 92 h 646"/>
                    <a:gd name="T42" fmla="*/ 579 w 903"/>
                    <a:gd name="T43" fmla="*/ 92 h 646"/>
                    <a:gd name="T44" fmla="*/ 579 w 903"/>
                    <a:gd name="T45" fmla="*/ 46 h 646"/>
                    <a:gd name="T46" fmla="*/ 625 w 903"/>
                    <a:gd name="T47" fmla="*/ 0 h 646"/>
                    <a:gd name="T48" fmla="*/ 694 w 903"/>
                    <a:gd name="T49" fmla="*/ 23 h 646"/>
                    <a:gd name="T50" fmla="*/ 694 w 903"/>
                    <a:gd name="T51" fmla="*/ 92 h 646"/>
                    <a:gd name="T52" fmla="*/ 763 w 903"/>
                    <a:gd name="T53" fmla="*/ 161 h 646"/>
                    <a:gd name="T54" fmla="*/ 809 w 903"/>
                    <a:gd name="T55" fmla="*/ 184 h 646"/>
                    <a:gd name="T56" fmla="*/ 903 w 903"/>
                    <a:gd name="T57" fmla="*/ 184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03" h="646">
                      <a:moveTo>
                        <a:pt x="903" y="184"/>
                      </a:moveTo>
                      <a:lnTo>
                        <a:pt x="857" y="345"/>
                      </a:lnTo>
                      <a:lnTo>
                        <a:pt x="717" y="439"/>
                      </a:lnTo>
                      <a:lnTo>
                        <a:pt x="694" y="531"/>
                      </a:lnTo>
                      <a:lnTo>
                        <a:pt x="602" y="554"/>
                      </a:lnTo>
                      <a:lnTo>
                        <a:pt x="510" y="577"/>
                      </a:lnTo>
                      <a:lnTo>
                        <a:pt x="487" y="646"/>
                      </a:lnTo>
                      <a:lnTo>
                        <a:pt x="416" y="600"/>
                      </a:lnTo>
                      <a:lnTo>
                        <a:pt x="347" y="600"/>
                      </a:lnTo>
                      <a:lnTo>
                        <a:pt x="301" y="646"/>
                      </a:lnTo>
                      <a:lnTo>
                        <a:pt x="232" y="646"/>
                      </a:lnTo>
                      <a:lnTo>
                        <a:pt x="140" y="508"/>
                      </a:lnTo>
                      <a:lnTo>
                        <a:pt x="46" y="439"/>
                      </a:lnTo>
                      <a:lnTo>
                        <a:pt x="0" y="416"/>
                      </a:lnTo>
                      <a:lnTo>
                        <a:pt x="0" y="370"/>
                      </a:lnTo>
                      <a:lnTo>
                        <a:pt x="23" y="299"/>
                      </a:lnTo>
                      <a:lnTo>
                        <a:pt x="69" y="207"/>
                      </a:lnTo>
                      <a:lnTo>
                        <a:pt x="232" y="253"/>
                      </a:lnTo>
                      <a:lnTo>
                        <a:pt x="347" y="230"/>
                      </a:lnTo>
                      <a:lnTo>
                        <a:pt x="416" y="184"/>
                      </a:lnTo>
                      <a:lnTo>
                        <a:pt x="510" y="92"/>
                      </a:lnTo>
                      <a:lnTo>
                        <a:pt x="579" y="92"/>
                      </a:lnTo>
                      <a:lnTo>
                        <a:pt x="579" y="46"/>
                      </a:lnTo>
                      <a:lnTo>
                        <a:pt x="625" y="0"/>
                      </a:lnTo>
                      <a:lnTo>
                        <a:pt x="694" y="23"/>
                      </a:lnTo>
                      <a:lnTo>
                        <a:pt x="694" y="92"/>
                      </a:lnTo>
                      <a:lnTo>
                        <a:pt x="763" y="161"/>
                      </a:lnTo>
                      <a:lnTo>
                        <a:pt x="809" y="184"/>
                      </a:lnTo>
                      <a:lnTo>
                        <a:pt x="903" y="18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3" name="Freeform 72"/>
                <p:cNvSpPr>
                  <a:spLocks/>
                </p:cNvSpPr>
                <p:nvPr/>
              </p:nvSpPr>
              <p:spPr bwMode="auto">
                <a:xfrm>
                  <a:off x="5695" y="4331"/>
                  <a:ext cx="1132" cy="440"/>
                </a:xfrm>
                <a:custGeom>
                  <a:avLst/>
                  <a:gdLst>
                    <a:gd name="T0" fmla="*/ 1061 w 1132"/>
                    <a:gd name="T1" fmla="*/ 92 h 440"/>
                    <a:gd name="T2" fmla="*/ 1038 w 1132"/>
                    <a:gd name="T3" fmla="*/ 187 h 440"/>
                    <a:gd name="T4" fmla="*/ 1109 w 1132"/>
                    <a:gd name="T5" fmla="*/ 164 h 440"/>
                    <a:gd name="T6" fmla="*/ 1132 w 1132"/>
                    <a:gd name="T7" fmla="*/ 279 h 440"/>
                    <a:gd name="T8" fmla="*/ 1038 w 1132"/>
                    <a:gd name="T9" fmla="*/ 371 h 440"/>
                    <a:gd name="T10" fmla="*/ 969 w 1132"/>
                    <a:gd name="T11" fmla="*/ 417 h 440"/>
                    <a:gd name="T12" fmla="*/ 854 w 1132"/>
                    <a:gd name="T13" fmla="*/ 440 h 440"/>
                    <a:gd name="T14" fmla="*/ 691 w 1132"/>
                    <a:gd name="T15" fmla="*/ 394 h 440"/>
                    <a:gd name="T16" fmla="*/ 668 w 1132"/>
                    <a:gd name="T17" fmla="*/ 348 h 440"/>
                    <a:gd name="T18" fmla="*/ 622 w 1132"/>
                    <a:gd name="T19" fmla="*/ 348 h 440"/>
                    <a:gd name="T20" fmla="*/ 531 w 1132"/>
                    <a:gd name="T21" fmla="*/ 279 h 440"/>
                    <a:gd name="T22" fmla="*/ 439 w 1132"/>
                    <a:gd name="T23" fmla="*/ 371 h 440"/>
                    <a:gd name="T24" fmla="*/ 324 w 1132"/>
                    <a:gd name="T25" fmla="*/ 371 h 440"/>
                    <a:gd name="T26" fmla="*/ 184 w 1132"/>
                    <a:gd name="T27" fmla="*/ 371 h 440"/>
                    <a:gd name="T28" fmla="*/ 69 w 1132"/>
                    <a:gd name="T29" fmla="*/ 371 h 440"/>
                    <a:gd name="T30" fmla="*/ 23 w 1132"/>
                    <a:gd name="T31" fmla="*/ 256 h 440"/>
                    <a:gd name="T32" fmla="*/ 0 w 1132"/>
                    <a:gd name="T33" fmla="*/ 210 h 440"/>
                    <a:gd name="T34" fmla="*/ 46 w 1132"/>
                    <a:gd name="T35" fmla="*/ 115 h 440"/>
                    <a:gd name="T36" fmla="*/ 347 w 1132"/>
                    <a:gd name="T37" fmla="*/ 138 h 440"/>
                    <a:gd name="T38" fmla="*/ 508 w 1132"/>
                    <a:gd name="T39" fmla="*/ 138 h 440"/>
                    <a:gd name="T40" fmla="*/ 668 w 1132"/>
                    <a:gd name="T41" fmla="*/ 92 h 440"/>
                    <a:gd name="T42" fmla="*/ 854 w 1132"/>
                    <a:gd name="T43" fmla="*/ 69 h 440"/>
                    <a:gd name="T44" fmla="*/ 992 w 1132"/>
                    <a:gd name="T45" fmla="*/ 0 h 440"/>
                    <a:gd name="T46" fmla="*/ 1061 w 1132"/>
                    <a:gd name="T47" fmla="*/ 92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2" h="440">
                      <a:moveTo>
                        <a:pt x="1061" y="92"/>
                      </a:moveTo>
                      <a:lnTo>
                        <a:pt x="1038" y="187"/>
                      </a:lnTo>
                      <a:lnTo>
                        <a:pt x="1109" y="164"/>
                      </a:lnTo>
                      <a:lnTo>
                        <a:pt x="1132" y="279"/>
                      </a:lnTo>
                      <a:lnTo>
                        <a:pt x="1038" y="371"/>
                      </a:lnTo>
                      <a:lnTo>
                        <a:pt x="969" y="417"/>
                      </a:lnTo>
                      <a:lnTo>
                        <a:pt x="854" y="440"/>
                      </a:lnTo>
                      <a:lnTo>
                        <a:pt x="691" y="394"/>
                      </a:lnTo>
                      <a:lnTo>
                        <a:pt x="668" y="348"/>
                      </a:lnTo>
                      <a:lnTo>
                        <a:pt x="622" y="348"/>
                      </a:lnTo>
                      <a:lnTo>
                        <a:pt x="531" y="279"/>
                      </a:lnTo>
                      <a:lnTo>
                        <a:pt x="439" y="371"/>
                      </a:lnTo>
                      <a:lnTo>
                        <a:pt x="324" y="371"/>
                      </a:lnTo>
                      <a:lnTo>
                        <a:pt x="184" y="371"/>
                      </a:lnTo>
                      <a:lnTo>
                        <a:pt x="69" y="371"/>
                      </a:lnTo>
                      <a:lnTo>
                        <a:pt x="23" y="256"/>
                      </a:lnTo>
                      <a:lnTo>
                        <a:pt x="0" y="210"/>
                      </a:lnTo>
                      <a:lnTo>
                        <a:pt x="46" y="115"/>
                      </a:lnTo>
                      <a:lnTo>
                        <a:pt x="347" y="138"/>
                      </a:lnTo>
                      <a:lnTo>
                        <a:pt x="508" y="138"/>
                      </a:lnTo>
                      <a:lnTo>
                        <a:pt x="668" y="92"/>
                      </a:lnTo>
                      <a:lnTo>
                        <a:pt x="854" y="69"/>
                      </a:lnTo>
                      <a:lnTo>
                        <a:pt x="992" y="0"/>
                      </a:lnTo>
                      <a:lnTo>
                        <a:pt x="1061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4" name="Freeform 73"/>
                <p:cNvSpPr>
                  <a:spLocks/>
                </p:cNvSpPr>
                <p:nvPr/>
              </p:nvSpPr>
              <p:spPr bwMode="auto">
                <a:xfrm>
                  <a:off x="4816" y="4420"/>
                  <a:ext cx="948" cy="465"/>
                </a:xfrm>
                <a:custGeom>
                  <a:avLst/>
                  <a:gdLst>
                    <a:gd name="T0" fmla="*/ 277 w 948"/>
                    <a:gd name="T1" fmla="*/ 465 h 465"/>
                    <a:gd name="T2" fmla="*/ 163 w 948"/>
                    <a:gd name="T3" fmla="*/ 465 h 465"/>
                    <a:gd name="T4" fmla="*/ 48 w 948"/>
                    <a:gd name="T5" fmla="*/ 394 h 465"/>
                    <a:gd name="T6" fmla="*/ 0 w 948"/>
                    <a:gd name="T7" fmla="*/ 348 h 465"/>
                    <a:gd name="T8" fmla="*/ 23 w 948"/>
                    <a:gd name="T9" fmla="*/ 256 h 465"/>
                    <a:gd name="T10" fmla="*/ 209 w 948"/>
                    <a:gd name="T11" fmla="*/ 118 h 465"/>
                    <a:gd name="T12" fmla="*/ 392 w 948"/>
                    <a:gd name="T13" fmla="*/ 46 h 465"/>
                    <a:gd name="T14" fmla="*/ 578 w 948"/>
                    <a:gd name="T15" fmla="*/ 0 h 465"/>
                    <a:gd name="T16" fmla="*/ 739 w 948"/>
                    <a:gd name="T17" fmla="*/ 0 h 465"/>
                    <a:gd name="T18" fmla="*/ 925 w 948"/>
                    <a:gd name="T19" fmla="*/ 23 h 465"/>
                    <a:gd name="T20" fmla="*/ 879 w 948"/>
                    <a:gd name="T21" fmla="*/ 118 h 465"/>
                    <a:gd name="T22" fmla="*/ 902 w 948"/>
                    <a:gd name="T23" fmla="*/ 164 h 465"/>
                    <a:gd name="T24" fmla="*/ 948 w 948"/>
                    <a:gd name="T25" fmla="*/ 279 h 465"/>
                    <a:gd name="T26" fmla="*/ 902 w 948"/>
                    <a:gd name="T27" fmla="*/ 417 h 465"/>
                    <a:gd name="T28" fmla="*/ 808 w 948"/>
                    <a:gd name="T29" fmla="*/ 348 h 465"/>
                    <a:gd name="T30" fmla="*/ 739 w 948"/>
                    <a:gd name="T31" fmla="*/ 371 h 465"/>
                    <a:gd name="T32" fmla="*/ 670 w 948"/>
                    <a:gd name="T33" fmla="*/ 417 h 465"/>
                    <a:gd name="T34" fmla="*/ 578 w 948"/>
                    <a:gd name="T35" fmla="*/ 465 h 465"/>
                    <a:gd name="T36" fmla="*/ 509 w 948"/>
                    <a:gd name="T37" fmla="*/ 440 h 465"/>
                    <a:gd name="T38" fmla="*/ 415 w 948"/>
                    <a:gd name="T39" fmla="*/ 394 h 465"/>
                    <a:gd name="T40" fmla="*/ 346 w 948"/>
                    <a:gd name="T41" fmla="*/ 417 h 465"/>
                    <a:gd name="T42" fmla="*/ 277 w 948"/>
                    <a:gd name="T43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8" h="465">
                      <a:moveTo>
                        <a:pt x="277" y="465"/>
                      </a:moveTo>
                      <a:lnTo>
                        <a:pt x="163" y="465"/>
                      </a:lnTo>
                      <a:lnTo>
                        <a:pt x="48" y="394"/>
                      </a:lnTo>
                      <a:lnTo>
                        <a:pt x="0" y="348"/>
                      </a:lnTo>
                      <a:lnTo>
                        <a:pt x="23" y="256"/>
                      </a:lnTo>
                      <a:lnTo>
                        <a:pt x="209" y="118"/>
                      </a:lnTo>
                      <a:lnTo>
                        <a:pt x="392" y="46"/>
                      </a:lnTo>
                      <a:lnTo>
                        <a:pt x="578" y="0"/>
                      </a:lnTo>
                      <a:lnTo>
                        <a:pt x="739" y="0"/>
                      </a:lnTo>
                      <a:lnTo>
                        <a:pt x="925" y="23"/>
                      </a:lnTo>
                      <a:lnTo>
                        <a:pt x="879" y="118"/>
                      </a:lnTo>
                      <a:lnTo>
                        <a:pt x="902" y="164"/>
                      </a:lnTo>
                      <a:lnTo>
                        <a:pt x="948" y="279"/>
                      </a:lnTo>
                      <a:lnTo>
                        <a:pt x="902" y="417"/>
                      </a:lnTo>
                      <a:lnTo>
                        <a:pt x="808" y="348"/>
                      </a:lnTo>
                      <a:lnTo>
                        <a:pt x="739" y="371"/>
                      </a:lnTo>
                      <a:lnTo>
                        <a:pt x="670" y="417"/>
                      </a:lnTo>
                      <a:lnTo>
                        <a:pt x="578" y="465"/>
                      </a:lnTo>
                      <a:lnTo>
                        <a:pt x="509" y="440"/>
                      </a:lnTo>
                      <a:lnTo>
                        <a:pt x="415" y="394"/>
                      </a:lnTo>
                      <a:lnTo>
                        <a:pt x="346" y="417"/>
                      </a:lnTo>
                      <a:lnTo>
                        <a:pt x="277" y="46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5" name="Freeform 74"/>
                <p:cNvSpPr>
                  <a:spLocks/>
                </p:cNvSpPr>
                <p:nvPr/>
              </p:nvSpPr>
              <p:spPr bwMode="auto">
                <a:xfrm>
                  <a:off x="5925" y="4610"/>
                  <a:ext cx="925" cy="1203"/>
                </a:xfrm>
                <a:custGeom>
                  <a:avLst/>
                  <a:gdLst>
                    <a:gd name="T0" fmla="*/ 693 w 925"/>
                    <a:gd name="T1" fmla="*/ 554 h 1203"/>
                    <a:gd name="T2" fmla="*/ 739 w 925"/>
                    <a:gd name="T3" fmla="*/ 508 h 1203"/>
                    <a:gd name="T4" fmla="*/ 808 w 925"/>
                    <a:gd name="T5" fmla="*/ 508 h 1203"/>
                    <a:gd name="T6" fmla="*/ 879 w 925"/>
                    <a:gd name="T7" fmla="*/ 554 h 1203"/>
                    <a:gd name="T8" fmla="*/ 925 w 925"/>
                    <a:gd name="T9" fmla="*/ 694 h 1203"/>
                    <a:gd name="T10" fmla="*/ 854 w 925"/>
                    <a:gd name="T11" fmla="*/ 763 h 1203"/>
                    <a:gd name="T12" fmla="*/ 831 w 925"/>
                    <a:gd name="T13" fmla="*/ 856 h 1203"/>
                    <a:gd name="T14" fmla="*/ 785 w 925"/>
                    <a:gd name="T15" fmla="*/ 902 h 1203"/>
                    <a:gd name="T16" fmla="*/ 693 w 925"/>
                    <a:gd name="T17" fmla="*/ 925 h 1203"/>
                    <a:gd name="T18" fmla="*/ 624 w 925"/>
                    <a:gd name="T19" fmla="*/ 994 h 1203"/>
                    <a:gd name="T20" fmla="*/ 647 w 925"/>
                    <a:gd name="T21" fmla="*/ 1042 h 1203"/>
                    <a:gd name="T22" fmla="*/ 670 w 925"/>
                    <a:gd name="T23" fmla="*/ 1180 h 1203"/>
                    <a:gd name="T24" fmla="*/ 578 w 925"/>
                    <a:gd name="T25" fmla="*/ 1203 h 1203"/>
                    <a:gd name="T26" fmla="*/ 509 w 925"/>
                    <a:gd name="T27" fmla="*/ 1111 h 1203"/>
                    <a:gd name="T28" fmla="*/ 509 w 925"/>
                    <a:gd name="T29" fmla="*/ 994 h 1203"/>
                    <a:gd name="T30" fmla="*/ 461 w 925"/>
                    <a:gd name="T31" fmla="*/ 994 h 1203"/>
                    <a:gd name="T32" fmla="*/ 323 w 925"/>
                    <a:gd name="T33" fmla="*/ 925 h 1203"/>
                    <a:gd name="T34" fmla="*/ 232 w 925"/>
                    <a:gd name="T35" fmla="*/ 809 h 1203"/>
                    <a:gd name="T36" fmla="*/ 140 w 925"/>
                    <a:gd name="T37" fmla="*/ 786 h 1203"/>
                    <a:gd name="T38" fmla="*/ 0 w 925"/>
                    <a:gd name="T39" fmla="*/ 763 h 1203"/>
                    <a:gd name="T40" fmla="*/ 69 w 925"/>
                    <a:gd name="T41" fmla="*/ 554 h 1203"/>
                    <a:gd name="T42" fmla="*/ 94 w 925"/>
                    <a:gd name="T43" fmla="*/ 278 h 1203"/>
                    <a:gd name="T44" fmla="*/ 117 w 925"/>
                    <a:gd name="T45" fmla="*/ 184 h 1203"/>
                    <a:gd name="T46" fmla="*/ 94 w 925"/>
                    <a:gd name="T47" fmla="*/ 92 h 1203"/>
                    <a:gd name="T48" fmla="*/ 209 w 925"/>
                    <a:gd name="T49" fmla="*/ 92 h 1203"/>
                    <a:gd name="T50" fmla="*/ 301 w 925"/>
                    <a:gd name="T51" fmla="*/ 0 h 1203"/>
                    <a:gd name="T52" fmla="*/ 392 w 925"/>
                    <a:gd name="T53" fmla="*/ 69 h 1203"/>
                    <a:gd name="T54" fmla="*/ 438 w 925"/>
                    <a:gd name="T55" fmla="*/ 69 h 1203"/>
                    <a:gd name="T56" fmla="*/ 461 w 925"/>
                    <a:gd name="T57" fmla="*/ 115 h 1203"/>
                    <a:gd name="T58" fmla="*/ 415 w 925"/>
                    <a:gd name="T59" fmla="*/ 207 h 1203"/>
                    <a:gd name="T60" fmla="*/ 392 w 925"/>
                    <a:gd name="T61" fmla="*/ 278 h 1203"/>
                    <a:gd name="T62" fmla="*/ 392 w 925"/>
                    <a:gd name="T63" fmla="*/ 324 h 1203"/>
                    <a:gd name="T64" fmla="*/ 438 w 925"/>
                    <a:gd name="T65" fmla="*/ 347 h 1203"/>
                    <a:gd name="T66" fmla="*/ 532 w 925"/>
                    <a:gd name="T67" fmla="*/ 416 h 1203"/>
                    <a:gd name="T68" fmla="*/ 624 w 925"/>
                    <a:gd name="T69" fmla="*/ 554 h 1203"/>
                    <a:gd name="T70" fmla="*/ 693 w 925"/>
                    <a:gd name="T71" fmla="*/ 554 h 1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25" h="1203">
                      <a:moveTo>
                        <a:pt x="693" y="554"/>
                      </a:moveTo>
                      <a:lnTo>
                        <a:pt x="739" y="508"/>
                      </a:lnTo>
                      <a:lnTo>
                        <a:pt x="808" y="508"/>
                      </a:lnTo>
                      <a:lnTo>
                        <a:pt x="879" y="554"/>
                      </a:lnTo>
                      <a:lnTo>
                        <a:pt x="925" y="694"/>
                      </a:lnTo>
                      <a:lnTo>
                        <a:pt x="854" y="763"/>
                      </a:lnTo>
                      <a:lnTo>
                        <a:pt x="831" y="856"/>
                      </a:lnTo>
                      <a:lnTo>
                        <a:pt x="785" y="902"/>
                      </a:lnTo>
                      <a:lnTo>
                        <a:pt x="693" y="925"/>
                      </a:lnTo>
                      <a:lnTo>
                        <a:pt x="624" y="994"/>
                      </a:lnTo>
                      <a:lnTo>
                        <a:pt x="647" y="1042"/>
                      </a:lnTo>
                      <a:lnTo>
                        <a:pt x="670" y="1180"/>
                      </a:lnTo>
                      <a:lnTo>
                        <a:pt x="578" y="1203"/>
                      </a:lnTo>
                      <a:lnTo>
                        <a:pt x="509" y="1111"/>
                      </a:lnTo>
                      <a:lnTo>
                        <a:pt x="509" y="994"/>
                      </a:lnTo>
                      <a:lnTo>
                        <a:pt x="461" y="994"/>
                      </a:lnTo>
                      <a:lnTo>
                        <a:pt x="323" y="925"/>
                      </a:lnTo>
                      <a:lnTo>
                        <a:pt x="232" y="809"/>
                      </a:lnTo>
                      <a:lnTo>
                        <a:pt x="140" y="786"/>
                      </a:lnTo>
                      <a:lnTo>
                        <a:pt x="0" y="763"/>
                      </a:lnTo>
                      <a:lnTo>
                        <a:pt x="69" y="554"/>
                      </a:lnTo>
                      <a:lnTo>
                        <a:pt x="94" y="278"/>
                      </a:lnTo>
                      <a:lnTo>
                        <a:pt x="117" y="184"/>
                      </a:lnTo>
                      <a:lnTo>
                        <a:pt x="94" y="92"/>
                      </a:lnTo>
                      <a:lnTo>
                        <a:pt x="209" y="92"/>
                      </a:lnTo>
                      <a:lnTo>
                        <a:pt x="301" y="0"/>
                      </a:lnTo>
                      <a:lnTo>
                        <a:pt x="392" y="69"/>
                      </a:lnTo>
                      <a:lnTo>
                        <a:pt x="438" y="69"/>
                      </a:lnTo>
                      <a:lnTo>
                        <a:pt x="461" y="115"/>
                      </a:lnTo>
                      <a:lnTo>
                        <a:pt x="415" y="207"/>
                      </a:lnTo>
                      <a:lnTo>
                        <a:pt x="392" y="278"/>
                      </a:lnTo>
                      <a:lnTo>
                        <a:pt x="392" y="324"/>
                      </a:lnTo>
                      <a:lnTo>
                        <a:pt x="438" y="347"/>
                      </a:lnTo>
                      <a:lnTo>
                        <a:pt x="532" y="416"/>
                      </a:lnTo>
                      <a:lnTo>
                        <a:pt x="624" y="554"/>
                      </a:lnTo>
                      <a:lnTo>
                        <a:pt x="693" y="55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6" name="Freeform 75"/>
                <p:cNvSpPr>
                  <a:spLocks/>
                </p:cNvSpPr>
                <p:nvPr/>
              </p:nvSpPr>
              <p:spPr bwMode="auto">
                <a:xfrm>
                  <a:off x="5836" y="5373"/>
                  <a:ext cx="601" cy="417"/>
                </a:xfrm>
                <a:custGeom>
                  <a:avLst/>
                  <a:gdLst>
                    <a:gd name="T0" fmla="*/ 92 w 601"/>
                    <a:gd name="T1" fmla="*/ 0 h 417"/>
                    <a:gd name="T2" fmla="*/ 232 w 601"/>
                    <a:gd name="T3" fmla="*/ 23 h 417"/>
                    <a:gd name="T4" fmla="*/ 324 w 601"/>
                    <a:gd name="T5" fmla="*/ 46 h 417"/>
                    <a:gd name="T6" fmla="*/ 415 w 601"/>
                    <a:gd name="T7" fmla="*/ 162 h 417"/>
                    <a:gd name="T8" fmla="*/ 553 w 601"/>
                    <a:gd name="T9" fmla="*/ 231 h 417"/>
                    <a:gd name="T10" fmla="*/ 601 w 601"/>
                    <a:gd name="T11" fmla="*/ 231 h 417"/>
                    <a:gd name="T12" fmla="*/ 601 w 601"/>
                    <a:gd name="T13" fmla="*/ 348 h 417"/>
                    <a:gd name="T14" fmla="*/ 507 w 601"/>
                    <a:gd name="T15" fmla="*/ 417 h 417"/>
                    <a:gd name="T16" fmla="*/ 415 w 601"/>
                    <a:gd name="T17" fmla="*/ 417 h 417"/>
                    <a:gd name="T18" fmla="*/ 278 w 601"/>
                    <a:gd name="T19" fmla="*/ 394 h 417"/>
                    <a:gd name="T20" fmla="*/ 92 w 601"/>
                    <a:gd name="T21" fmla="*/ 371 h 417"/>
                    <a:gd name="T22" fmla="*/ 46 w 601"/>
                    <a:gd name="T23" fmla="*/ 279 h 417"/>
                    <a:gd name="T24" fmla="*/ 23 w 601"/>
                    <a:gd name="T25" fmla="*/ 231 h 417"/>
                    <a:gd name="T26" fmla="*/ 23 w 601"/>
                    <a:gd name="T27" fmla="*/ 162 h 417"/>
                    <a:gd name="T28" fmla="*/ 0 w 601"/>
                    <a:gd name="T29" fmla="*/ 93 h 417"/>
                    <a:gd name="T30" fmla="*/ 23 w 601"/>
                    <a:gd name="T31" fmla="*/ 0 h 417"/>
                    <a:gd name="T32" fmla="*/ 92 w 601"/>
                    <a:gd name="T33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1" h="417">
                      <a:moveTo>
                        <a:pt x="92" y="0"/>
                      </a:moveTo>
                      <a:lnTo>
                        <a:pt x="232" y="23"/>
                      </a:lnTo>
                      <a:lnTo>
                        <a:pt x="324" y="46"/>
                      </a:lnTo>
                      <a:lnTo>
                        <a:pt x="415" y="162"/>
                      </a:lnTo>
                      <a:lnTo>
                        <a:pt x="553" y="231"/>
                      </a:lnTo>
                      <a:lnTo>
                        <a:pt x="601" y="231"/>
                      </a:lnTo>
                      <a:lnTo>
                        <a:pt x="601" y="348"/>
                      </a:lnTo>
                      <a:lnTo>
                        <a:pt x="507" y="417"/>
                      </a:lnTo>
                      <a:lnTo>
                        <a:pt x="415" y="417"/>
                      </a:lnTo>
                      <a:lnTo>
                        <a:pt x="278" y="394"/>
                      </a:lnTo>
                      <a:lnTo>
                        <a:pt x="92" y="371"/>
                      </a:lnTo>
                      <a:lnTo>
                        <a:pt x="46" y="279"/>
                      </a:lnTo>
                      <a:lnTo>
                        <a:pt x="23" y="231"/>
                      </a:lnTo>
                      <a:lnTo>
                        <a:pt x="23" y="162"/>
                      </a:lnTo>
                      <a:lnTo>
                        <a:pt x="0" y="93"/>
                      </a:lnTo>
                      <a:lnTo>
                        <a:pt x="23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7" name="Freeform 76"/>
                <p:cNvSpPr>
                  <a:spLocks/>
                </p:cNvSpPr>
                <p:nvPr/>
              </p:nvSpPr>
              <p:spPr bwMode="auto">
                <a:xfrm>
                  <a:off x="5509" y="5744"/>
                  <a:ext cx="808" cy="531"/>
                </a:xfrm>
                <a:custGeom>
                  <a:avLst/>
                  <a:gdLst>
                    <a:gd name="T0" fmla="*/ 255 w 808"/>
                    <a:gd name="T1" fmla="*/ 485 h 531"/>
                    <a:gd name="T2" fmla="*/ 115 w 808"/>
                    <a:gd name="T3" fmla="*/ 462 h 531"/>
                    <a:gd name="T4" fmla="*/ 69 w 808"/>
                    <a:gd name="T5" fmla="*/ 347 h 531"/>
                    <a:gd name="T6" fmla="*/ 0 w 808"/>
                    <a:gd name="T7" fmla="*/ 253 h 531"/>
                    <a:gd name="T8" fmla="*/ 163 w 808"/>
                    <a:gd name="T9" fmla="*/ 161 h 531"/>
                    <a:gd name="T10" fmla="*/ 278 w 808"/>
                    <a:gd name="T11" fmla="*/ 92 h 531"/>
                    <a:gd name="T12" fmla="*/ 416 w 808"/>
                    <a:gd name="T13" fmla="*/ 0 h 531"/>
                    <a:gd name="T14" fmla="*/ 602 w 808"/>
                    <a:gd name="T15" fmla="*/ 23 h 531"/>
                    <a:gd name="T16" fmla="*/ 739 w 808"/>
                    <a:gd name="T17" fmla="*/ 46 h 531"/>
                    <a:gd name="T18" fmla="*/ 694 w 808"/>
                    <a:gd name="T19" fmla="*/ 115 h 531"/>
                    <a:gd name="T20" fmla="*/ 739 w 808"/>
                    <a:gd name="T21" fmla="*/ 161 h 531"/>
                    <a:gd name="T22" fmla="*/ 739 w 808"/>
                    <a:gd name="T23" fmla="*/ 324 h 531"/>
                    <a:gd name="T24" fmla="*/ 808 w 808"/>
                    <a:gd name="T25" fmla="*/ 347 h 531"/>
                    <a:gd name="T26" fmla="*/ 717 w 808"/>
                    <a:gd name="T27" fmla="*/ 462 h 531"/>
                    <a:gd name="T28" fmla="*/ 602 w 808"/>
                    <a:gd name="T29" fmla="*/ 531 h 531"/>
                    <a:gd name="T30" fmla="*/ 579 w 808"/>
                    <a:gd name="T31" fmla="*/ 439 h 531"/>
                    <a:gd name="T32" fmla="*/ 485 w 808"/>
                    <a:gd name="T33" fmla="*/ 416 h 531"/>
                    <a:gd name="T34" fmla="*/ 370 w 808"/>
                    <a:gd name="T35" fmla="*/ 439 h 531"/>
                    <a:gd name="T36" fmla="*/ 255 w 808"/>
                    <a:gd name="T37" fmla="*/ 485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08" h="531">
                      <a:moveTo>
                        <a:pt x="255" y="485"/>
                      </a:moveTo>
                      <a:lnTo>
                        <a:pt x="115" y="462"/>
                      </a:lnTo>
                      <a:lnTo>
                        <a:pt x="69" y="347"/>
                      </a:lnTo>
                      <a:lnTo>
                        <a:pt x="0" y="253"/>
                      </a:lnTo>
                      <a:lnTo>
                        <a:pt x="163" y="161"/>
                      </a:lnTo>
                      <a:lnTo>
                        <a:pt x="278" y="92"/>
                      </a:lnTo>
                      <a:lnTo>
                        <a:pt x="416" y="0"/>
                      </a:lnTo>
                      <a:lnTo>
                        <a:pt x="602" y="23"/>
                      </a:lnTo>
                      <a:lnTo>
                        <a:pt x="739" y="46"/>
                      </a:lnTo>
                      <a:lnTo>
                        <a:pt x="694" y="115"/>
                      </a:lnTo>
                      <a:lnTo>
                        <a:pt x="739" y="161"/>
                      </a:lnTo>
                      <a:lnTo>
                        <a:pt x="739" y="324"/>
                      </a:lnTo>
                      <a:lnTo>
                        <a:pt x="808" y="347"/>
                      </a:lnTo>
                      <a:lnTo>
                        <a:pt x="717" y="462"/>
                      </a:lnTo>
                      <a:lnTo>
                        <a:pt x="602" y="531"/>
                      </a:lnTo>
                      <a:lnTo>
                        <a:pt x="579" y="439"/>
                      </a:lnTo>
                      <a:lnTo>
                        <a:pt x="485" y="416"/>
                      </a:lnTo>
                      <a:lnTo>
                        <a:pt x="370" y="439"/>
                      </a:lnTo>
                      <a:lnTo>
                        <a:pt x="255" y="48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8" name="Freeform 77"/>
                <p:cNvSpPr>
                  <a:spLocks/>
                </p:cNvSpPr>
                <p:nvPr/>
              </p:nvSpPr>
              <p:spPr bwMode="auto">
                <a:xfrm>
                  <a:off x="6203" y="5721"/>
                  <a:ext cx="716" cy="416"/>
                </a:xfrm>
                <a:custGeom>
                  <a:avLst/>
                  <a:gdLst>
                    <a:gd name="T0" fmla="*/ 45 w 716"/>
                    <a:gd name="T1" fmla="*/ 69 h 416"/>
                    <a:gd name="T2" fmla="*/ 137 w 716"/>
                    <a:gd name="T3" fmla="*/ 69 h 416"/>
                    <a:gd name="T4" fmla="*/ 231 w 716"/>
                    <a:gd name="T5" fmla="*/ 0 h 416"/>
                    <a:gd name="T6" fmla="*/ 300 w 716"/>
                    <a:gd name="T7" fmla="*/ 92 h 416"/>
                    <a:gd name="T8" fmla="*/ 392 w 716"/>
                    <a:gd name="T9" fmla="*/ 69 h 416"/>
                    <a:gd name="T10" fmla="*/ 507 w 716"/>
                    <a:gd name="T11" fmla="*/ 161 h 416"/>
                    <a:gd name="T12" fmla="*/ 601 w 716"/>
                    <a:gd name="T13" fmla="*/ 115 h 416"/>
                    <a:gd name="T14" fmla="*/ 693 w 716"/>
                    <a:gd name="T15" fmla="*/ 115 h 416"/>
                    <a:gd name="T16" fmla="*/ 716 w 716"/>
                    <a:gd name="T17" fmla="*/ 347 h 416"/>
                    <a:gd name="T18" fmla="*/ 647 w 716"/>
                    <a:gd name="T19" fmla="*/ 370 h 416"/>
                    <a:gd name="T20" fmla="*/ 601 w 716"/>
                    <a:gd name="T21" fmla="*/ 416 h 416"/>
                    <a:gd name="T22" fmla="*/ 530 w 716"/>
                    <a:gd name="T23" fmla="*/ 370 h 416"/>
                    <a:gd name="T24" fmla="*/ 461 w 716"/>
                    <a:gd name="T25" fmla="*/ 370 h 416"/>
                    <a:gd name="T26" fmla="*/ 346 w 716"/>
                    <a:gd name="T27" fmla="*/ 393 h 416"/>
                    <a:gd name="T28" fmla="*/ 254 w 716"/>
                    <a:gd name="T29" fmla="*/ 416 h 416"/>
                    <a:gd name="T30" fmla="*/ 114 w 716"/>
                    <a:gd name="T31" fmla="*/ 370 h 416"/>
                    <a:gd name="T32" fmla="*/ 45 w 716"/>
                    <a:gd name="T33" fmla="*/ 347 h 416"/>
                    <a:gd name="T34" fmla="*/ 45 w 716"/>
                    <a:gd name="T35" fmla="*/ 184 h 416"/>
                    <a:gd name="T36" fmla="*/ 0 w 716"/>
                    <a:gd name="T37" fmla="*/ 138 h 416"/>
                    <a:gd name="T38" fmla="*/ 45 w 716"/>
                    <a:gd name="T39" fmla="*/ 69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16" h="416">
                      <a:moveTo>
                        <a:pt x="45" y="69"/>
                      </a:moveTo>
                      <a:lnTo>
                        <a:pt x="137" y="69"/>
                      </a:lnTo>
                      <a:lnTo>
                        <a:pt x="231" y="0"/>
                      </a:lnTo>
                      <a:lnTo>
                        <a:pt x="300" y="92"/>
                      </a:lnTo>
                      <a:lnTo>
                        <a:pt x="392" y="69"/>
                      </a:lnTo>
                      <a:lnTo>
                        <a:pt x="507" y="161"/>
                      </a:lnTo>
                      <a:lnTo>
                        <a:pt x="601" y="115"/>
                      </a:lnTo>
                      <a:lnTo>
                        <a:pt x="693" y="115"/>
                      </a:lnTo>
                      <a:lnTo>
                        <a:pt x="716" y="347"/>
                      </a:lnTo>
                      <a:lnTo>
                        <a:pt x="647" y="370"/>
                      </a:lnTo>
                      <a:lnTo>
                        <a:pt x="601" y="416"/>
                      </a:lnTo>
                      <a:lnTo>
                        <a:pt x="530" y="370"/>
                      </a:lnTo>
                      <a:lnTo>
                        <a:pt x="461" y="370"/>
                      </a:lnTo>
                      <a:lnTo>
                        <a:pt x="346" y="393"/>
                      </a:lnTo>
                      <a:lnTo>
                        <a:pt x="254" y="416"/>
                      </a:lnTo>
                      <a:lnTo>
                        <a:pt x="114" y="370"/>
                      </a:lnTo>
                      <a:lnTo>
                        <a:pt x="45" y="347"/>
                      </a:lnTo>
                      <a:lnTo>
                        <a:pt x="45" y="184"/>
                      </a:lnTo>
                      <a:lnTo>
                        <a:pt x="0" y="138"/>
                      </a:lnTo>
                      <a:lnTo>
                        <a:pt x="45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9" name="Freeform 78"/>
                <p:cNvSpPr>
                  <a:spLocks/>
                </p:cNvSpPr>
                <p:nvPr/>
              </p:nvSpPr>
              <p:spPr bwMode="auto">
                <a:xfrm>
                  <a:off x="4282" y="4679"/>
                  <a:ext cx="579" cy="508"/>
                </a:xfrm>
                <a:custGeom>
                  <a:avLst/>
                  <a:gdLst>
                    <a:gd name="T0" fmla="*/ 115 w 579"/>
                    <a:gd name="T1" fmla="*/ 439 h 508"/>
                    <a:gd name="T2" fmla="*/ 115 w 579"/>
                    <a:gd name="T3" fmla="*/ 370 h 508"/>
                    <a:gd name="T4" fmla="*/ 23 w 579"/>
                    <a:gd name="T5" fmla="*/ 370 h 508"/>
                    <a:gd name="T6" fmla="*/ 0 w 579"/>
                    <a:gd name="T7" fmla="*/ 416 h 508"/>
                    <a:gd name="T8" fmla="*/ 0 w 579"/>
                    <a:gd name="T9" fmla="*/ 324 h 508"/>
                    <a:gd name="T10" fmla="*/ 69 w 579"/>
                    <a:gd name="T11" fmla="*/ 232 h 508"/>
                    <a:gd name="T12" fmla="*/ 69 w 579"/>
                    <a:gd name="T13" fmla="*/ 138 h 508"/>
                    <a:gd name="T14" fmla="*/ 69 w 579"/>
                    <a:gd name="T15" fmla="*/ 23 h 508"/>
                    <a:gd name="T16" fmla="*/ 255 w 579"/>
                    <a:gd name="T17" fmla="*/ 23 h 508"/>
                    <a:gd name="T18" fmla="*/ 370 w 579"/>
                    <a:gd name="T19" fmla="*/ 0 h 508"/>
                    <a:gd name="T20" fmla="*/ 554 w 579"/>
                    <a:gd name="T21" fmla="*/ 0 h 508"/>
                    <a:gd name="T22" fmla="*/ 531 w 579"/>
                    <a:gd name="T23" fmla="*/ 92 h 508"/>
                    <a:gd name="T24" fmla="*/ 579 w 579"/>
                    <a:gd name="T25" fmla="*/ 138 h 508"/>
                    <a:gd name="T26" fmla="*/ 508 w 579"/>
                    <a:gd name="T27" fmla="*/ 209 h 508"/>
                    <a:gd name="T28" fmla="*/ 439 w 579"/>
                    <a:gd name="T29" fmla="*/ 209 h 508"/>
                    <a:gd name="T30" fmla="*/ 347 w 579"/>
                    <a:gd name="T31" fmla="*/ 209 h 508"/>
                    <a:gd name="T32" fmla="*/ 255 w 579"/>
                    <a:gd name="T33" fmla="*/ 278 h 508"/>
                    <a:gd name="T34" fmla="*/ 255 w 579"/>
                    <a:gd name="T35" fmla="*/ 370 h 508"/>
                    <a:gd name="T36" fmla="*/ 370 w 579"/>
                    <a:gd name="T37" fmla="*/ 439 h 508"/>
                    <a:gd name="T38" fmla="*/ 370 w 579"/>
                    <a:gd name="T39" fmla="*/ 485 h 508"/>
                    <a:gd name="T40" fmla="*/ 232 w 579"/>
                    <a:gd name="T41" fmla="*/ 508 h 508"/>
                    <a:gd name="T42" fmla="*/ 46 w 579"/>
                    <a:gd name="T43" fmla="*/ 508 h 508"/>
                    <a:gd name="T44" fmla="*/ 115 w 579"/>
                    <a:gd name="T45" fmla="*/ 43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9" h="508">
                      <a:moveTo>
                        <a:pt x="115" y="439"/>
                      </a:moveTo>
                      <a:lnTo>
                        <a:pt x="115" y="370"/>
                      </a:lnTo>
                      <a:lnTo>
                        <a:pt x="23" y="370"/>
                      </a:lnTo>
                      <a:lnTo>
                        <a:pt x="0" y="416"/>
                      </a:lnTo>
                      <a:lnTo>
                        <a:pt x="0" y="324"/>
                      </a:lnTo>
                      <a:lnTo>
                        <a:pt x="69" y="232"/>
                      </a:lnTo>
                      <a:lnTo>
                        <a:pt x="69" y="138"/>
                      </a:lnTo>
                      <a:lnTo>
                        <a:pt x="69" y="23"/>
                      </a:lnTo>
                      <a:lnTo>
                        <a:pt x="255" y="23"/>
                      </a:lnTo>
                      <a:lnTo>
                        <a:pt x="370" y="0"/>
                      </a:lnTo>
                      <a:lnTo>
                        <a:pt x="554" y="0"/>
                      </a:lnTo>
                      <a:lnTo>
                        <a:pt x="531" y="92"/>
                      </a:lnTo>
                      <a:lnTo>
                        <a:pt x="579" y="138"/>
                      </a:lnTo>
                      <a:lnTo>
                        <a:pt x="508" y="209"/>
                      </a:lnTo>
                      <a:lnTo>
                        <a:pt x="439" y="209"/>
                      </a:lnTo>
                      <a:lnTo>
                        <a:pt x="347" y="209"/>
                      </a:lnTo>
                      <a:lnTo>
                        <a:pt x="255" y="278"/>
                      </a:lnTo>
                      <a:lnTo>
                        <a:pt x="255" y="370"/>
                      </a:lnTo>
                      <a:lnTo>
                        <a:pt x="370" y="439"/>
                      </a:lnTo>
                      <a:lnTo>
                        <a:pt x="370" y="485"/>
                      </a:lnTo>
                      <a:lnTo>
                        <a:pt x="232" y="508"/>
                      </a:lnTo>
                      <a:lnTo>
                        <a:pt x="46" y="508"/>
                      </a:lnTo>
                      <a:lnTo>
                        <a:pt x="115" y="4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0" name="Freeform 79"/>
                <p:cNvSpPr>
                  <a:spLocks/>
                </p:cNvSpPr>
                <p:nvPr/>
              </p:nvSpPr>
              <p:spPr bwMode="auto">
                <a:xfrm>
                  <a:off x="3661" y="4702"/>
                  <a:ext cx="693" cy="301"/>
                </a:xfrm>
                <a:custGeom>
                  <a:avLst/>
                  <a:gdLst>
                    <a:gd name="T0" fmla="*/ 693 w 693"/>
                    <a:gd name="T1" fmla="*/ 209 h 301"/>
                    <a:gd name="T2" fmla="*/ 624 w 693"/>
                    <a:gd name="T3" fmla="*/ 301 h 301"/>
                    <a:gd name="T4" fmla="*/ 509 w 693"/>
                    <a:gd name="T5" fmla="*/ 161 h 301"/>
                    <a:gd name="T6" fmla="*/ 464 w 693"/>
                    <a:gd name="T7" fmla="*/ 255 h 301"/>
                    <a:gd name="T8" fmla="*/ 392 w 693"/>
                    <a:gd name="T9" fmla="*/ 209 h 301"/>
                    <a:gd name="T10" fmla="*/ 323 w 693"/>
                    <a:gd name="T11" fmla="*/ 232 h 301"/>
                    <a:gd name="T12" fmla="*/ 232 w 693"/>
                    <a:gd name="T13" fmla="*/ 278 h 301"/>
                    <a:gd name="T14" fmla="*/ 232 w 693"/>
                    <a:gd name="T15" fmla="*/ 92 h 301"/>
                    <a:gd name="T16" fmla="*/ 48 w 693"/>
                    <a:gd name="T17" fmla="*/ 186 h 301"/>
                    <a:gd name="T18" fmla="*/ 0 w 693"/>
                    <a:gd name="T19" fmla="*/ 186 h 301"/>
                    <a:gd name="T20" fmla="*/ 48 w 693"/>
                    <a:gd name="T21" fmla="*/ 92 h 301"/>
                    <a:gd name="T22" fmla="*/ 94 w 693"/>
                    <a:gd name="T23" fmla="*/ 0 h 301"/>
                    <a:gd name="T24" fmla="*/ 415 w 693"/>
                    <a:gd name="T25" fmla="*/ 0 h 301"/>
                    <a:gd name="T26" fmla="*/ 693 w 693"/>
                    <a:gd name="T27" fmla="*/ 0 h 301"/>
                    <a:gd name="T28" fmla="*/ 693 w 693"/>
                    <a:gd name="T29" fmla="*/ 115 h 301"/>
                    <a:gd name="T30" fmla="*/ 693 w 693"/>
                    <a:gd name="T31" fmla="*/ 20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93" h="301">
                      <a:moveTo>
                        <a:pt x="693" y="209"/>
                      </a:moveTo>
                      <a:lnTo>
                        <a:pt x="624" y="301"/>
                      </a:lnTo>
                      <a:lnTo>
                        <a:pt x="509" y="161"/>
                      </a:lnTo>
                      <a:lnTo>
                        <a:pt x="464" y="255"/>
                      </a:lnTo>
                      <a:lnTo>
                        <a:pt x="392" y="209"/>
                      </a:lnTo>
                      <a:lnTo>
                        <a:pt x="323" y="232"/>
                      </a:lnTo>
                      <a:lnTo>
                        <a:pt x="232" y="278"/>
                      </a:lnTo>
                      <a:lnTo>
                        <a:pt x="232" y="92"/>
                      </a:lnTo>
                      <a:lnTo>
                        <a:pt x="48" y="186"/>
                      </a:lnTo>
                      <a:lnTo>
                        <a:pt x="0" y="186"/>
                      </a:lnTo>
                      <a:lnTo>
                        <a:pt x="48" y="92"/>
                      </a:lnTo>
                      <a:lnTo>
                        <a:pt x="94" y="0"/>
                      </a:lnTo>
                      <a:lnTo>
                        <a:pt x="415" y="0"/>
                      </a:lnTo>
                      <a:lnTo>
                        <a:pt x="693" y="0"/>
                      </a:lnTo>
                      <a:lnTo>
                        <a:pt x="693" y="115"/>
                      </a:lnTo>
                      <a:lnTo>
                        <a:pt x="693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1" name="Freeform 80"/>
                <p:cNvSpPr>
                  <a:spLocks/>
                </p:cNvSpPr>
                <p:nvPr/>
              </p:nvSpPr>
              <p:spPr bwMode="auto">
                <a:xfrm>
                  <a:off x="2950" y="4564"/>
                  <a:ext cx="808" cy="370"/>
                </a:xfrm>
                <a:custGeom>
                  <a:avLst/>
                  <a:gdLst>
                    <a:gd name="T0" fmla="*/ 229 w 808"/>
                    <a:gd name="T1" fmla="*/ 23 h 370"/>
                    <a:gd name="T2" fmla="*/ 229 w 808"/>
                    <a:gd name="T3" fmla="*/ 92 h 370"/>
                    <a:gd name="T4" fmla="*/ 275 w 808"/>
                    <a:gd name="T5" fmla="*/ 23 h 370"/>
                    <a:gd name="T6" fmla="*/ 321 w 808"/>
                    <a:gd name="T7" fmla="*/ 0 h 370"/>
                    <a:gd name="T8" fmla="*/ 367 w 808"/>
                    <a:gd name="T9" fmla="*/ 138 h 370"/>
                    <a:gd name="T10" fmla="*/ 438 w 808"/>
                    <a:gd name="T11" fmla="*/ 138 h 370"/>
                    <a:gd name="T12" fmla="*/ 461 w 808"/>
                    <a:gd name="T13" fmla="*/ 92 h 370"/>
                    <a:gd name="T14" fmla="*/ 576 w 808"/>
                    <a:gd name="T15" fmla="*/ 138 h 370"/>
                    <a:gd name="T16" fmla="*/ 622 w 808"/>
                    <a:gd name="T17" fmla="*/ 184 h 370"/>
                    <a:gd name="T18" fmla="*/ 622 w 808"/>
                    <a:gd name="T19" fmla="*/ 253 h 370"/>
                    <a:gd name="T20" fmla="*/ 668 w 808"/>
                    <a:gd name="T21" fmla="*/ 207 h 370"/>
                    <a:gd name="T22" fmla="*/ 714 w 808"/>
                    <a:gd name="T23" fmla="*/ 138 h 370"/>
                    <a:gd name="T24" fmla="*/ 808 w 808"/>
                    <a:gd name="T25" fmla="*/ 138 h 370"/>
                    <a:gd name="T26" fmla="*/ 762 w 808"/>
                    <a:gd name="T27" fmla="*/ 230 h 370"/>
                    <a:gd name="T28" fmla="*/ 714 w 808"/>
                    <a:gd name="T29" fmla="*/ 324 h 370"/>
                    <a:gd name="T30" fmla="*/ 622 w 808"/>
                    <a:gd name="T31" fmla="*/ 347 h 370"/>
                    <a:gd name="T32" fmla="*/ 484 w 808"/>
                    <a:gd name="T33" fmla="*/ 324 h 370"/>
                    <a:gd name="T34" fmla="*/ 461 w 808"/>
                    <a:gd name="T35" fmla="*/ 370 h 370"/>
                    <a:gd name="T36" fmla="*/ 367 w 808"/>
                    <a:gd name="T37" fmla="*/ 347 h 370"/>
                    <a:gd name="T38" fmla="*/ 321 w 808"/>
                    <a:gd name="T39" fmla="*/ 299 h 370"/>
                    <a:gd name="T40" fmla="*/ 160 w 808"/>
                    <a:gd name="T41" fmla="*/ 324 h 370"/>
                    <a:gd name="T42" fmla="*/ 0 w 808"/>
                    <a:gd name="T43" fmla="*/ 299 h 370"/>
                    <a:gd name="T44" fmla="*/ 0 w 808"/>
                    <a:gd name="T45" fmla="*/ 207 h 370"/>
                    <a:gd name="T46" fmla="*/ 23 w 808"/>
                    <a:gd name="T47" fmla="*/ 138 h 370"/>
                    <a:gd name="T48" fmla="*/ 0 w 808"/>
                    <a:gd name="T49" fmla="*/ 46 h 370"/>
                    <a:gd name="T50" fmla="*/ 46 w 808"/>
                    <a:gd name="T51" fmla="*/ 23 h 370"/>
                    <a:gd name="T52" fmla="*/ 91 w 808"/>
                    <a:gd name="T53" fmla="*/ 138 h 370"/>
                    <a:gd name="T54" fmla="*/ 137 w 808"/>
                    <a:gd name="T55" fmla="*/ 23 h 370"/>
                    <a:gd name="T56" fmla="*/ 229 w 808"/>
                    <a:gd name="T57" fmla="*/ 2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370">
                      <a:moveTo>
                        <a:pt x="229" y="23"/>
                      </a:moveTo>
                      <a:lnTo>
                        <a:pt x="229" y="92"/>
                      </a:lnTo>
                      <a:lnTo>
                        <a:pt x="275" y="23"/>
                      </a:lnTo>
                      <a:lnTo>
                        <a:pt x="321" y="0"/>
                      </a:lnTo>
                      <a:lnTo>
                        <a:pt x="367" y="138"/>
                      </a:lnTo>
                      <a:lnTo>
                        <a:pt x="438" y="138"/>
                      </a:lnTo>
                      <a:lnTo>
                        <a:pt x="461" y="92"/>
                      </a:lnTo>
                      <a:lnTo>
                        <a:pt x="576" y="138"/>
                      </a:lnTo>
                      <a:lnTo>
                        <a:pt x="622" y="184"/>
                      </a:lnTo>
                      <a:lnTo>
                        <a:pt x="622" y="253"/>
                      </a:lnTo>
                      <a:lnTo>
                        <a:pt x="668" y="207"/>
                      </a:lnTo>
                      <a:lnTo>
                        <a:pt x="714" y="138"/>
                      </a:lnTo>
                      <a:lnTo>
                        <a:pt x="808" y="138"/>
                      </a:lnTo>
                      <a:lnTo>
                        <a:pt x="762" y="230"/>
                      </a:lnTo>
                      <a:lnTo>
                        <a:pt x="714" y="324"/>
                      </a:lnTo>
                      <a:lnTo>
                        <a:pt x="622" y="347"/>
                      </a:lnTo>
                      <a:lnTo>
                        <a:pt x="484" y="324"/>
                      </a:lnTo>
                      <a:lnTo>
                        <a:pt x="461" y="370"/>
                      </a:lnTo>
                      <a:lnTo>
                        <a:pt x="367" y="347"/>
                      </a:lnTo>
                      <a:lnTo>
                        <a:pt x="321" y="299"/>
                      </a:lnTo>
                      <a:lnTo>
                        <a:pt x="160" y="324"/>
                      </a:lnTo>
                      <a:lnTo>
                        <a:pt x="0" y="299"/>
                      </a:lnTo>
                      <a:lnTo>
                        <a:pt x="0" y="207"/>
                      </a:lnTo>
                      <a:lnTo>
                        <a:pt x="23" y="138"/>
                      </a:lnTo>
                      <a:lnTo>
                        <a:pt x="0" y="46"/>
                      </a:lnTo>
                      <a:lnTo>
                        <a:pt x="46" y="23"/>
                      </a:lnTo>
                      <a:lnTo>
                        <a:pt x="91" y="138"/>
                      </a:lnTo>
                      <a:lnTo>
                        <a:pt x="137" y="23"/>
                      </a:lnTo>
                      <a:lnTo>
                        <a:pt x="22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2" name="Freeform 81"/>
                <p:cNvSpPr>
                  <a:spLocks/>
                </p:cNvSpPr>
                <p:nvPr/>
              </p:nvSpPr>
              <p:spPr bwMode="auto">
                <a:xfrm>
                  <a:off x="1929" y="4610"/>
                  <a:ext cx="1018" cy="370"/>
                </a:xfrm>
                <a:custGeom>
                  <a:avLst/>
                  <a:gdLst>
                    <a:gd name="T0" fmla="*/ 625 w 1018"/>
                    <a:gd name="T1" fmla="*/ 253 h 370"/>
                    <a:gd name="T2" fmla="*/ 648 w 1018"/>
                    <a:gd name="T3" fmla="*/ 184 h 370"/>
                    <a:gd name="T4" fmla="*/ 554 w 1018"/>
                    <a:gd name="T5" fmla="*/ 138 h 370"/>
                    <a:gd name="T6" fmla="*/ 255 w 1018"/>
                    <a:gd name="T7" fmla="*/ 138 h 370"/>
                    <a:gd name="T8" fmla="*/ 255 w 1018"/>
                    <a:gd name="T9" fmla="*/ 184 h 370"/>
                    <a:gd name="T10" fmla="*/ 23 w 1018"/>
                    <a:gd name="T11" fmla="*/ 184 h 370"/>
                    <a:gd name="T12" fmla="*/ 0 w 1018"/>
                    <a:gd name="T13" fmla="*/ 138 h 370"/>
                    <a:gd name="T14" fmla="*/ 115 w 1018"/>
                    <a:gd name="T15" fmla="*/ 92 h 370"/>
                    <a:gd name="T16" fmla="*/ 255 w 1018"/>
                    <a:gd name="T17" fmla="*/ 69 h 370"/>
                    <a:gd name="T18" fmla="*/ 370 w 1018"/>
                    <a:gd name="T19" fmla="*/ 69 h 370"/>
                    <a:gd name="T20" fmla="*/ 554 w 1018"/>
                    <a:gd name="T21" fmla="*/ 46 h 370"/>
                    <a:gd name="T22" fmla="*/ 717 w 1018"/>
                    <a:gd name="T23" fmla="*/ 0 h 370"/>
                    <a:gd name="T24" fmla="*/ 786 w 1018"/>
                    <a:gd name="T25" fmla="*/ 0 h 370"/>
                    <a:gd name="T26" fmla="*/ 809 w 1018"/>
                    <a:gd name="T27" fmla="*/ 23 h 370"/>
                    <a:gd name="T28" fmla="*/ 809 w 1018"/>
                    <a:gd name="T29" fmla="*/ 92 h 370"/>
                    <a:gd name="T30" fmla="*/ 900 w 1018"/>
                    <a:gd name="T31" fmla="*/ 46 h 370"/>
                    <a:gd name="T32" fmla="*/ 969 w 1018"/>
                    <a:gd name="T33" fmla="*/ 161 h 370"/>
                    <a:gd name="T34" fmla="*/ 1018 w 1018"/>
                    <a:gd name="T35" fmla="*/ 161 h 370"/>
                    <a:gd name="T36" fmla="*/ 1018 w 1018"/>
                    <a:gd name="T37" fmla="*/ 253 h 370"/>
                    <a:gd name="T38" fmla="*/ 946 w 1018"/>
                    <a:gd name="T39" fmla="*/ 301 h 370"/>
                    <a:gd name="T40" fmla="*/ 878 w 1018"/>
                    <a:gd name="T41" fmla="*/ 301 h 370"/>
                    <a:gd name="T42" fmla="*/ 809 w 1018"/>
                    <a:gd name="T43" fmla="*/ 347 h 370"/>
                    <a:gd name="T44" fmla="*/ 740 w 1018"/>
                    <a:gd name="T45" fmla="*/ 347 h 370"/>
                    <a:gd name="T46" fmla="*/ 648 w 1018"/>
                    <a:gd name="T47" fmla="*/ 370 h 370"/>
                    <a:gd name="T48" fmla="*/ 531 w 1018"/>
                    <a:gd name="T49" fmla="*/ 324 h 370"/>
                    <a:gd name="T50" fmla="*/ 554 w 1018"/>
                    <a:gd name="T51" fmla="*/ 253 h 370"/>
                    <a:gd name="T52" fmla="*/ 600 w 1018"/>
                    <a:gd name="T53" fmla="*/ 278 h 370"/>
                    <a:gd name="T54" fmla="*/ 625 w 1018"/>
                    <a:gd name="T55" fmla="*/ 25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8" h="370">
                      <a:moveTo>
                        <a:pt x="625" y="253"/>
                      </a:moveTo>
                      <a:lnTo>
                        <a:pt x="648" y="184"/>
                      </a:lnTo>
                      <a:lnTo>
                        <a:pt x="554" y="138"/>
                      </a:lnTo>
                      <a:lnTo>
                        <a:pt x="255" y="138"/>
                      </a:lnTo>
                      <a:lnTo>
                        <a:pt x="255" y="184"/>
                      </a:lnTo>
                      <a:lnTo>
                        <a:pt x="23" y="184"/>
                      </a:lnTo>
                      <a:lnTo>
                        <a:pt x="0" y="138"/>
                      </a:lnTo>
                      <a:lnTo>
                        <a:pt x="115" y="92"/>
                      </a:lnTo>
                      <a:lnTo>
                        <a:pt x="255" y="69"/>
                      </a:lnTo>
                      <a:lnTo>
                        <a:pt x="370" y="69"/>
                      </a:lnTo>
                      <a:lnTo>
                        <a:pt x="554" y="46"/>
                      </a:lnTo>
                      <a:lnTo>
                        <a:pt x="717" y="0"/>
                      </a:lnTo>
                      <a:lnTo>
                        <a:pt x="786" y="0"/>
                      </a:lnTo>
                      <a:lnTo>
                        <a:pt x="809" y="23"/>
                      </a:lnTo>
                      <a:lnTo>
                        <a:pt x="809" y="92"/>
                      </a:lnTo>
                      <a:lnTo>
                        <a:pt x="900" y="46"/>
                      </a:lnTo>
                      <a:lnTo>
                        <a:pt x="969" y="161"/>
                      </a:lnTo>
                      <a:lnTo>
                        <a:pt x="1018" y="161"/>
                      </a:lnTo>
                      <a:lnTo>
                        <a:pt x="1018" y="253"/>
                      </a:lnTo>
                      <a:lnTo>
                        <a:pt x="946" y="301"/>
                      </a:lnTo>
                      <a:lnTo>
                        <a:pt x="878" y="301"/>
                      </a:lnTo>
                      <a:lnTo>
                        <a:pt x="809" y="347"/>
                      </a:lnTo>
                      <a:lnTo>
                        <a:pt x="740" y="347"/>
                      </a:lnTo>
                      <a:lnTo>
                        <a:pt x="648" y="370"/>
                      </a:lnTo>
                      <a:lnTo>
                        <a:pt x="531" y="324"/>
                      </a:lnTo>
                      <a:lnTo>
                        <a:pt x="554" y="253"/>
                      </a:lnTo>
                      <a:lnTo>
                        <a:pt x="600" y="278"/>
                      </a:lnTo>
                      <a:lnTo>
                        <a:pt x="625" y="25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3" name="Freeform 82" descr="市松模様 (大)"/>
                <p:cNvSpPr>
                  <a:spLocks/>
                </p:cNvSpPr>
                <p:nvPr/>
              </p:nvSpPr>
              <p:spPr bwMode="auto">
                <a:xfrm>
                  <a:off x="3755" y="5535"/>
                  <a:ext cx="714" cy="579"/>
                </a:xfrm>
                <a:custGeom>
                  <a:avLst/>
                  <a:gdLst>
                    <a:gd name="T0" fmla="*/ 206 w 714"/>
                    <a:gd name="T1" fmla="*/ 278 h 579"/>
                    <a:gd name="T2" fmla="*/ 252 w 714"/>
                    <a:gd name="T3" fmla="*/ 117 h 579"/>
                    <a:gd name="T4" fmla="*/ 321 w 714"/>
                    <a:gd name="T5" fmla="*/ 46 h 579"/>
                    <a:gd name="T6" fmla="*/ 461 w 714"/>
                    <a:gd name="T7" fmla="*/ 46 h 579"/>
                    <a:gd name="T8" fmla="*/ 484 w 714"/>
                    <a:gd name="T9" fmla="*/ 0 h 579"/>
                    <a:gd name="T10" fmla="*/ 553 w 714"/>
                    <a:gd name="T11" fmla="*/ 23 h 579"/>
                    <a:gd name="T12" fmla="*/ 599 w 714"/>
                    <a:gd name="T13" fmla="*/ 0 h 579"/>
                    <a:gd name="T14" fmla="*/ 714 w 714"/>
                    <a:gd name="T15" fmla="*/ 209 h 579"/>
                    <a:gd name="T16" fmla="*/ 599 w 714"/>
                    <a:gd name="T17" fmla="*/ 255 h 579"/>
                    <a:gd name="T18" fmla="*/ 553 w 714"/>
                    <a:gd name="T19" fmla="*/ 301 h 579"/>
                    <a:gd name="T20" fmla="*/ 507 w 714"/>
                    <a:gd name="T21" fmla="*/ 416 h 579"/>
                    <a:gd name="T22" fmla="*/ 507 w 714"/>
                    <a:gd name="T23" fmla="*/ 510 h 579"/>
                    <a:gd name="T24" fmla="*/ 370 w 714"/>
                    <a:gd name="T25" fmla="*/ 556 h 579"/>
                    <a:gd name="T26" fmla="*/ 298 w 714"/>
                    <a:gd name="T27" fmla="*/ 533 h 579"/>
                    <a:gd name="T28" fmla="*/ 206 w 714"/>
                    <a:gd name="T29" fmla="*/ 579 h 579"/>
                    <a:gd name="T30" fmla="*/ 115 w 714"/>
                    <a:gd name="T31" fmla="*/ 510 h 579"/>
                    <a:gd name="T32" fmla="*/ 0 w 714"/>
                    <a:gd name="T33" fmla="*/ 370 h 579"/>
                    <a:gd name="T34" fmla="*/ 161 w 714"/>
                    <a:gd name="T35" fmla="*/ 324 h 579"/>
                    <a:gd name="T36" fmla="*/ 206 w 714"/>
                    <a:gd name="T37" fmla="*/ 278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14" h="579">
                      <a:moveTo>
                        <a:pt x="206" y="278"/>
                      </a:moveTo>
                      <a:lnTo>
                        <a:pt x="252" y="117"/>
                      </a:lnTo>
                      <a:lnTo>
                        <a:pt x="321" y="46"/>
                      </a:lnTo>
                      <a:lnTo>
                        <a:pt x="461" y="46"/>
                      </a:lnTo>
                      <a:lnTo>
                        <a:pt x="484" y="0"/>
                      </a:lnTo>
                      <a:lnTo>
                        <a:pt x="553" y="23"/>
                      </a:lnTo>
                      <a:lnTo>
                        <a:pt x="599" y="0"/>
                      </a:lnTo>
                      <a:lnTo>
                        <a:pt x="714" y="209"/>
                      </a:lnTo>
                      <a:lnTo>
                        <a:pt x="599" y="255"/>
                      </a:lnTo>
                      <a:lnTo>
                        <a:pt x="553" y="301"/>
                      </a:lnTo>
                      <a:lnTo>
                        <a:pt x="507" y="416"/>
                      </a:lnTo>
                      <a:lnTo>
                        <a:pt x="507" y="510"/>
                      </a:lnTo>
                      <a:lnTo>
                        <a:pt x="370" y="556"/>
                      </a:lnTo>
                      <a:lnTo>
                        <a:pt x="298" y="533"/>
                      </a:lnTo>
                      <a:lnTo>
                        <a:pt x="206" y="579"/>
                      </a:lnTo>
                      <a:lnTo>
                        <a:pt x="115" y="510"/>
                      </a:lnTo>
                      <a:lnTo>
                        <a:pt x="0" y="370"/>
                      </a:lnTo>
                      <a:lnTo>
                        <a:pt x="161" y="324"/>
                      </a:lnTo>
                      <a:lnTo>
                        <a:pt x="206" y="2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4" name="Freeform 83" descr="市松模様 (大)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877" cy="485"/>
                </a:xfrm>
                <a:custGeom>
                  <a:avLst/>
                  <a:gdLst>
                    <a:gd name="T0" fmla="*/ 46 w 877"/>
                    <a:gd name="T1" fmla="*/ 0 h 485"/>
                    <a:gd name="T2" fmla="*/ 161 w 877"/>
                    <a:gd name="T3" fmla="*/ 140 h 485"/>
                    <a:gd name="T4" fmla="*/ 252 w 877"/>
                    <a:gd name="T5" fmla="*/ 209 h 485"/>
                    <a:gd name="T6" fmla="*/ 344 w 877"/>
                    <a:gd name="T7" fmla="*/ 163 h 485"/>
                    <a:gd name="T8" fmla="*/ 416 w 877"/>
                    <a:gd name="T9" fmla="*/ 186 h 485"/>
                    <a:gd name="T10" fmla="*/ 438 w 877"/>
                    <a:gd name="T11" fmla="*/ 255 h 485"/>
                    <a:gd name="T12" fmla="*/ 484 w 877"/>
                    <a:gd name="T13" fmla="*/ 255 h 485"/>
                    <a:gd name="T14" fmla="*/ 599 w 877"/>
                    <a:gd name="T15" fmla="*/ 163 h 485"/>
                    <a:gd name="T16" fmla="*/ 668 w 877"/>
                    <a:gd name="T17" fmla="*/ 186 h 485"/>
                    <a:gd name="T18" fmla="*/ 691 w 877"/>
                    <a:gd name="T19" fmla="*/ 255 h 485"/>
                    <a:gd name="T20" fmla="*/ 737 w 877"/>
                    <a:gd name="T21" fmla="*/ 255 h 485"/>
                    <a:gd name="T22" fmla="*/ 877 w 877"/>
                    <a:gd name="T23" fmla="*/ 347 h 485"/>
                    <a:gd name="T24" fmla="*/ 785 w 877"/>
                    <a:gd name="T25" fmla="*/ 416 h 485"/>
                    <a:gd name="T26" fmla="*/ 622 w 877"/>
                    <a:gd name="T27" fmla="*/ 485 h 485"/>
                    <a:gd name="T28" fmla="*/ 461 w 877"/>
                    <a:gd name="T29" fmla="*/ 393 h 485"/>
                    <a:gd name="T30" fmla="*/ 344 w 877"/>
                    <a:gd name="T31" fmla="*/ 393 h 485"/>
                    <a:gd name="T32" fmla="*/ 321 w 877"/>
                    <a:gd name="T33" fmla="*/ 301 h 485"/>
                    <a:gd name="T34" fmla="*/ 161 w 877"/>
                    <a:gd name="T35" fmla="*/ 347 h 485"/>
                    <a:gd name="T36" fmla="*/ 115 w 877"/>
                    <a:gd name="T37" fmla="*/ 278 h 485"/>
                    <a:gd name="T38" fmla="*/ 92 w 877"/>
                    <a:gd name="T39" fmla="*/ 163 h 485"/>
                    <a:gd name="T40" fmla="*/ 0 w 877"/>
                    <a:gd name="T41" fmla="*/ 115 h 485"/>
                    <a:gd name="T42" fmla="*/ 46 w 877"/>
                    <a:gd name="T43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77" h="485">
                      <a:moveTo>
                        <a:pt x="46" y="0"/>
                      </a:moveTo>
                      <a:lnTo>
                        <a:pt x="161" y="140"/>
                      </a:lnTo>
                      <a:lnTo>
                        <a:pt x="252" y="209"/>
                      </a:lnTo>
                      <a:lnTo>
                        <a:pt x="344" y="163"/>
                      </a:lnTo>
                      <a:lnTo>
                        <a:pt x="416" y="186"/>
                      </a:lnTo>
                      <a:lnTo>
                        <a:pt x="438" y="255"/>
                      </a:lnTo>
                      <a:lnTo>
                        <a:pt x="484" y="255"/>
                      </a:lnTo>
                      <a:lnTo>
                        <a:pt x="599" y="163"/>
                      </a:lnTo>
                      <a:lnTo>
                        <a:pt x="668" y="186"/>
                      </a:lnTo>
                      <a:lnTo>
                        <a:pt x="691" y="255"/>
                      </a:lnTo>
                      <a:lnTo>
                        <a:pt x="737" y="255"/>
                      </a:lnTo>
                      <a:lnTo>
                        <a:pt x="877" y="347"/>
                      </a:lnTo>
                      <a:lnTo>
                        <a:pt x="785" y="416"/>
                      </a:lnTo>
                      <a:lnTo>
                        <a:pt x="622" y="485"/>
                      </a:lnTo>
                      <a:lnTo>
                        <a:pt x="461" y="393"/>
                      </a:lnTo>
                      <a:lnTo>
                        <a:pt x="344" y="393"/>
                      </a:lnTo>
                      <a:lnTo>
                        <a:pt x="321" y="301"/>
                      </a:lnTo>
                      <a:lnTo>
                        <a:pt x="161" y="347"/>
                      </a:lnTo>
                      <a:lnTo>
                        <a:pt x="115" y="278"/>
                      </a:lnTo>
                      <a:lnTo>
                        <a:pt x="92" y="163"/>
                      </a:lnTo>
                      <a:lnTo>
                        <a:pt x="0" y="11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5" name="Freeform 84" descr="市松模様 (大)"/>
                <p:cNvSpPr>
                  <a:spLocks/>
                </p:cNvSpPr>
                <p:nvPr/>
              </p:nvSpPr>
              <p:spPr bwMode="auto">
                <a:xfrm>
                  <a:off x="4125" y="5535"/>
                  <a:ext cx="1014" cy="1157"/>
                </a:xfrm>
                <a:custGeom>
                  <a:avLst/>
                  <a:gdLst>
                    <a:gd name="T0" fmla="*/ 183 w 1014"/>
                    <a:gd name="T1" fmla="*/ 301 h 1157"/>
                    <a:gd name="T2" fmla="*/ 229 w 1014"/>
                    <a:gd name="T3" fmla="*/ 255 h 1157"/>
                    <a:gd name="T4" fmla="*/ 344 w 1014"/>
                    <a:gd name="T5" fmla="*/ 209 h 1157"/>
                    <a:gd name="T6" fmla="*/ 507 w 1014"/>
                    <a:gd name="T7" fmla="*/ 209 h 1157"/>
                    <a:gd name="T8" fmla="*/ 507 w 1014"/>
                    <a:gd name="T9" fmla="*/ 140 h 1157"/>
                    <a:gd name="T10" fmla="*/ 599 w 1014"/>
                    <a:gd name="T11" fmla="*/ 69 h 1157"/>
                    <a:gd name="T12" fmla="*/ 762 w 1014"/>
                    <a:gd name="T13" fmla="*/ 0 h 1157"/>
                    <a:gd name="T14" fmla="*/ 877 w 1014"/>
                    <a:gd name="T15" fmla="*/ 69 h 1157"/>
                    <a:gd name="T16" fmla="*/ 900 w 1014"/>
                    <a:gd name="T17" fmla="*/ 186 h 1157"/>
                    <a:gd name="T18" fmla="*/ 1014 w 1014"/>
                    <a:gd name="T19" fmla="*/ 232 h 1157"/>
                    <a:gd name="T20" fmla="*/ 923 w 1014"/>
                    <a:gd name="T21" fmla="*/ 370 h 1157"/>
                    <a:gd name="T22" fmla="*/ 854 w 1014"/>
                    <a:gd name="T23" fmla="*/ 533 h 1157"/>
                    <a:gd name="T24" fmla="*/ 785 w 1014"/>
                    <a:gd name="T25" fmla="*/ 602 h 1157"/>
                    <a:gd name="T26" fmla="*/ 785 w 1014"/>
                    <a:gd name="T27" fmla="*/ 740 h 1157"/>
                    <a:gd name="T28" fmla="*/ 877 w 1014"/>
                    <a:gd name="T29" fmla="*/ 763 h 1157"/>
                    <a:gd name="T30" fmla="*/ 923 w 1014"/>
                    <a:gd name="T31" fmla="*/ 927 h 1157"/>
                    <a:gd name="T32" fmla="*/ 1014 w 1014"/>
                    <a:gd name="T33" fmla="*/ 927 h 1157"/>
                    <a:gd name="T34" fmla="*/ 991 w 1014"/>
                    <a:gd name="T35" fmla="*/ 1157 h 1157"/>
                    <a:gd name="T36" fmla="*/ 877 w 1014"/>
                    <a:gd name="T37" fmla="*/ 1111 h 1157"/>
                    <a:gd name="T38" fmla="*/ 762 w 1014"/>
                    <a:gd name="T39" fmla="*/ 1065 h 1157"/>
                    <a:gd name="T40" fmla="*/ 645 w 1014"/>
                    <a:gd name="T41" fmla="*/ 996 h 1157"/>
                    <a:gd name="T42" fmla="*/ 576 w 1014"/>
                    <a:gd name="T43" fmla="*/ 973 h 1157"/>
                    <a:gd name="T44" fmla="*/ 507 w 1014"/>
                    <a:gd name="T45" fmla="*/ 904 h 1157"/>
                    <a:gd name="T46" fmla="*/ 507 w 1014"/>
                    <a:gd name="T47" fmla="*/ 786 h 1157"/>
                    <a:gd name="T48" fmla="*/ 461 w 1014"/>
                    <a:gd name="T49" fmla="*/ 717 h 1157"/>
                    <a:gd name="T50" fmla="*/ 321 w 1014"/>
                    <a:gd name="T51" fmla="*/ 625 h 1157"/>
                    <a:gd name="T52" fmla="*/ 275 w 1014"/>
                    <a:gd name="T53" fmla="*/ 625 h 1157"/>
                    <a:gd name="T54" fmla="*/ 252 w 1014"/>
                    <a:gd name="T55" fmla="*/ 556 h 1157"/>
                    <a:gd name="T56" fmla="*/ 183 w 1014"/>
                    <a:gd name="T57" fmla="*/ 533 h 1157"/>
                    <a:gd name="T58" fmla="*/ 68 w 1014"/>
                    <a:gd name="T59" fmla="*/ 625 h 1157"/>
                    <a:gd name="T60" fmla="*/ 22 w 1014"/>
                    <a:gd name="T61" fmla="*/ 625 h 1157"/>
                    <a:gd name="T62" fmla="*/ 0 w 1014"/>
                    <a:gd name="T63" fmla="*/ 556 h 1157"/>
                    <a:gd name="T64" fmla="*/ 137 w 1014"/>
                    <a:gd name="T65" fmla="*/ 510 h 1157"/>
                    <a:gd name="T66" fmla="*/ 137 w 1014"/>
                    <a:gd name="T67" fmla="*/ 416 h 1157"/>
                    <a:gd name="T68" fmla="*/ 183 w 1014"/>
                    <a:gd name="T69" fmla="*/ 301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14" h="1157">
                      <a:moveTo>
                        <a:pt x="183" y="301"/>
                      </a:moveTo>
                      <a:lnTo>
                        <a:pt x="229" y="255"/>
                      </a:lnTo>
                      <a:lnTo>
                        <a:pt x="344" y="209"/>
                      </a:lnTo>
                      <a:lnTo>
                        <a:pt x="507" y="209"/>
                      </a:lnTo>
                      <a:lnTo>
                        <a:pt x="507" y="140"/>
                      </a:lnTo>
                      <a:lnTo>
                        <a:pt x="599" y="69"/>
                      </a:lnTo>
                      <a:lnTo>
                        <a:pt x="762" y="0"/>
                      </a:lnTo>
                      <a:lnTo>
                        <a:pt x="877" y="69"/>
                      </a:lnTo>
                      <a:lnTo>
                        <a:pt x="900" y="186"/>
                      </a:lnTo>
                      <a:lnTo>
                        <a:pt x="1014" y="232"/>
                      </a:lnTo>
                      <a:lnTo>
                        <a:pt x="923" y="370"/>
                      </a:lnTo>
                      <a:lnTo>
                        <a:pt x="854" y="533"/>
                      </a:lnTo>
                      <a:lnTo>
                        <a:pt x="785" y="602"/>
                      </a:lnTo>
                      <a:lnTo>
                        <a:pt x="785" y="740"/>
                      </a:lnTo>
                      <a:lnTo>
                        <a:pt x="877" y="763"/>
                      </a:lnTo>
                      <a:lnTo>
                        <a:pt x="923" y="927"/>
                      </a:lnTo>
                      <a:lnTo>
                        <a:pt x="1014" y="927"/>
                      </a:lnTo>
                      <a:lnTo>
                        <a:pt x="991" y="1157"/>
                      </a:lnTo>
                      <a:lnTo>
                        <a:pt x="877" y="1111"/>
                      </a:lnTo>
                      <a:lnTo>
                        <a:pt x="762" y="1065"/>
                      </a:lnTo>
                      <a:lnTo>
                        <a:pt x="645" y="996"/>
                      </a:lnTo>
                      <a:lnTo>
                        <a:pt x="576" y="973"/>
                      </a:lnTo>
                      <a:lnTo>
                        <a:pt x="507" y="904"/>
                      </a:lnTo>
                      <a:lnTo>
                        <a:pt x="507" y="786"/>
                      </a:lnTo>
                      <a:lnTo>
                        <a:pt x="461" y="717"/>
                      </a:lnTo>
                      <a:lnTo>
                        <a:pt x="321" y="625"/>
                      </a:lnTo>
                      <a:lnTo>
                        <a:pt x="275" y="625"/>
                      </a:lnTo>
                      <a:lnTo>
                        <a:pt x="252" y="556"/>
                      </a:lnTo>
                      <a:lnTo>
                        <a:pt x="183" y="533"/>
                      </a:lnTo>
                      <a:lnTo>
                        <a:pt x="68" y="625"/>
                      </a:lnTo>
                      <a:lnTo>
                        <a:pt x="22" y="625"/>
                      </a:lnTo>
                      <a:lnTo>
                        <a:pt x="0" y="556"/>
                      </a:lnTo>
                      <a:lnTo>
                        <a:pt x="137" y="510"/>
                      </a:lnTo>
                      <a:lnTo>
                        <a:pt x="137" y="416"/>
                      </a:lnTo>
                      <a:lnTo>
                        <a:pt x="183" y="30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6" name="Freeform 85" descr="市松模様 (大)"/>
                <p:cNvSpPr>
                  <a:spLocks/>
                </p:cNvSpPr>
                <p:nvPr/>
              </p:nvSpPr>
              <p:spPr bwMode="auto">
                <a:xfrm>
                  <a:off x="4910" y="5744"/>
                  <a:ext cx="2216" cy="1017"/>
                </a:xfrm>
                <a:custGeom>
                  <a:avLst/>
                  <a:gdLst>
                    <a:gd name="T0" fmla="*/ 1547 w 2216"/>
                    <a:gd name="T1" fmla="*/ 393 h 1017"/>
                    <a:gd name="T2" fmla="*/ 1639 w 2216"/>
                    <a:gd name="T3" fmla="*/ 370 h 1017"/>
                    <a:gd name="T4" fmla="*/ 1754 w 2216"/>
                    <a:gd name="T5" fmla="*/ 347 h 1017"/>
                    <a:gd name="T6" fmla="*/ 1823 w 2216"/>
                    <a:gd name="T7" fmla="*/ 347 h 1017"/>
                    <a:gd name="T8" fmla="*/ 1894 w 2216"/>
                    <a:gd name="T9" fmla="*/ 393 h 1017"/>
                    <a:gd name="T10" fmla="*/ 1940 w 2216"/>
                    <a:gd name="T11" fmla="*/ 347 h 1017"/>
                    <a:gd name="T12" fmla="*/ 2009 w 2216"/>
                    <a:gd name="T13" fmla="*/ 324 h 1017"/>
                    <a:gd name="T14" fmla="*/ 2032 w 2216"/>
                    <a:gd name="T15" fmla="*/ 439 h 1017"/>
                    <a:gd name="T16" fmla="*/ 2078 w 2216"/>
                    <a:gd name="T17" fmla="*/ 508 h 1017"/>
                    <a:gd name="T18" fmla="*/ 2101 w 2216"/>
                    <a:gd name="T19" fmla="*/ 600 h 1017"/>
                    <a:gd name="T20" fmla="*/ 2216 w 2216"/>
                    <a:gd name="T21" fmla="*/ 669 h 1017"/>
                    <a:gd name="T22" fmla="*/ 2147 w 2216"/>
                    <a:gd name="T23" fmla="*/ 787 h 1017"/>
                    <a:gd name="T24" fmla="*/ 2101 w 2216"/>
                    <a:gd name="T25" fmla="*/ 833 h 1017"/>
                    <a:gd name="T26" fmla="*/ 1940 w 2216"/>
                    <a:gd name="T27" fmla="*/ 695 h 1017"/>
                    <a:gd name="T28" fmla="*/ 1846 w 2216"/>
                    <a:gd name="T29" fmla="*/ 623 h 1017"/>
                    <a:gd name="T30" fmla="*/ 1708 w 2216"/>
                    <a:gd name="T31" fmla="*/ 600 h 1017"/>
                    <a:gd name="T32" fmla="*/ 1616 w 2216"/>
                    <a:gd name="T33" fmla="*/ 646 h 1017"/>
                    <a:gd name="T34" fmla="*/ 1453 w 2216"/>
                    <a:gd name="T35" fmla="*/ 669 h 1017"/>
                    <a:gd name="T36" fmla="*/ 1293 w 2216"/>
                    <a:gd name="T37" fmla="*/ 623 h 1017"/>
                    <a:gd name="T38" fmla="*/ 1201 w 2216"/>
                    <a:gd name="T39" fmla="*/ 600 h 1017"/>
                    <a:gd name="T40" fmla="*/ 1178 w 2216"/>
                    <a:gd name="T41" fmla="*/ 623 h 1017"/>
                    <a:gd name="T42" fmla="*/ 1084 w 2216"/>
                    <a:gd name="T43" fmla="*/ 718 h 1017"/>
                    <a:gd name="T44" fmla="*/ 1038 w 2216"/>
                    <a:gd name="T45" fmla="*/ 787 h 1017"/>
                    <a:gd name="T46" fmla="*/ 992 w 2216"/>
                    <a:gd name="T47" fmla="*/ 787 h 1017"/>
                    <a:gd name="T48" fmla="*/ 831 w 2216"/>
                    <a:gd name="T49" fmla="*/ 787 h 1017"/>
                    <a:gd name="T50" fmla="*/ 739 w 2216"/>
                    <a:gd name="T51" fmla="*/ 810 h 1017"/>
                    <a:gd name="T52" fmla="*/ 622 w 2216"/>
                    <a:gd name="T53" fmla="*/ 810 h 1017"/>
                    <a:gd name="T54" fmla="*/ 530 w 2216"/>
                    <a:gd name="T55" fmla="*/ 856 h 1017"/>
                    <a:gd name="T56" fmla="*/ 530 w 2216"/>
                    <a:gd name="T57" fmla="*/ 948 h 1017"/>
                    <a:gd name="T58" fmla="*/ 415 w 2216"/>
                    <a:gd name="T59" fmla="*/ 948 h 1017"/>
                    <a:gd name="T60" fmla="*/ 347 w 2216"/>
                    <a:gd name="T61" fmla="*/ 1017 h 1017"/>
                    <a:gd name="T62" fmla="*/ 206 w 2216"/>
                    <a:gd name="T63" fmla="*/ 948 h 1017"/>
                    <a:gd name="T64" fmla="*/ 229 w 2216"/>
                    <a:gd name="T65" fmla="*/ 718 h 1017"/>
                    <a:gd name="T66" fmla="*/ 138 w 2216"/>
                    <a:gd name="T67" fmla="*/ 718 h 1017"/>
                    <a:gd name="T68" fmla="*/ 92 w 2216"/>
                    <a:gd name="T69" fmla="*/ 554 h 1017"/>
                    <a:gd name="T70" fmla="*/ 0 w 2216"/>
                    <a:gd name="T71" fmla="*/ 531 h 1017"/>
                    <a:gd name="T72" fmla="*/ 0 w 2216"/>
                    <a:gd name="T73" fmla="*/ 393 h 1017"/>
                    <a:gd name="T74" fmla="*/ 69 w 2216"/>
                    <a:gd name="T75" fmla="*/ 324 h 1017"/>
                    <a:gd name="T76" fmla="*/ 138 w 2216"/>
                    <a:gd name="T77" fmla="*/ 161 h 1017"/>
                    <a:gd name="T78" fmla="*/ 229 w 2216"/>
                    <a:gd name="T79" fmla="*/ 23 h 1017"/>
                    <a:gd name="T80" fmla="*/ 321 w 2216"/>
                    <a:gd name="T81" fmla="*/ 0 h 1017"/>
                    <a:gd name="T82" fmla="*/ 369 w 2216"/>
                    <a:gd name="T83" fmla="*/ 0 h 1017"/>
                    <a:gd name="T84" fmla="*/ 392 w 2216"/>
                    <a:gd name="T85" fmla="*/ 115 h 1017"/>
                    <a:gd name="T86" fmla="*/ 438 w 2216"/>
                    <a:gd name="T87" fmla="*/ 161 h 1017"/>
                    <a:gd name="T88" fmla="*/ 530 w 2216"/>
                    <a:gd name="T89" fmla="*/ 207 h 1017"/>
                    <a:gd name="T90" fmla="*/ 599 w 2216"/>
                    <a:gd name="T91" fmla="*/ 253 h 1017"/>
                    <a:gd name="T92" fmla="*/ 668 w 2216"/>
                    <a:gd name="T93" fmla="*/ 347 h 1017"/>
                    <a:gd name="T94" fmla="*/ 714 w 2216"/>
                    <a:gd name="T95" fmla="*/ 462 h 1017"/>
                    <a:gd name="T96" fmla="*/ 854 w 2216"/>
                    <a:gd name="T97" fmla="*/ 485 h 1017"/>
                    <a:gd name="T98" fmla="*/ 969 w 2216"/>
                    <a:gd name="T99" fmla="*/ 439 h 1017"/>
                    <a:gd name="T100" fmla="*/ 1084 w 2216"/>
                    <a:gd name="T101" fmla="*/ 416 h 1017"/>
                    <a:gd name="T102" fmla="*/ 1178 w 2216"/>
                    <a:gd name="T103" fmla="*/ 439 h 1017"/>
                    <a:gd name="T104" fmla="*/ 1201 w 2216"/>
                    <a:gd name="T105" fmla="*/ 531 h 1017"/>
                    <a:gd name="T106" fmla="*/ 1316 w 2216"/>
                    <a:gd name="T107" fmla="*/ 462 h 1017"/>
                    <a:gd name="T108" fmla="*/ 1407 w 2216"/>
                    <a:gd name="T109" fmla="*/ 347 h 1017"/>
                    <a:gd name="T110" fmla="*/ 1547 w 2216"/>
                    <a:gd name="T111" fmla="*/ 39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16" h="1017">
                      <a:moveTo>
                        <a:pt x="1547" y="393"/>
                      </a:moveTo>
                      <a:lnTo>
                        <a:pt x="1639" y="370"/>
                      </a:lnTo>
                      <a:lnTo>
                        <a:pt x="1754" y="347"/>
                      </a:lnTo>
                      <a:lnTo>
                        <a:pt x="1823" y="347"/>
                      </a:lnTo>
                      <a:lnTo>
                        <a:pt x="1894" y="393"/>
                      </a:lnTo>
                      <a:lnTo>
                        <a:pt x="1940" y="347"/>
                      </a:lnTo>
                      <a:lnTo>
                        <a:pt x="2009" y="324"/>
                      </a:lnTo>
                      <a:lnTo>
                        <a:pt x="2032" y="439"/>
                      </a:lnTo>
                      <a:lnTo>
                        <a:pt x="2078" y="508"/>
                      </a:lnTo>
                      <a:lnTo>
                        <a:pt x="2101" y="600"/>
                      </a:lnTo>
                      <a:lnTo>
                        <a:pt x="2216" y="669"/>
                      </a:lnTo>
                      <a:lnTo>
                        <a:pt x="2147" y="787"/>
                      </a:lnTo>
                      <a:lnTo>
                        <a:pt x="2101" y="833"/>
                      </a:lnTo>
                      <a:lnTo>
                        <a:pt x="1940" y="695"/>
                      </a:lnTo>
                      <a:lnTo>
                        <a:pt x="1846" y="623"/>
                      </a:lnTo>
                      <a:lnTo>
                        <a:pt x="1708" y="600"/>
                      </a:lnTo>
                      <a:lnTo>
                        <a:pt x="1616" y="646"/>
                      </a:lnTo>
                      <a:lnTo>
                        <a:pt x="1453" y="669"/>
                      </a:lnTo>
                      <a:lnTo>
                        <a:pt x="1293" y="623"/>
                      </a:lnTo>
                      <a:lnTo>
                        <a:pt x="1201" y="600"/>
                      </a:lnTo>
                      <a:lnTo>
                        <a:pt x="1178" y="623"/>
                      </a:lnTo>
                      <a:lnTo>
                        <a:pt x="1084" y="718"/>
                      </a:lnTo>
                      <a:lnTo>
                        <a:pt x="1038" y="787"/>
                      </a:lnTo>
                      <a:lnTo>
                        <a:pt x="992" y="787"/>
                      </a:lnTo>
                      <a:lnTo>
                        <a:pt x="831" y="787"/>
                      </a:lnTo>
                      <a:lnTo>
                        <a:pt x="739" y="810"/>
                      </a:lnTo>
                      <a:lnTo>
                        <a:pt x="622" y="810"/>
                      </a:lnTo>
                      <a:lnTo>
                        <a:pt x="530" y="856"/>
                      </a:lnTo>
                      <a:lnTo>
                        <a:pt x="530" y="948"/>
                      </a:lnTo>
                      <a:lnTo>
                        <a:pt x="415" y="948"/>
                      </a:lnTo>
                      <a:lnTo>
                        <a:pt x="347" y="1017"/>
                      </a:lnTo>
                      <a:lnTo>
                        <a:pt x="206" y="948"/>
                      </a:lnTo>
                      <a:lnTo>
                        <a:pt x="229" y="718"/>
                      </a:lnTo>
                      <a:lnTo>
                        <a:pt x="138" y="718"/>
                      </a:lnTo>
                      <a:lnTo>
                        <a:pt x="92" y="554"/>
                      </a:lnTo>
                      <a:lnTo>
                        <a:pt x="0" y="531"/>
                      </a:lnTo>
                      <a:lnTo>
                        <a:pt x="0" y="393"/>
                      </a:lnTo>
                      <a:lnTo>
                        <a:pt x="69" y="324"/>
                      </a:lnTo>
                      <a:lnTo>
                        <a:pt x="138" y="161"/>
                      </a:lnTo>
                      <a:lnTo>
                        <a:pt x="229" y="23"/>
                      </a:lnTo>
                      <a:lnTo>
                        <a:pt x="321" y="0"/>
                      </a:lnTo>
                      <a:lnTo>
                        <a:pt x="369" y="0"/>
                      </a:lnTo>
                      <a:lnTo>
                        <a:pt x="392" y="115"/>
                      </a:lnTo>
                      <a:lnTo>
                        <a:pt x="438" y="161"/>
                      </a:lnTo>
                      <a:lnTo>
                        <a:pt x="530" y="207"/>
                      </a:lnTo>
                      <a:lnTo>
                        <a:pt x="599" y="253"/>
                      </a:lnTo>
                      <a:lnTo>
                        <a:pt x="668" y="347"/>
                      </a:lnTo>
                      <a:lnTo>
                        <a:pt x="714" y="462"/>
                      </a:lnTo>
                      <a:lnTo>
                        <a:pt x="854" y="485"/>
                      </a:lnTo>
                      <a:lnTo>
                        <a:pt x="969" y="439"/>
                      </a:lnTo>
                      <a:lnTo>
                        <a:pt x="1084" y="416"/>
                      </a:lnTo>
                      <a:lnTo>
                        <a:pt x="1178" y="439"/>
                      </a:lnTo>
                      <a:lnTo>
                        <a:pt x="1201" y="531"/>
                      </a:lnTo>
                      <a:lnTo>
                        <a:pt x="1316" y="462"/>
                      </a:lnTo>
                      <a:lnTo>
                        <a:pt x="1407" y="347"/>
                      </a:lnTo>
                      <a:lnTo>
                        <a:pt x="1547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7" name="Freeform 86" descr="市松模様 (大)"/>
                <p:cNvSpPr>
                  <a:spLocks/>
                </p:cNvSpPr>
                <p:nvPr/>
              </p:nvSpPr>
              <p:spPr bwMode="auto">
                <a:xfrm>
                  <a:off x="5440" y="6344"/>
                  <a:ext cx="1132" cy="787"/>
                </a:xfrm>
                <a:custGeom>
                  <a:avLst/>
                  <a:gdLst>
                    <a:gd name="T0" fmla="*/ 1040 w 1132"/>
                    <a:gd name="T1" fmla="*/ 371 h 787"/>
                    <a:gd name="T2" fmla="*/ 1063 w 1132"/>
                    <a:gd name="T3" fmla="*/ 394 h 787"/>
                    <a:gd name="T4" fmla="*/ 1040 w 1132"/>
                    <a:gd name="T5" fmla="*/ 511 h 787"/>
                    <a:gd name="T6" fmla="*/ 1086 w 1132"/>
                    <a:gd name="T7" fmla="*/ 580 h 787"/>
                    <a:gd name="T8" fmla="*/ 1086 w 1132"/>
                    <a:gd name="T9" fmla="*/ 649 h 787"/>
                    <a:gd name="T10" fmla="*/ 900 w 1132"/>
                    <a:gd name="T11" fmla="*/ 672 h 787"/>
                    <a:gd name="T12" fmla="*/ 808 w 1132"/>
                    <a:gd name="T13" fmla="*/ 695 h 787"/>
                    <a:gd name="T14" fmla="*/ 694 w 1132"/>
                    <a:gd name="T15" fmla="*/ 787 h 787"/>
                    <a:gd name="T16" fmla="*/ 602 w 1132"/>
                    <a:gd name="T17" fmla="*/ 741 h 787"/>
                    <a:gd name="T18" fmla="*/ 554 w 1132"/>
                    <a:gd name="T19" fmla="*/ 626 h 787"/>
                    <a:gd name="T20" fmla="*/ 416 w 1132"/>
                    <a:gd name="T21" fmla="*/ 626 h 787"/>
                    <a:gd name="T22" fmla="*/ 301 w 1132"/>
                    <a:gd name="T23" fmla="*/ 580 h 787"/>
                    <a:gd name="T24" fmla="*/ 232 w 1132"/>
                    <a:gd name="T25" fmla="*/ 465 h 787"/>
                    <a:gd name="T26" fmla="*/ 161 w 1132"/>
                    <a:gd name="T27" fmla="*/ 488 h 787"/>
                    <a:gd name="T28" fmla="*/ 115 w 1132"/>
                    <a:gd name="T29" fmla="*/ 394 h 787"/>
                    <a:gd name="T30" fmla="*/ 0 w 1132"/>
                    <a:gd name="T31" fmla="*/ 348 h 787"/>
                    <a:gd name="T32" fmla="*/ 0 w 1132"/>
                    <a:gd name="T33" fmla="*/ 256 h 787"/>
                    <a:gd name="T34" fmla="*/ 92 w 1132"/>
                    <a:gd name="T35" fmla="*/ 210 h 787"/>
                    <a:gd name="T36" fmla="*/ 209 w 1132"/>
                    <a:gd name="T37" fmla="*/ 210 h 787"/>
                    <a:gd name="T38" fmla="*/ 301 w 1132"/>
                    <a:gd name="T39" fmla="*/ 187 h 787"/>
                    <a:gd name="T40" fmla="*/ 462 w 1132"/>
                    <a:gd name="T41" fmla="*/ 187 h 787"/>
                    <a:gd name="T42" fmla="*/ 508 w 1132"/>
                    <a:gd name="T43" fmla="*/ 187 h 787"/>
                    <a:gd name="T44" fmla="*/ 554 w 1132"/>
                    <a:gd name="T45" fmla="*/ 118 h 787"/>
                    <a:gd name="T46" fmla="*/ 648 w 1132"/>
                    <a:gd name="T47" fmla="*/ 23 h 787"/>
                    <a:gd name="T48" fmla="*/ 671 w 1132"/>
                    <a:gd name="T49" fmla="*/ 0 h 787"/>
                    <a:gd name="T50" fmla="*/ 763 w 1132"/>
                    <a:gd name="T51" fmla="*/ 23 h 787"/>
                    <a:gd name="T52" fmla="*/ 923 w 1132"/>
                    <a:gd name="T53" fmla="*/ 69 h 787"/>
                    <a:gd name="T54" fmla="*/ 1086 w 1132"/>
                    <a:gd name="T55" fmla="*/ 46 h 787"/>
                    <a:gd name="T56" fmla="*/ 1109 w 1132"/>
                    <a:gd name="T57" fmla="*/ 164 h 787"/>
                    <a:gd name="T58" fmla="*/ 1132 w 1132"/>
                    <a:gd name="T59" fmla="*/ 210 h 787"/>
                    <a:gd name="T60" fmla="*/ 1063 w 1132"/>
                    <a:gd name="T61" fmla="*/ 279 h 787"/>
                    <a:gd name="T62" fmla="*/ 1040 w 1132"/>
                    <a:gd name="T63" fmla="*/ 371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32" h="787">
                      <a:moveTo>
                        <a:pt x="1040" y="371"/>
                      </a:moveTo>
                      <a:lnTo>
                        <a:pt x="1063" y="394"/>
                      </a:lnTo>
                      <a:lnTo>
                        <a:pt x="1040" y="511"/>
                      </a:lnTo>
                      <a:lnTo>
                        <a:pt x="1086" y="580"/>
                      </a:lnTo>
                      <a:lnTo>
                        <a:pt x="1086" y="649"/>
                      </a:lnTo>
                      <a:lnTo>
                        <a:pt x="900" y="672"/>
                      </a:lnTo>
                      <a:lnTo>
                        <a:pt x="808" y="695"/>
                      </a:lnTo>
                      <a:lnTo>
                        <a:pt x="694" y="787"/>
                      </a:lnTo>
                      <a:lnTo>
                        <a:pt x="602" y="741"/>
                      </a:lnTo>
                      <a:lnTo>
                        <a:pt x="554" y="626"/>
                      </a:lnTo>
                      <a:lnTo>
                        <a:pt x="416" y="626"/>
                      </a:lnTo>
                      <a:lnTo>
                        <a:pt x="301" y="580"/>
                      </a:lnTo>
                      <a:lnTo>
                        <a:pt x="232" y="465"/>
                      </a:lnTo>
                      <a:lnTo>
                        <a:pt x="161" y="488"/>
                      </a:lnTo>
                      <a:lnTo>
                        <a:pt x="115" y="394"/>
                      </a:lnTo>
                      <a:lnTo>
                        <a:pt x="0" y="348"/>
                      </a:lnTo>
                      <a:lnTo>
                        <a:pt x="0" y="256"/>
                      </a:lnTo>
                      <a:lnTo>
                        <a:pt x="92" y="210"/>
                      </a:lnTo>
                      <a:lnTo>
                        <a:pt x="209" y="210"/>
                      </a:lnTo>
                      <a:lnTo>
                        <a:pt x="301" y="187"/>
                      </a:lnTo>
                      <a:lnTo>
                        <a:pt x="462" y="187"/>
                      </a:lnTo>
                      <a:lnTo>
                        <a:pt x="508" y="187"/>
                      </a:lnTo>
                      <a:lnTo>
                        <a:pt x="554" y="118"/>
                      </a:lnTo>
                      <a:lnTo>
                        <a:pt x="648" y="23"/>
                      </a:lnTo>
                      <a:lnTo>
                        <a:pt x="671" y="0"/>
                      </a:lnTo>
                      <a:lnTo>
                        <a:pt x="763" y="23"/>
                      </a:lnTo>
                      <a:lnTo>
                        <a:pt x="923" y="69"/>
                      </a:lnTo>
                      <a:lnTo>
                        <a:pt x="1086" y="46"/>
                      </a:lnTo>
                      <a:lnTo>
                        <a:pt x="1109" y="164"/>
                      </a:lnTo>
                      <a:lnTo>
                        <a:pt x="1132" y="210"/>
                      </a:lnTo>
                      <a:lnTo>
                        <a:pt x="1063" y="279"/>
                      </a:lnTo>
                      <a:lnTo>
                        <a:pt x="1040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8" name="Freeform 87" descr="格子 (小)"/>
                <p:cNvSpPr>
                  <a:spLocks/>
                </p:cNvSpPr>
                <p:nvPr/>
              </p:nvSpPr>
              <p:spPr bwMode="auto">
                <a:xfrm>
                  <a:off x="4004" y="6252"/>
                  <a:ext cx="763" cy="603"/>
                </a:xfrm>
                <a:custGeom>
                  <a:avLst/>
                  <a:gdLst>
                    <a:gd name="T0" fmla="*/ 118 w 763"/>
                    <a:gd name="T1" fmla="*/ 302 h 603"/>
                    <a:gd name="T2" fmla="*/ 186 w 763"/>
                    <a:gd name="T3" fmla="*/ 279 h 603"/>
                    <a:gd name="T4" fmla="*/ 278 w 763"/>
                    <a:gd name="T5" fmla="*/ 256 h 603"/>
                    <a:gd name="T6" fmla="*/ 370 w 763"/>
                    <a:gd name="T7" fmla="*/ 256 h 603"/>
                    <a:gd name="T8" fmla="*/ 439 w 763"/>
                    <a:gd name="T9" fmla="*/ 279 h 603"/>
                    <a:gd name="T10" fmla="*/ 487 w 763"/>
                    <a:gd name="T11" fmla="*/ 187 h 603"/>
                    <a:gd name="T12" fmla="*/ 324 w 763"/>
                    <a:gd name="T13" fmla="*/ 138 h 603"/>
                    <a:gd name="T14" fmla="*/ 487 w 763"/>
                    <a:gd name="T15" fmla="*/ 69 h 603"/>
                    <a:gd name="T16" fmla="*/ 579 w 763"/>
                    <a:gd name="T17" fmla="*/ 0 h 603"/>
                    <a:gd name="T18" fmla="*/ 625 w 763"/>
                    <a:gd name="T19" fmla="*/ 69 h 603"/>
                    <a:gd name="T20" fmla="*/ 625 w 763"/>
                    <a:gd name="T21" fmla="*/ 187 h 603"/>
                    <a:gd name="T22" fmla="*/ 694 w 763"/>
                    <a:gd name="T23" fmla="*/ 256 h 603"/>
                    <a:gd name="T24" fmla="*/ 763 w 763"/>
                    <a:gd name="T25" fmla="*/ 279 h 603"/>
                    <a:gd name="T26" fmla="*/ 717 w 763"/>
                    <a:gd name="T27" fmla="*/ 394 h 603"/>
                    <a:gd name="T28" fmla="*/ 694 w 763"/>
                    <a:gd name="T29" fmla="*/ 463 h 603"/>
                    <a:gd name="T30" fmla="*/ 579 w 763"/>
                    <a:gd name="T31" fmla="*/ 486 h 603"/>
                    <a:gd name="T32" fmla="*/ 556 w 763"/>
                    <a:gd name="T33" fmla="*/ 603 h 603"/>
                    <a:gd name="T34" fmla="*/ 439 w 763"/>
                    <a:gd name="T35" fmla="*/ 603 h 603"/>
                    <a:gd name="T36" fmla="*/ 347 w 763"/>
                    <a:gd name="T37" fmla="*/ 580 h 603"/>
                    <a:gd name="T38" fmla="*/ 301 w 763"/>
                    <a:gd name="T39" fmla="*/ 557 h 603"/>
                    <a:gd name="T40" fmla="*/ 232 w 763"/>
                    <a:gd name="T41" fmla="*/ 557 h 603"/>
                    <a:gd name="T42" fmla="*/ 209 w 763"/>
                    <a:gd name="T43" fmla="*/ 532 h 603"/>
                    <a:gd name="T44" fmla="*/ 209 w 763"/>
                    <a:gd name="T45" fmla="*/ 486 h 603"/>
                    <a:gd name="T46" fmla="*/ 140 w 763"/>
                    <a:gd name="T47" fmla="*/ 440 h 603"/>
                    <a:gd name="T48" fmla="*/ 118 w 763"/>
                    <a:gd name="T49" fmla="*/ 371 h 603"/>
                    <a:gd name="T50" fmla="*/ 95 w 763"/>
                    <a:gd name="T51" fmla="*/ 440 h 603"/>
                    <a:gd name="T52" fmla="*/ 0 w 763"/>
                    <a:gd name="T53" fmla="*/ 463 h 603"/>
                    <a:gd name="T54" fmla="*/ 0 w 763"/>
                    <a:gd name="T55" fmla="*/ 440 h 603"/>
                    <a:gd name="T56" fmla="*/ 69 w 763"/>
                    <a:gd name="T57" fmla="*/ 348 h 603"/>
                    <a:gd name="T58" fmla="*/ 118 w 763"/>
                    <a:gd name="T59" fmla="*/ 302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63" h="603">
                      <a:moveTo>
                        <a:pt x="118" y="302"/>
                      </a:moveTo>
                      <a:lnTo>
                        <a:pt x="186" y="279"/>
                      </a:lnTo>
                      <a:lnTo>
                        <a:pt x="278" y="256"/>
                      </a:lnTo>
                      <a:lnTo>
                        <a:pt x="370" y="256"/>
                      </a:lnTo>
                      <a:lnTo>
                        <a:pt x="439" y="279"/>
                      </a:lnTo>
                      <a:lnTo>
                        <a:pt x="487" y="187"/>
                      </a:lnTo>
                      <a:lnTo>
                        <a:pt x="324" y="138"/>
                      </a:lnTo>
                      <a:lnTo>
                        <a:pt x="487" y="69"/>
                      </a:lnTo>
                      <a:lnTo>
                        <a:pt x="579" y="0"/>
                      </a:lnTo>
                      <a:lnTo>
                        <a:pt x="625" y="69"/>
                      </a:lnTo>
                      <a:lnTo>
                        <a:pt x="625" y="187"/>
                      </a:lnTo>
                      <a:lnTo>
                        <a:pt x="694" y="256"/>
                      </a:lnTo>
                      <a:lnTo>
                        <a:pt x="763" y="279"/>
                      </a:lnTo>
                      <a:lnTo>
                        <a:pt x="717" y="394"/>
                      </a:lnTo>
                      <a:lnTo>
                        <a:pt x="694" y="463"/>
                      </a:lnTo>
                      <a:lnTo>
                        <a:pt x="579" y="486"/>
                      </a:lnTo>
                      <a:lnTo>
                        <a:pt x="556" y="603"/>
                      </a:lnTo>
                      <a:lnTo>
                        <a:pt x="439" y="603"/>
                      </a:lnTo>
                      <a:lnTo>
                        <a:pt x="347" y="580"/>
                      </a:lnTo>
                      <a:lnTo>
                        <a:pt x="301" y="557"/>
                      </a:lnTo>
                      <a:lnTo>
                        <a:pt x="232" y="557"/>
                      </a:lnTo>
                      <a:lnTo>
                        <a:pt x="209" y="532"/>
                      </a:lnTo>
                      <a:lnTo>
                        <a:pt x="209" y="486"/>
                      </a:lnTo>
                      <a:lnTo>
                        <a:pt x="140" y="440"/>
                      </a:lnTo>
                      <a:lnTo>
                        <a:pt x="118" y="371"/>
                      </a:lnTo>
                      <a:lnTo>
                        <a:pt x="95" y="440"/>
                      </a:lnTo>
                      <a:lnTo>
                        <a:pt x="0" y="463"/>
                      </a:lnTo>
                      <a:lnTo>
                        <a:pt x="0" y="440"/>
                      </a:lnTo>
                      <a:lnTo>
                        <a:pt x="69" y="348"/>
                      </a:lnTo>
                      <a:lnTo>
                        <a:pt x="118" y="30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9" name="Freeform 88" descr="格子 (小)"/>
                <p:cNvSpPr>
                  <a:spLocks/>
                </p:cNvSpPr>
                <p:nvPr/>
              </p:nvSpPr>
              <p:spPr bwMode="auto">
                <a:xfrm>
                  <a:off x="4566" y="6531"/>
                  <a:ext cx="739" cy="671"/>
                </a:xfrm>
                <a:custGeom>
                  <a:avLst/>
                  <a:gdLst>
                    <a:gd name="T0" fmla="*/ 161 w 739"/>
                    <a:gd name="T1" fmla="*/ 115 h 671"/>
                    <a:gd name="T2" fmla="*/ 207 w 739"/>
                    <a:gd name="T3" fmla="*/ 0 h 671"/>
                    <a:gd name="T4" fmla="*/ 324 w 739"/>
                    <a:gd name="T5" fmla="*/ 69 h 671"/>
                    <a:gd name="T6" fmla="*/ 439 w 739"/>
                    <a:gd name="T7" fmla="*/ 115 h 671"/>
                    <a:gd name="T8" fmla="*/ 553 w 739"/>
                    <a:gd name="T9" fmla="*/ 161 h 671"/>
                    <a:gd name="T10" fmla="*/ 694 w 739"/>
                    <a:gd name="T11" fmla="*/ 230 h 671"/>
                    <a:gd name="T12" fmla="*/ 739 w 739"/>
                    <a:gd name="T13" fmla="*/ 347 h 671"/>
                    <a:gd name="T14" fmla="*/ 694 w 739"/>
                    <a:gd name="T15" fmla="*/ 393 h 671"/>
                    <a:gd name="T16" fmla="*/ 645 w 739"/>
                    <a:gd name="T17" fmla="*/ 485 h 671"/>
                    <a:gd name="T18" fmla="*/ 645 w 739"/>
                    <a:gd name="T19" fmla="*/ 600 h 671"/>
                    <a:gd name="T20" fmla="*/ 599 w 739"/>
                    <a:gd name="T21" fmla="*/ 671 h 671"/>
                    <a:gd name="T22" fmla="*/ 508 w 739"/>
                    <a:gd name="T23" fmla="*/ 554 h 671"/>
                    <a:gd name="T24" fmla="*/ 416 w 739"/>
                    <a:gd name="T25" fmla="*/ 531 h 671"/>
                    <a:gd name="T26" fmla="*/ 347 w 739"/>
                    <a:gd name="T27" fmla="*/ 485 h 671"/>
                    <a:gd name="T28" fmla="*/ 230 w 739"/>
                    <a:gd name="T29" fmla="*/ 531 h 671"/>
                    <a:gd name="T30" fmla="*/ 207 w 739"/>
                    <a:gd name="T31" fmla="*/ 439 h 671"/>
                    <a:gd name="T32" fmla="*/ 161 w 739"/>
                    <a:gd name="T33" fmla="*/ 370 h 671"/>
                    <a:gd name="T34" fmla="*/ 0 w 739"/>
                    <a:gd name="T35" fmla="*/ 324 h 671"/>
                    <a:gd name="T36" fmla="*/ 23 w 739"/>
                    <a:gd name="T37" fmla="*/ 207 h 671"/>
                    <a:gd name="T38" fmla="*/ 138 w 739"/>
                    <a:gd name="T39" fmla="*/ 184 h 671"/>
                    <a:gd name="T40" fmla="*/ 161 w 739"/>
                    <a:gd name="T41" fmla="*/ 115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9" h="671">
                      <a:moveTo>
                        <a:pt x="161" y="115"/>
                      </a:moveTo>
                      <a:lnTo>
                        <a:pt x="207" y="0"/>
                      </a:lnTo>
                      <a:lnTo>
                        <a:pt x="324" y="69"/>
                      </a:lnTo>
                      <a:lnTo>
                        <a:pt x="439" y="115"/>
                      </a:lnTo>
                      <a:lnTo>
                        <a:pt x="553" y="161"/>
                      </a:lnTo>
                      <a:lnTo>
                        <a:pt x="694" y="230"/>
                      </a:lnTo>
                      <a:lnTo>
                        <a:pt x="739" y="347"/>
                      </a:lnTo>
                      <a:lnTo>
                        <a:pt x="694" y="393"/>
                      </a:lnTo>
                      <a:lnTo>
                        <a:pt x="645" y="485"/>
                      </a:lnTo>
                      <a:lnTo>
                        <a:pt x="645" y="600"/>
                      </a:lnTo>
                      <a:lnTo>
                        <a:pt x="599" y="671"/>
                      </a:lnTo>
                      <a:lnTo>
                        <a:pt x="508" y="554"/>
                      </a:lnTo>
                      <a:lnTo>
                        <a:pt x="416" y="531"/>
                      </a:lnTo>
                      <a:lnTo>
                        <a:pt x="347" y="485"/>
                      </a:lnTo>
                      <a:lnTo>
                        <a:pt x="230" y="531"/>
                      </a:lnTo>
                      <a:lnTo>
                        <a:pt x="207" y="439"/>
                      </a:lnTo>
                      <a:lnTo>
                        <a:pt x="161" y="370"/>
                      </a:lnTo>
                      <a:lnTo>
                        <a:pt x="0" y="324"/>
                      </a:lnTo>
                      <a:lnTo>
                        <a:pt x="23" y="207"/>
                      </a:lnTo>
                      <a:lnTo>
                        <a:pt x="138" y="184"/>
                      </a:lnTo>
                      <a:lnTo>
                        <a:pt x="161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0" name="Freeform 89"/>
                <p:cNvSpPr>
                  <a:spLocks/>
                </p:cNvSpPr>
                <p:nvPr/>
              </p:nvSpPr>
              <p:spPr bwMode="auto">
                <a:xfrm>
                  <a:off x="4609" y="6692"/>
                  <a:ext cx="1362" cy="832"/>
                </a:xfrm>
                <a:custGeom>
                  <a:avLst/>
                  <a:gdLst>
                    <a:gd name="T0" fmla="*/ 831 w 1362"/>
                    <a:gd name="T1" fmla="*/ 0 h 832"/>
                    <a:gd name="T2" fmla="*/ 946 w 1362"/>
                    <a:gd name="T3" fmla="*/ 46 h 832"/>
                    <a:gd name="T4" fmla="*/ 992 w 1362"/>
                    <a:gd name="T5" fmla="*/ 140 h 832"/>
                    <a:gd name="T6" fmla="*/ 1063 w 1362"/>
                    <a:gd name="T7" fmla="*/ 117 h 832"/>
                    <a:gd name="T8" fmla="*/ 1132 w 1362"/>
                    <a:gd name="T9" fmla="*/ 232 h 832"/>
                    <a:gd name="T10" fmla="*/ 1247 w 1362"/>
                    <a:gd name="T11" fmla="*/ 278 h 832"/>
                    <a:gd name="T12" fmla="*/ 1247 w 1362"/>
                    <a:gd name="T13" fmla="*/ 439 h 832"/>
                    <a:gd name="T14" fmla="*/ 1293 w 1362"/>
                    <a:gd name="T15" fmla="*/ 510 h 832"/>
                    <a:gd name="T16" fmla="*/ 1362 w 1362"/>
                    <a:gd name="T17" fmla="*/ 625 h 832"/>
                    <a:gd name="T18" fmla="*/ 1316 w 1362"/>
                    <a:gd name="T19" fmla="*/ 717 h 832"/>
                    <a:gd name="T20" fmla="*/ 1224 w 1362"/>
                    <a:gd name="T21" fmla="*/ 740 h 832"/>
                    <a:gd name="T22" fmla="*/ 1086 w 1362"/>
                    <a:gd name="T23" fmla="*/ 740 h 832"/>
                    <a:gd name="T24" fmla="*/ 992 w 1362"/>
                    <a:gd name="T25" fmla="*/ 786 h 832"/>
                    <a:gd name="T26" fmla="*/ 946 w 1362"/>
                    <a:gd name="T27" fmla="*/ 832 h 832"/>
                    <a:gd name="T28" fmla="*/ 831 w 1362"/>
                    <a:gd name="T29" fmla="*/ 763 h 832"/>
                    <a:gd name="T30" fmla="*/ 716 w 1362"/>
                    <a:gd name="T31" fmla="*/ 809 h 832"/>
                    <a:gd name="T32" fmla="*/ 599 w 1362"/>
                    <a:gd name="T33" fmla="*/ 786 h 832"/>
                    <a:gd name="T34" fmla="*/ 530 w 1362"/>
                    <a:gd name="T35" fmla="*/ 740 h 832"/>
                    <a:gd name="T36" fmla="*/ 462 w 1362"/>
                    <a:gd name="T37" fmla="*/ 740 h 832"/>
                    <a:gd name="T38" fmla="*/ 416 w 1362"/>
                    <a:gd name="T39" fmla="*/ 809 h 832"/>
                    <a:gd name="T40" fmla="*/ 301 w 1362"/>
                    <a:gd name="T41" fmla="*/ 832 h 832"/>
                    <a:gd name="T42" fmla="*/ 138 w 1362"/>
                    <a:gd name="T43" fmla="*/ 763 h 832"/>
                    <a:gd name="T44" fmla="*/ 0 w 1362"/>
                    <a:gd name="T45" fmla="*/ 786 h 832"/>
                    <a:gd name="T46" fmla="*/ 0 w 1362"/>
                    <a:gd name="T47" fmla="*/ 740 h 832"/>
                    <a:gd name="T48" fmla="*/ 46 w 1362"/>
                    <a:gd name="T49" fmla="*/ 671 h 832"/>
                    <a:gd name="T50" fmla="*/ 184 w 1362"/>
                    <a:gd name="T51" fmla="*/ 370 h 832"/>
                    <a:gd name="T52" fmla="*/ 301 w 1362"/>
                    <a:gd name="T53" fmla="*/ 324 h 832"/>
                    <a:gd name="T54" fmla="*/ 370 w 1362"/>
                    <a:gd name="T55" fmla="*/ 370 h 832"/>
                    <a:gd name="T56" fmla="*/ 462 w 1362"/>
                    <a:gd name="T57" fmla="*/ 393 h 832"/>
                    <a:gd name="T58" fmla="*/ 553 w 1362"/>
                    <a:gd name="T59" fmla="*/ 510 h 832"/>
                    <a:gd name="T60" fmla="*/ 599 w 1362"/>
                    <a:gd name="T61" fmla="*/ 439 h 832"/>
                    <a:gd name="T62" fmla="*/ 599 w 1362"/>
                    <a:gd name="T63" fmla="*/ 324 h 832"/>
                    <a:gd name="T64" fmla="*/ 648 w 1362"/>
                    <a:gd name="T65" fmla="*/ 232 h 832"/>
                    <a:gd name="T66" fmla="*/ 693 w 1362"/>
                    <a:gd name="T67" fmla="*/ 186 h 832"/>
                    <a:gd name="T68" fmla="*/ 648 w 1362"/>
                    <a:gd name="T69" fmla="*/ 69 h 832"/>
                    <a:gd name="T70" fmla="*/ 716 w 1362"/>
                    <a:gd name="T71" fmla="*/ 0 h 832"/>
                    <a:gd name="T72" fmla="*/ 831 w 1362"/>
                    <a:gd name="T73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2" h="832">
                      <a:moveTo>
                        <a:pt x="831" y="0"/>
                      </a:moveTo>
                      <a:lnTo>
                        <a:pt x="946" y="46"/>
                      </a:lnTo>
                      <a:lnTo>
                        <a:pt x="992" y="140"/>
                      </a:lnTo>
                      <a:lnTo>
                        <a:pt x="1063" y="117"/>
                      </a:lnTo>
                      <a:lnTo>
                        <a:pt x="1132" y="232"/>
                      </a:lnTo>
                      <a:lnTo>
                        <a:pt x="1247" y="278"/>
                      </a:lnTo>
                      <a:lnTo>
                        <a:pt x="1247" y="439"/>
                      </a:lnTo>
                      <a:lnTo>
                        <a:pt x="1293" y="510"/>
                      </a:lnTo>
                      <a:lnTo>
                        <a:pt x="1362" y="625"/>
                      </a:lnTo>
                      <a:lnTo>
                        <a:pt x="1316" y="717"/>
                      </a:lnTo>
                      <a:lnTo>
                        <a:pt x="1224" y="740"/>
                      </a:lnTo>
                      <a:lnTo>
                        <a:pt x="1086" y="740"/>
                      </a:lnTo>
                      <a:lnTo>
                        <a:pt x="992" y="786"/>
                      </a:lnTo>
                      <a:lnTo>
                        <a:pt x="946" y="832"/>
                      </a:lnTo>
                      <a:lnTo>
                        <a:pt x="831" y="763"/>
                      </a:lnTo>
                      <a:lnTo>
                        <a:pt x="716" y="809"/>
                      </a:lnTo>
                      <a:lnTo>
                        <a:pt x="599" y="786"/>
                      </a:lnTo>
                      <a:lnTo>
                        <a:pt x="530" y="740"/>
                      </a:lnTo>
                      <a:lnTo>
                        <a:pt x="462" y="740"/>
                      </a:lnTo>
                      <a:lnTo>
                        <a:pt x="416" y="809"/>
                      </a:lnTo>
                      <a:lnTo>
                        <a:pt x="301" y="832"/>
                      </a:lnTo>
                      <a:lnTo>
                        <a:pt x="138" y="763"/>
                      </a:lnTo>
                      <a:lnTo>
                        <a:pt x="0" y="786"/>
                      </a:lnTo>
                      <a:lnTo>
                        <a:pt x="0" y="740"/>
                      </a:lnTo>
                      <a:lnTo>
                        <a:pt x="46" y="671"/>
                      </a:lnTo>
                      <a:lnTo>
                        <a:pt x="184" y="370"/>
                      </a:lnTo>
                      <a:lnTo>
                        <a:pt x="301" y="324"/>
                      </a:lnTo>
                      <a:lnTo>
                        <a:pt x="370" y="370"/>
                      </a:lnTo>
                      <a:lnTo>
                        <a:pt x="462" y="393"/>
                      </a:lnTo>
                      <a:lnTo>
                        <a:pt x="553" y="510"/>
                      </a:lnTo>
                      <a:lnTo>
                        <a:pt x="599" y="439"/>
                      </a:lnTo>
                      <a:lnTo>
                        <a:pt x="599" y="324"/>
                      </a:lnTo>
                      <a:lnTo>
                        <a:pt x="648" y="232"/>
                      </a:lnTo>
                      <a:lnTo>
                        <a:pt x="693" y="186"/>
                      </a:lnTo>
                      <a:lnTo>
                        <a:pt x="648" y="69"/>
                      </a:lnTo>
                      <a:lnTo>
                        <a:pt x="716" y="0"/>
                      </a:lnTo>
                      <a:lnTo>
                        <a:pt x="83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1" name="Freeform 90"/>
                <p:cNvSpPr>
                  <a:spLocks/>
                </p:cNvSpPr>
                <p:nvPr/>
              </p:nvSpPr>
              <p:spPr bwMode="auto">
                <a:xfrm>
                  <a:off x="4609" y="7432"/>
                  <a:ext cx="1132" cy="672"/>
                </a:xfrm>
                <a:custGeom>
                  <a:avLst/>
                  <a:gdLst>
                    <a:gd name="T0" fmla="*/ 808 w 1132"/>
                    <a:gd name="T1" fmla="*/ 486 h 672"/>
                    <a:gd name="T2" fmla="*/ 648 w 1132"/>
                    <a:gd name="T3" fmla="*/ 417 h 672"/>
                    <a:gd name="T4" fmla="*/ 599 w 1132"/>
                    <a:gd name="T5" fmla="*/ 486 h 672"/>
                    <a:gd name="T6" fmla="*/ 507 w 1132"/>
                    <a:gd name="T7" fmla="*/ 557 h 672"/>
                    <a:gd name="T8" fmla="*/ 370 w 1132"/>
                    <a:gd name="T9" fmla="*/ 603 h 672"/>
                    <a:gd name="T10" fmla="*/ 230 w 1132"/>
                    <a:gd name="T11" fmla="*/ 649 h 672"/>
                    <a:gd name="T12" fmla="*/ 138 w 1132"/>
                    <a:gd name="T13" fmla="*/ 672 h 672"/>
                    <a:gd name="T14" fmla="*/ 115 w 1132"/>
                    <a:gd name="T15" fmla="*/ 649 h 672"/>
                    <a:gd name="T16" fmla="*/ 92 w 1132"/>
                    <a:gd name="T17" fmla="*/ 463 h 672"/>
                    <a:gd name="T18" fmla="*/ 69 w 1132"/>
                    <a:gd name="T19" fmla="*/ 325 h 672"/>
                    <a:gd name="T20" fmla="*/ 0 w 1132"/>
                    <a:gd name="T21" fmla="*/ 210 h 672"/>
                    <a:gd name="T22" fmla="*/ 138 w 1132"/>
                    <a:gd name="T23" fmla="*/ 233 h 672"/>
                    <a:gd name="T24" fmla="*/ 184 w 1132"/>
                    <a:gd name="T25" fmla="*/ 210 h 672"/>
                    <a:gd name="T26" fmla="*/ 301 w 1132"/>
                    <a:gd name="T27" fmla="*/ 92 h 672"/>
                    <a:gd name="T28" fmla="*/ 416 w 1132"/>
                    <a:gd name="T29" fmla="*/ 69 h 672"/>
                    <a:gd name="T30" fmla="*/ 462 w 1132"/>
                    <a:gd name="T31" fmla="*/ 0 h 672"/>
                    <a:gd name="T32" fmla="*/ 530 w 1132"/>
                    <a:gd name="T33" fmla="*/ 0 h 672"/>
                    <a:gd name="T34" fmla="*/ 599 w 1132"/>
                    <a:gd name="T35" fmla="*/ 46 h 672"/>
                    <a:gd name="T36" fmla="*/ 716 w 1132"/>
                    <a:gd name="T37" fmla="*/ 69 h 672"/>
                    <a:gd name="T38" fmla="*/ 831 w 1132"/>
                    <a:gd name="T39" fmla="*/ 23 h 672"/>
                    <a:gd name="T40" fmla="*/ 946 w 1132"/>
                    <a:gd name="T41" fmla="*/ 92 h 672"/>
                    <a:gd name="T42" fmla="*/ 992 w 1132"/>
                    <a:gd name="T43" fmla="*/ 46 h 672"/>
                    <a:gd name="T44" fmla="*/ 1086 w 1132"/>
                    <a:gd name="T45" fmla="*/ 0 h 672"/>
                    <a:gd name="T46" fmla="*/ 1132 w 1132"/>
                    <a:gd name="T47" fmla="*/ 138 h 672"/>
                    <a:gd name="T48" fmla="*/ 1015 w 1132"/>
                    <a:gd name="T49" fmla="*/ 233 h 672"/>
                    <a:gd name="T50" fmla="*/ 946 w 1132"/>
                    <a:gd name="T51" fmla="*/ 325 h 672"/>
                    <a:gd name="T52" fmla="*/ 831 w 1132"/>
                    <a:gd name="T53" fmla="*/ 463 h 672"/>
                    <a:gd name="T54" fmla="*/ 808 w 1132"/>
                    <a:gd name="T55" fmla="*/ 48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2" h="672">
                      <a:moveTo>
                        <a:pt x="808" y="486"/>
                      </a:moveTo>
                      <a:lnTo>
                        <a:pt x="648" y="417"/>
                      </a:lnTo>
                      <a:lnTo>
                        <a:pt x="599" y="486"/>
                      </a:lnTo>
                      <a:lnTo>
                        <a:pt x="507" y="557"/>
                      </a:lnTo>
                      <a:lnTo>
                        <a:pt x="370" y="603"/>
                      </a:lnTo>
                      <a:lnTo>
                        <a:pt x="230" y="649"/>
                      </a:lnTo>
                      <a:lnTo>
                        <a:pt x="138" y="672"/>
                      </a:lnTo>
                      <a:lnTo>
                        <a:pt x="115" y="649"/>
                      </a:lnTo>
                      <a:lnTo>
                        <a:pt x="92" y="463"/>
                      </a:lnTo>
                      <a:lnTo>
                        <a:pt x="69" y="325"/>
                      </a:lnTo>
                      <a:lnTo>
                        <a:pt x="0" y="210"/>
                      </a:lnTo>
                      <a:lnTo>
                        <a:pt x="138" y="233"/>
                      </a:lnTo>
                      <a:lnTo>
                        <a:pt x="184" y="210"/>
                      </a:lnTo>
                      <a:lnTo>
                        <a:pt x="301" y="92"/>
                      </a:lnTo>
                      <a:lnTo>
                        <a:pt x="416" y="69"/>
                      </a:lnTo>
                      <a:lnTo>
                        <a:pt x="462" y="0"/>
                      </a:lnTo>
                      <a:lnTo>
                        <a:pt x="530" y="0"/>
                      </a:lnTo>
                      <a:lnTo>
                        <a:pt x="599" y="46"/>
                      </a:lnTo>
                      <a:lnTo>
                        <a:pt x="716" y="69"/>
                      </a:lnTo>
                      <a:lnTo>
                        <a:pt x="831" y="23"/>
                      </a:lnTo>
                      <a:lnTo>
                        <a:pt x="946" y="92"/>
                      </a:lnTo>
                      <a:lnTo>
                        <a:pt x="992" y="46"/>
                      </a:lnTo>
                      <a:lnTo>
                        <a:pt x="1086" y="0"/>
                      </a:lnTo>
                      <a:lnTo>
                        <a:pt x="1132" y="138"/>
                      </a:lnTo>
                      <a:lnTo>
                        <a:pt x="1015" y="233"/>
                      </a:lnTo>
                      <a:lnTo>
                        <a:pt x="946" y="325"/>
                      </a:lnTo>
                      <a:lnTo>
                        <a:pt x="831" y="463"/>
                      </a:lnTo>
                      <a:lnTo>
                        <a:pt x="808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2" name="Freeform 91"/>
                <p:cNvSpPr>
                  <a:spLocks/>
                </p:cNvSpPr>
                <p:nvPr/>
              </p:nvSpPr>
              <p:spPr bwMode="auto">
                <a:xfrm>
                  <a:off x="5695" y="6970"/>
                  <a:ext cx="900" cy="626"/>
                </a:xfrm>
                <a:custGeom>
                  <a:avLst/>
                  <a:gdLst>
                    <a:gd name="T0" fmla="*/ 645 w 900"/>
                    <a:gd name="T1" fmla="*/ 46 h 626"/>
                    <a:gd name="T2" fmla="*/ 831 w 900"/>
                    <a:gd name="T3" fmla="*/ 23 h 626"/>
                    <a:gd name="T4" fmla="*/ 831 w 900"/>
                    <a:gd name="T5" fmla="*/ 184 h 626"/>
                    <a:gd name="T6" fmla="*/ 877 w 900"/>
                    <a:gd name="T7" fmla="*/ 255 h 626"/>
                    <a:gd name="T8" fmla="*/ 900 w 900"/>
                    <a:gd name="T9" fmla="*/ 370 h 626"/>
                    <a:gd name="T10" fmla="*/ 900 w 900"/>
                    <a:gd name="T11" fmla="*/ 462 h 626"/>
                    <a:gd name="T12" fmla="*/ 808 w 900"/>
                    <a:gd name="T13" fmla="*/ 577 h 626"/>
                    <a:gd name="T14" fmla="*/ 668 w 900"/>
                    <a:gd name="T15" fmla="*/ 626 h 626"/>
                    <a:gd name="T16" fmla="*/ 416 w 900"/>
                    <a:gd name="T17" fmla="*/ 626 h 626"/>
                    <a:gd name="T18" fmla="*/ 253 w 900"/>
                    <a:gd name="T19" fmla="*/ 600 h 626"/>
                    <a:gd name="T20" fmla="*/ 161 w 900"/>
                    <a:gd name="T21" fmla="*/ 554 h 626"/>
                    <a:gd name="T22" fmla="*/ 46 w 900"/>
                    <a:gd name="T23" fmla="*/ 600 h 626"/>
                    <a:gd name="T24" fmla="*/ 0 w 900"/>
                    <a:gd name="T25" fmla="*/ 462 h 626"/>
                    <a:gd name="T26" fmla="*/ 138 w 900"/>
                    <a:gd name="T27" fmla="*/ 462 h 626"/>
                    <a:gd name="T28" fmla="*/ 230 w 900"/>
                    <a:gd name="T29" fmla="*/ 439 h 626"/>
                    <a:gd name="T30" fmla="*/ 276 w 900"/>
                    <a:gd name="T31" fmla="*/ 347 h 626"/>
                    <a:gd name="T32" fmla="*/ 207 w 900"/>
                    <a:gd name="T33" fmla="*/ 232 h 626"/>
                    <a:gd name="T34" fmla="*/ 161 w 900"/>
                    <a:gd name="T35" fmla="*/ 161 h 626"/>
                    <a:gd name="T36" fmla="*/ 161 w 900"/>
                    <a:gd name="T37" fmla="*/ 0 h 626"/>
                    <a:gd name="T38" fmla="*/ 299 w 900"/>
                    <a:gd name="T39" fmla="*/ 0 h 626"/>
                    <a:gd name="T40" fmla="*/ 347 w 900"/>
                    <a:gd name="T41" fmla="*/ 115 h 626"/>
                    <a:gd name="T42" fmla="*/ 439 w 900"/>
                    <a:gd name="T43" fmla="*/ 161 h 626"/>
                    <a:gd name="T44" fmla="*/ 553 w 900"/>
                    <a:gd name="T45" fmla="*/ 69 h 626"/>
                    <a:gd name="T46" fmla="*/ 645 w 900"/>
                    <a:gd name="T47" fmla="*/ 4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0" h="626">
                      <a:moveTo>
                        <a:pt x="645" y="46"/>
                      </a:moveTo>
                      <a:lnTo>
                        <a:pt x="831" y="23"/>
                      </a:lnTo>
                      <a:lnTo>
                        <a:pt x="831" y="184"/>
                      </a:lnTo>
                      <a:lnTo>
                        <a:pt x="877" y="255"/>
                      </a:lnTo>
                      <a:lnTo>
                        <a:pt x="900" y="370"/>
                      </a:lnTo>
                      <a:lnTo>
                        <a:pt x="900" y="462"/>
                      </a:lnTo>
                      <a:lnTo>
                        <a:pt x="808" y="577"/>
                      </a:lnTo>
                      <a:lnTo>
                        <a:pt x="668" y="626"/>
                      </a:lnTo>
                      <a:lnTo>
                        <a:pt x="416" y="626"/>
                      </a:lnTo>
                      <a:lnTo>
                        <a:pt x="253" y="600"/>
                      </a:lnTo>
                      <a:lnTo>
                        <a:pt x="161" y="554"/>
                      </a:lnTo>
                      <a:lnTo>
                        <a:pt x="46" y="600"/>
                      </a:lnTo>
                      <a:lnTo>
                        <a:pt x="0" y="462"/>
                      </a:lnTo>
                      <a:lnTo>
                        <a:pt x="138" y="462"/>
                      </a:lnTo>
                      <a:lnTo>
                        <a:pt x="230" y="439"/>
                      </a:lnTo>
                      <a:lnTo>
                        <a:pt x="276" y="347"/>
                      </a:lnTo>
                      <a:lnTo>
                        <a:pt x="207" y="232"/>
                      </a:lnTo>
                      <a:lnTo>
                        <a:pt x="161" y="161"/>
                      </a:lnTo>
                      <a:lnTo>
                        <a:pt x="161" y="0"/>
                      </a:lnTo>
                      <a:lnTo>
                        <a:pt x="299" y="0"/>
                      </a:lnTo>
                      <a:lnTo>
                        <a:pt x="347" y="115"/>
                      </a:lnTo>
                      <a:lnTo>
                        <a:pt x="439" y="161"/>
                      </a:lnTo>
                      <a:lnTo>
                        <a:pt x="553" y="69"/>
                      </a:lnTo>
                      <a:lnTo>
                        <a:pt x="64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3" name="Freeform 92" descr="格子 (小)"/>
                <p:cNvSpPr>
                  <a:spLocks/>
                </p:cNvSpPr>
                <p:nvPr/>
              </p:nvSpPr>
              <p:spPr bwMode="auto">
                <a:xfrm>
                  <a:off x="2715" y="7177"/>
                  <a:ext cx="1825" cy="1390"/>
                </a:xfrm>
                <a:custGeom>
                  <a:avLst/>
                  <a:gdLst>
                    <a:gd name="T0" fmla="*/ 1779 w 1825"/>
                    <a:gd name="T1" fmla="*/ 672 h 1390"/>
                    <a:gd name="T2" fmla="*/ 1731 w 1825"/>
                    <a:gd name="T3" fmla="*/ 904 h 1390"/>
                    <a:gd name="T4" fmla="*/ 1754 w 1825"/>
                    <a:gd name="T5" fmla="*/ 1182 h 1390"/>
                    <a:gd name="T6" fmla="*/ 1593 w 1825"/>
                    <a:gd name="T7" fmla="*/ 1390 h 1390"/>
                    <a:gd name="T8" fmla="*/ 1478 w 1825"/>
                    <a:gd name="T9" fmla="*/ 1251 h 1390"/>
                    <a:gd name="T10" fmla="*/ 1292 w 1825"/>
                    <a:gd name="T11" fmla="*/ 1205 h 1390"/>
                    <a:gd name="T12" fmla="*/ 1132 w 1825"/>
                    <a:gd name="T13" fmla="*/ 1182 h 1390"/>
                    <a:gd name="T14" fmla="*/ 994 w 1825"/>
                    <a:gd name="T15" fmla="*/ 1157 h 1390"/>
                    <a:gd name="T16" fmla="*/ 739 w 1825"/>
                    <a:gd name="T17" fmla="*/ 996 h 1390"/>
                    <a:gd name="T18" fmla="*/ 624 w 1825"/>
                    <a:gd name="T19" fmla="*/ 858 h 1390"/>
                    <a:gd name="T20" fmla="*/ 415 w 1825"/>
                    <a:gd name="T21" fmla="*/ 741 h 1390"/>
                    <a:gd name="T22" fmla="*/ 300 w 1825"/>
                    <a:gd name="T23" fmla="*/ 649 h 1390"/>
                    <a:gd name="T24" fmla="*/ 206 w 1825"/>
                    <a:gd name="T25" fmla="*/ 649 h 1390"/>
                    <a:gd name="T26" fmla="*/ 114 w 1825"/>
                    <a:gd name="T27" fmla="*/ 764 h 1390"/>
                    <a:gd name="T28" fmla="*/ 0 w 1825"/>
                    <a:gd name="T29" fmla="*/ 695 h 1390"/>
                    <a:gd name="T30" fmla="*/ 114 w 1825"/>
                    <a:gd name="T31" fmla="*/ 672 h 1390"/>
                    <a:gd name="T32" fmla="*/ 232 w 1825"/>
                    <a:gd name="T33" fmla="*/ 534 h 1390"/>
                    <a:gd name="T34" fmla="*/ 369 w 1825"/>
                    <a:gd name="T35" fmla="*/ 534 h 1390"/>
                    <a:gd name="T36" fmla="*/ 438 w 1825"/>
                    <a:gd name="T37" fmla="*/ 672 h 1390"/>
                    <a:gd name="T38" fmla="*/ 576 w 1825"/>
                    <a:gd name="T39" fmla="*/ 718 h 1390"/>
                    <a:gd name="T40" fmla="*/ 693 w 1825"/>
                    <a:gd name="T41" fmla="*/ 741 h 1390"/>
                    <a:gd name="T42" fmla="*/ 716 w 1825"/>
                    <a:gd name="T43" fmla="*/ 626 h 1390"/>
                    <a:gd name="T44" fmla="*/ 739 w 1825"/>
                    <a:gd name="T45" fmla="*/ 557 h 1390"/>
                    <a:gd name="T46" fmla="*/ 739 w 1825"/>
                    <a:gd name="T47" fmla="*/ 393 h 1390"/>
                    <a:gd name="T48" fmla="*/ 693 w 1825"/>
                    <a:gd name="T49" fmla="*/ 278 h 1390"/>
                    <a:gd name="T50" fmla="*/ 808 w 1825"/>
                    <a:gd name="T51" fmla="*/ 393 h 1390"/>
                    <a:gd name="T52" fmla="*/ 900 w 1825"/>
                    <a:gd name="T53" fmla="*/ 419 h 1390"/>
                    <a:gd name="T54" fmla="*/ 1040 w 1825"/>
                    <a:gd name="T55" fmla="*/ 534 h 1390"/>
                    <a:gd name="T56" fmla="*/ 946 w 1825"/>
                    <a:gd name="T57" fmla="*/ 347 h 1390"/>
                    <a:gd name="T58" fmla="*/ 877 w 1825"/>
                    <a:gd name="T59" fmla="*/ 324 h 1390"/>
                    <a:gd name="T60" fmla="*/ 808 w 1825"/>
                    <a:gd name="T61" fmla="*/ 255 h 1390"/>
                    <a:gd name="T62" fmla="*/ 739 w 1825"/>
                    <a:gd name="T63" fmla="*/ 255 h 1390"/>
                    <a:gd name="T64" fmla="*/ 716 w 1825"/>
                    <a:gd name="T65" fmla="*/ 48 h 1390"/>
                    <a:gd name="T66" fmla="*/ 900 w 1825"/>
                    <a:gd name="T67" fmla="*/ 117 h 1390"/>
                    <a:gd name="T68" fmla="*/ 1086 w 1825"/>
                    <a:gd name="T69" fmla="*/ 255 h 1390"/>
                    <a:gd name="T70" fmla="*/ 1292 w 1825"/>
                    <a:gd name="T71" fmla="*/ 347 h 1390"/>
                    <a:gd name="T72" fmla="*/ 1593 w 1825"/>
                    <a:gd name="T73" fmla="*/ 465 h 1390"/>
                    <a:gd name="T74" fmla="*/ 1685 w 1825"/>
                    <a:gd name="T75" fmla="*/ 370 h 1390"/>
                    <a:gd name="T76" fmla="*/ 1825 w 1825"/>
                    <a:gd name="T77" fmla="*/ 442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5" h="1390">
                      <a:moveTo>
                        <a:pt x="1779" y="557"/>
                      </a:moveTo>
                      <a:lnTo>
                        <a:pt x="1779" y="672"/>
                      </a:lnTo>
                      <a:lnTo>
                        <a:pt x="1731" y="741"/>
                      </a:lnTo>
                      <a:lnTo>
                        <a:pt x="1731" y="904"/>
                      </a:lnTo>
                      <a:lnTo>
                        <a:pt x="1802" y="1042"/>
                      </a:lnTo>
                      <a:lnTo>
                        <a:pt x="1754" y="1182"/>
                      </a:lnTo>
                      <a:lnTo>
                        <a:pt x="1708" y="1297"/>
                      </a:lnTo>
                      <a:lnTo>
                        <a:pt x="1593" y="1390"/>
                      </a:lnTo>
                      <a:lnTo>
                        <a:pt x="1547" y="1297"/>
                      </a:lnTo>
                      <a:lnTo>
                        <a:pt x="1478" y="1251"/>
                      </a:lnTo>
                      <a:lnTo>
                        <a:pt x="1361" y="1297"/>
                      </a:lnTo>
                      <a:lnTo>
                        <a:pt x="1292" y="1205"/>
                      </a:lnTo>
                      <a:lnTo>
                        <a:pt x="1224" y="1205"/>
                      </a:lnTo>
                      <a:lnTo>
                        <a:pt x="1132" y="1182"/>
                      </a:lnTo>
                      <a:lnTo>
                        <a:pt x="1063" y="1182"/>
                      </a:lnTo>
                      <a:lnTo>
                        <a:pt x="994" y="1157"/>
                      </a:lnTo>
                      <a:lnTo>
                        <a:pt x="877" y="1111"/>
                      </a:lnTo>
                      <a:lnTo>
                        <a:pt x="739" y="996"/>
                      </a:lnTo>
                      <a:lnTo>
                        <a:pt x="647" y="927"/>
                      </a:lnTo>
                      <a:lnTo>
                        <a:pt x="624" y="858"/>
                      </a:lnTo>
                      <a:lnTo>
                        <a:pt x="530" y="835"/>
                      </a:lnTo>
                      <a:lnTo>
                        <a:pt x="415" y="741"/>
                      </a:lnTo>
                      <a:lnTo>
                        <a:pt x="346" y="695"/>
                      </a:lnTo>
                      <a:lnTo>
                        <a:pt x="300" y="649"/>
                      </a:lnTo>
                      <a:lnTo>
                        <a:pt x="232" y="649"/>
                      </a:lnTo>
                      <a:lnTo>
                        <a:pt x="206" y="649"/>
                      </a:lnTo>
                      <a:lnTo>
                        <a:pt x="160" y="695"/>
                      </a:lnTo>
                      <a:lnTo>
                        <a:pt x="114" y="764"/>
                      </a:lnTo>
                      <a:lnTo>
                        <a:pt x="46" y="764"/>
                      </a:lnTo>
                      <a:lnTo>
                        <a:pt x="0" y="695"/>
                      </a:lnTo>
                      <a:lnTo>
                        <a:pt x="92" y="695"/>
                      </a:lnTo>
                      <a:lnTo>
                        <a:pt x="114" y="672"/>
                      </a:lnTo>
                      <a:lnTo>
                        <a:pt x="206" y="580"/>
                      </a:lnTo>
                      <a:lnTo>
                        <a:pt x="232" y="534"/>
                      </a:lnTo>
                      <a:lnTo>
                        <a:pt x="278" y="511"/>
                      </a:lnTo>
                      <a:lnTo>
                        <a:pt x="369" y="534"/>
                      </a:lnTo>
                      <a:lnTo>
                        <a:pt x="392" y="649"/>
                      </a:lnTo>
                      <a:lnTo>
                        <a:pt x="438" y="672"/>
                      </a:lnTo>
                      <a:lnTo>
                        <a:pt x="484" y="718"/>
                      </a:lnTo>
                      <a:lnTo>
                        <a:pt x="576" y="718"/>
                      </a:lnTo>
                      <a:lnTo>
                        <a:pt x="624" y="764"/>
                      </a:lnTo>
                      <a:lnTo>
                        <a:pt x="693" y="741"/>
                      </a:lnTo>
                      <a:lnTo>
                        <a:pt x="693" y="695"/>
                      </a:lnTo>
                      <a:lnTo>
                        <a:pt x="716" y="626"/>
                      </a:lnTo>
                      <a:lnTo>
                        <a:pt x="693" y="557"/>
                      </a:lnTo>
                      <a:lnTo>
                        <a:pt x="739" y="557"/>
                      </a:lnTo>
                      <a:lnTo>
                        <a:pt x="739" y="465"/>
                      </a:lnTo>
                      <a:lnTo>
                        <a:pt x="739" y="393"/>
                      </a:lnTo>
                      <a:lnTo>
                        <a:pt x="693" y="324"/>
                      </a:lnTo>
                      <a:lnTo>
                        <a:pt x="693" y="278"/>
                      </a:lnTo>
                      <a:lnTo>
                        <a:pt x="808" y="324"/>
                      </a:lnTo>
                      <a:lnTo>
                        <a:pt x="808" y="393"/>
                      </a:lnTo>
                      <a:lnTo>
                        <a:pt x="854" y="393"/>
                      </a:lnTo>
                      <a:lnTo>
                        <a:pt x="900" y="419"/>
                      </a:lnTo>
                      <a:lnTo>
                        <a:pt x="946" y="488"/>
                      </a:lnTo>
                      <a:lnTo>
                        <a:pt x="1040" y="534"/>
                      </a:lnTo>
                      <a:lnTo>
                        <a:pt x="994" y="370"/>
                      </a:lnTo>
                      <a:lnTo>
                        <a:pt x="946" y="347"/>
                      </a:lnTo>
                      <a:lnTo>
                        <a:pt x="923" y="255"/>
                      </a:lnTo>
                      <a:lnTo>
                        <a:pt x="877" y="324"/>
                      </a:lnTo>
                      <a:lnTo>
                        <a:pt x="877" y="255"/>
                      </a:lnTo>
                      <a:lnTo>
                        <a:pt x="808" y="255"/>
                      </a:lnTo>
                      <a:lnTo>
                        <a:pt x="808" y="232"/>
                      </a:lnTo>
                      <a:lnTo>
                        <a:pt x="739" y="255"/>
                      </a:lnTo>
                      <a:lnTo>
                        <a:pt x="739" y="117"/>
                      </a:lnTo>
                      <a:lnTo>
                        <a:pt x="716" y="48"/>
                      </a:lnTo>
                      <a:lnTo>
                        <a:pt x="785" y="0"/>
                      </a:lnTo>
                      <a:lnTo>
                        <a:pt x="900" y="117"/>
                      </a:lnTo>
                      <a:lnTo>
                        <a:pt x="1017" y="209"/>
                      </a:lnTo>
                      <a:lnTo>
                        <a:pt x="1086" y="255"/>
                      </a:lnTo>
                      <a:lnTo>
                        <a:pt x="1201" y="278"/>
                      </a:lnTo>
                      <a:lnTo>
                        <a:pt x="1292" y="347"/>
                      </a:lnTo>
                      <a:lnTo>
                        <a:pt x="1338" y="442"/>
                      </a:lnTo>
                      <a:lnTo>
                        <a:pt x="1593" y="465"/>
                      </a:lnTo>
                      <a:lnTo>
                        <a:pt x="1639" y="393"/>
                      </a:lnTo>
                      <a:lnTo>
                        <a:pt x="1685" y="370"/>
                      </a:lnTo>
                      <a:lnTo>
                        <a:pt x="1825" y="347"/>
                      </a:lnTo>
                      <a:lnTo>
                        <a:pt x="1825" y="442"/>
                      </a:lnTo>
                      <a:lnTo>
                        <a:pt x="1779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4" name="Freeform 93"/>
                <p:cNvSpPr>
                  <a:spLocks/>
                </p:cNvSpPr>
                <p:nvPr/>
              </p:nvSpPr>
              <p:spPr bwMode="auto">
                <a:xfrm>
                  <a:off x="2715" y="7826"/>
                  <a:ext cx="877" cy="556"/>
                </a:xfrm>
                <a:custGeom>
                  <a:avLst/>
                  <a:gdLst>
                    <a:gd name="T0" fmla="*/ 415 w 877"/>
                    <a:gd name="T1" fmla="*/ 163 h 556"/>
                    <a:gd name="T2" fmla="*/ 300 w 877"/>
                    <a:gd name="T3" fmla="*/ 69 h 556"/>
                    <a:gd name="T4" fmla="*/ 232 w 877"/>
                    <a:gd name="T5" fmla="*/ 69 h 556"/>
                    <a:gd name="T6" fmla="*/ 206 w 877"/>
                    <a:gd name="T7" fmla="*/ 69 h 556"/>
                    <a:gd name="T8" fmla="*/ 183 w 877"/>
                    <a:gd name="T9" fmla="*/ 115 h 556"/>
                    <a:gd name="T10" fmla="*/ 137 w 877"/>
                    <a:gd name="T11" fmla="*/ 186 h 556"/>
                    <a:gd name="T12" fmla="*/ 69 w 877"/>
                    <a:gd name="T13" fmla="*/ 163 h 556"/>
                    <a:gd name="T14" fmla="*/ 23 w 877"/>
                    <a:gd name="T15" fmla="*/ 115 h 556"/>
                    <a:gd name="T16" fmla="*/ 0 w 877"/>
                    <a:gd name="T17" fmla="*/ 46 h 556"/>
                    <a:gd name="T18" fmla="*/ 46 w 877"/>
                    <a:gd name="T19" fmla="*/ 115 h 556"/>
                    <a:gd name="T20" fmla="*/ 114 w 877"/>
                    <a:gd name="T21" fmla="*/ 115 h 556"/>
                    <a:gd name="T22" fmla="*/ 160 w 877"/>
                    <a:gd name="T23" fmla="*/ 46 h 556"/>
                    <a:gd name="T24" fmla="*/ 206 w 877"/>
                    <a:gd name="T25" fmla="*/ 0 h 556"/>
                    <a:gd name="T26" fmla="*/ 232 w 877"/>
                    <a:gd name="T27" fmla="*/ 0 h 556"/>
                    <a:gd name="T28" fmla="*/ 300 w 877"/>
                    <a:gd name="T29" fmla="*/ 0 h 556"/>
                    <a:gd name="T30" fmla="*/ 346 w 877"/>
                    <a:gd name="T31" fmla="*/ 46 h 556"/>
                    <a:gd name="T32" fmla="*/ 415 w 877"/>
                    <a:gd name="T33" fmla="*/ 92 h 556"/>
                    <a:gd name="T34" fmla="*/ 530 w 877"/>
                    <a:gd name="T35" fmla="*/ 186 h 556"/>
                    <a:gd name="T36" fmla="*/ 624 w 877"/>
                    <a:gd name="T37" fmla="*/ 209 h 556"/>
                    <a:gd name="T38" fmla="*/ 647 w 877"/>
                    <a:gd name="T39" fmla="*/ 278 h 556"/>
                    <a:gd name="T40" fmla="*/ 739 w 877"/>
                    <a:gd name="T41" fmla="*/ 347 h 556"/>
                    <a:gd name="T42" fmla="*/ 877 w 877"/>
                    <a:gd name="T43" fmla="*/ 462 h 556"/>
                    <a:gd name="T44" fmla="*/ 808 w 877"/>
                    <a:gd name="T45" fmla="*/ 508 h 556"/>
                    <a:gd name="T46" fmla="*/ 693 w 877"/>
                    <a:gd name="T47" fmla="*/ 533 h 556"/>
                    <a:gd name="T48" fmla="*/ 553 w 877"/>
                    <a:gd name="T49" fmla="*/ 556 h 556"/>
                    <a:gd name="T50" fmla="*/ 507 w 877"/>
                    <a:gd name="T51" fmla="*/ 462 h 556"/>
                    <a:gd name="T52" fmla="*/ 553 w 877"/>
                    <a:gd name="T53" fmla="*/ 324 h 556"/>
                    <a:gd name="T54" fmla="*/ 576 w 877"/>
                    <a:gd name="T55" fmla="*/ 278 h 556"/>
                    <a:gd name="T56" fmla="*/ 507 w 877"/>
                    <a:gd name="T57" fmla="*/ 278 h 556"/>
                    <a:gd name="T58" fmla="*/ 507 w 877"/>
                    <a:gd name="T59" fmla="*/ 255 h 556"/>
                    <a:gd name="T60" fmla="*/ 415 w 877"/>
                    <a:gd name="T61" fmla="*/ 163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77" h="556">
                      <a:moveTo>
                        <a:pt x="415" y="163"/>
                      </a:moveTo>
                      <a:lnTo>
                        <a:pt x="300" y="69"/>
                      </a:lnTo>
                      <a:lnTo>
                        <a:pt x="232" y="69"/>
                      </a:lnTo>
                      <a:lnTo>
                        <a:pt x="206" y="69"/>
                      </a:lnTo>
                      <a:lnTo>
                        <a:pt x="183" y="115"/>
                      </a:lnTo>
                      <a:lnTo>
                        <a:pt x="137" y="186"/>
                      </a:lnTo>
                      <a:lnTo>
                        <a:pt x="69" y="163"/>
                      </a:lnTo>
                      <a:lnTo>
                        <a:pt x="23" y="115"/>
                      </a:lnTo>
                      <a:lnTo>
                        <a:pt x="0" y="46"/>
                      </a:lnTo>
                      <a:lnTo>
                        <a:pt x="46" y="115"/>
                      </a:lnTo>
                      <a:lnTo>
                        <a:pt x="114" y="115"/>
                      </a:lnTo>
                      <a:lnTo>
                        <a:pt x="160" y="46"/>
                      </a:lnTo>
                      <a:lnTo>
                        <a:pt x="206" y="0"/>
                      </a:lnTo>
                      <a:lnTo>
                        <a:pt x="232" y="0"/>
                      </a:lnTo>
                      <a:lnTo>
                        <a:pt x="300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530" y="186"/>
                      </a:lnTo>
                      <a:lnTo>
                        <a:pt x="624" y="209"/>
                      </a:lnTo>
                      <a:lnTo>
                        <a:pt x="647" y="278"/>
                      </a:lnTo>
                      <a:lnTo>
                        <a:pt x="739" y="347"/>
                      </a:lnTo>
                      <a:lnTo>
                        <a:pt x="877" y="462"/>
                      </a:lnTo>
                      <a:lnTo>
                        <a:pt x="808" y="508"/>
                      </a:lnTo>
                      <a:lnTo>
                        <a:pt x="693" y="533"/>
                      </a:lnTo>
                      <a:lnTo>
                        <a:pt x="553" y="556"/>
                      </a:lnTo>
                      <a:lnTo>
                        <a:pt x="507" y="462"/>
                      </a:lnTo>
                      <a:lnTo>
                        <a:pt x="553" y="324"/>
                      </a:lnTo>
                      <a:lnTo>
                        <a:pt x="576" y="278"/>
                      </a:lnTo>
                      <a:lnTo>
                        <a:pt x="507" y="278"/>
                      </a:lnTo>
                      <a:lnTo>
                        <a:pt x="507" y="255"/>
                      </a:lnTo>
                      <a:lnTo>
                        <a:pt x="415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5" name="Freeform 94"/>
                <p:cNvSpPr>
                  <a:spLocks/>
                </p:cNvSpPr>
                <p:nvPr/>
              </p:nvSpPr>
              <p:spPr bwMode="auto">
                <a:xfrm>
                  <a:off x="2970" y="8334"/>
                  <a:ext cx="739" cy="534"/>
                </a:xfrm>
                <a:custGeom>
                  <a:avLst/>
                  <a:gdLst>
                    <a:gd name="T0" fmla="*/ 275 w 739"/>
                    <a:gd name="T1" fmla="*/ 210 h 534"/>
                    <a:gd name="T2" fmla="*/ 252 w 739"/>
                    <a:gd name="T3" fmla="*/ 140 h 534"/>
                    <a:gd name="T4" fmla="*/ 298 w 739"/>
                    <a:gd name="T5" fmla="*/ 48 h 534"/>
                    <a:gd name="T6" fmla="*/ 438 w 739"/>
                    <a:gd name="T7" fmla="*/ 25 h 534"/>
                    <a:gd name="T8" fmla="*/ 553 w 739"/>
                    <a:gd name="T9" fmla="*/ 0 h 534"/>
                    <a:gd name="T10" fmla="*/ 553 w 739"/>
                    <a:gd name="T11" fmla="*/ 117 h 534"/>
                    <a:gd name="T12" fmla="*/ 714 w 739"/>
                    <a:gd name="T13" fmla="*/ 233 h 534"/>
                    <a:gd name="T14" fmla="*/ 739 w 739"/>
                    <a:gd name="T15" fmla="*/ 279 h 534"/>
                    <a:gd name="T16" fmla="*/ 714 w 739"/>
                    <a:gd name="T17" fmla="*/ 419 h 534"/>
                    <a:gd name="T18" fmla="*/ 645 w 739"/>
                    <a:gd name="T19" fmla="*/ 465 h 534"/>
                    <a:gd name="T20" fmla="*/ 530 w 739"/>
                    <a:gd name="T21" fmla="*/ 511 h 534"/>
                    <a:gd name="T22" fmla="*/ 438 w 739"/>
                    <a:gd name="T23" fmla="*/ 534 h 534"/>
                    <a:gd name="T24" fmla="*/ 344 w 739"/>
                    <a:gd name="T25" fmla="*/ 534 h 534"/>
                    <a:gd name="T26" fmla="*/ 298 w 739"/>
                    <a:gd name="T27" fmla="*/ 511 h 534"/>
                    <a:gd name="T28" fmla="*/ 298 w 739"/>
                    <a:gd name="T29" fmla="*/ 488 h 534"/>
                    <a:gd name="T30" fmla="*/ 298 w 739"/>
                    <a:gd name="T31" fmla="*/ 465 h 534"/>
                    <a:gd name="T32" fmla="*/ 275 w 739"/>
                    <a:gd name="T33" fmla="*/ 465 h 534"/>
                    <a:gd name="T34" fmla="*/ 252 w 739"/>
                    <a:gd name="T35" fmla="*/ 442 h 534"/>
                    <a:gd name="T36" fmla="*/ 206 w 739"/>
                    <a:gd name="T37" fmla="*/ 419 h 534"/>
                    <a:gd name="T38" fmla="*/ 160 w 739"/>
                    <a:gd name="T39" fmla="*/ 371 h 534"/>
                    <a:gd name="T40" fmla="*/ 160 w 739"/>
                    <a:gd name="T41" fmla="*/ 348 h 534"/>
                    <a:gd name="T42" fmla="*/ 137 w 739"/>
                    <a:gd name="T43" fmla="*/ 279 h 534"/>
                    <a:gd name="T44" fmla="*/ 68 w 739"/>
                    <a:gd name="T45" fmla="*/ 233 h 534"/>
                    <a:gd name="T46" fmla="*/ 0 w 739"/>
                    <a:gd name="T47" fmla="*/ 187 h 534"/>
                    <a:gd name="T48" fmla="*/ 114 w 739"/>
                    <a:gd name="T49" fmla="*/ 187 h 534"/>
                    <a:gd name="T50" fmla="*/ 183 w 739"/>
                    <a:gd name="T51" fmla="*/ 163 h 534"/>
                    <a:gd name="T52" fmla="*/ 206 w 739"/>
                    <a:gd name="T53" fmla="*/ 233 h 534"/>
                    <a:gd name="T54" fmla="*/ 183 w 739"/>
                    <a:gd name="T55" fmla="*/ 256 h 534"/>
                    <a:gd name="T56" fmla="*/ 206 w 739"/>
                    <a:gd name="T57" fmla="*/ 348 h 534"/>
                    <a:gd name="T58" fmla="*/ 298 w 739"/>
                    <a:gd name="T59" fmla="*/ 394 h 534"/>
                    <a:gd name="T60" fmla="*/ 369 w 739"/>
                    <a:gd name="T61" fmla="*/ 465 h 534"/>
                    <a:gd name="T62" fmla="*/ 438 w 739"/>
                    <a:gd name="T63" fmla="*/ 465 h 534"/>
                    <a:gd name="T64" fmla="*/ 415 w 739"/>
                    <a:gd name="T65" fmla="*/ 419 h 534"/>
                    <a:gd name="T66" fmla="*/ 344 w 739"/>
                    <a:gd name="T67" fmla="*/ 325 h 534"/>
                    <a:gd name="T68" fmla="*/ 275 w 739"/>
                    <a:gd name="T69" fmla="*/ 279 h 534"/>
                    <a:gd name="T70" fmla="*/ 275 w 739"/>
                    <a:gd name="T71" fmla="*/ 21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39" h="534">
                      <a:moveTo>
                        <a:pt x="275" y="210"/>
                      </a:moveTo>
                      <a:lnTo>
                        <a:pt x="252" y="140"/>
                      </a:lnTo>
                      <a:lnTo>
                        <a:pt x="298" y="48"/>
                      </a:lnTo>
                      <a:lnTo>
                        <a:pt x="438" y="25"/>
                      </a:lnTo>
                      <a:lnTo>
                        <a:pt x="553" y="0"/>
                      </a:lnTo>
                      <a:lnTo>
                        <a:pt x="553" y="117"/>
                      </a:lnTo>
                      <a:lnTo>
                        <a:pt x="714" y="233"/>
                      </a:lnTo>
                      <a:lnTo>
                        <a:pt x="739" y="279"/>
                      </a:lnTo>
                      <a:lnTo>
                        <a:pt x="714" y="419"/>
                      </a:lnTo>
                      <a:lnTo>
                        <a:pt x="645" y="465"/>
                      </a:lnTo>
                      <a:lnTo>
                        <a:pt x="530" y="511"/>
                      </a:lnTo>
                      <a:lnTo>
                        <a:pt x="438" y="534"/>
                      </a:lnTo>
                      <a:lnTo>
                        <a:pt x="344" y="534"/>
                      </a:lnTo>
                      <a:lnTo>
                        <a:pt x="298" y="511"/>
                      </a:lnTo>
                      <a:lnTo>
                        <a:pt x="298" y="488"/>
                      </a:lnTo>
                      <a:lnTo>
                        <a:pt x="298" y="465"/>
                      </a:lnTo>
                      <a:lnTo>
                        <a:pt x="275" y="465"/>
                      </a:lnTo>
                      <a:lnTo>
                        <a:pt x="252" y="442"/>
                      </a:lnTo>
                      <a:lnTo>
                        <a:pt x="206" y="419"/>
                      </a:lnTo>
                      <a:lnTo>
                        <a:pt x="160" y="371"/>
                      </a:lnTo>
                      <a:lnTo>
                        <a:pt x="160" y="348"/>
                      </a:lnTo>
                      <a:lnTo>
                        <a:pt x="137" y="279"/>
                      </a:lnTo>
                      <a:lnTo>
                        <a:pt x="68" y="233"/>
                      </a:lnTo>
                      <a:lnTo>
                        <a:pt x="0" y="187"/>
                      </a:lnTo>
                      <a:lnTo>
                        <a:pt x="114" y="187"/>
                      </a:lnTo>
                      <a:lnTo>
                        <a:pt x="183" y="163"/>
                      </a:lnTo>
                      <a:lnTo>
                        <a:pt x="206" y="233"/>
                      </a:lnTo>
                      <a:lnTo>
                        <a:pt x="183" y="256"/>
                      </a:lnTo>
                      <a:lnTo>
                        <a:pt x="206" y="348"/>
                      </a:lnTo>
                      <a:lnTo>
                        <a:pt x="298" y="394"/>
                      </a:lnTo>
                      <a:lnTo>
                        <a:pt x="369" y="465"/>
                      </a:lnTo>
                      <a:lnTo>
                        <a:pt x="438" y="465"/>
                      </a:lnTo>
                      <a:lnTo>
                        <a:pt x="415" y="419"/>
                      </a:lnTo>
                      <a:lnTo>
                        <a:pt x="344" y="325"/>
                      </a:lnTo>
                      <a:lnTo>
                        <a:pt x="275" y="279"/>
                      </a:lnTo>
                      <a:lnTo>
                        <a:pt x="275" y="21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6" name="Freeform 95"/>
                <p:cNvSpPr>
                  <a:spLocks/>
                </p:cNvSpPr>
                <p:nvPr/>
              </p:nvSpPr>
              <p:spPr bwMode="auto">
                <a:xfrm>
                  <a:off x="3222" y="8288"/>
                  <a:ext cx="854" cy="1088"/>
                </a:xfrm>
                <a:custGeom>
                  <a:avLst/>
                  <a:gdLst>
                    <a:gd name="T0" fmla="*/ 625 w 854"/>
                    <a:gd name="T1" fmla="*/ 71 h 1088"/>
                    <a:gd name="T2" fmla="*/ 717 w 854"/>
                    <a:gd name="T3" fmla="*/ 94 h 1088"/>
                    <a:gd name="T4" fmla="*/ 785 w 854"/>
                    <a:gd name="T5" fmla="*/ 94 h 1088"/>
                    <a:gd name="T6" fmla="*/ 854 w 854"/>
                    <a:gd name="T7" fmla="*/ 186 h 1088"/>
                    <a:gd name="T8" fmla="*/ 785 w 854"/>
                    <a:gd name="T9" fmla="*/ 279 h 1088"/>
                    <a:gd name="T10" fmla="*/ 831 w 854"/>
                    <a:gd name="T11" fmla="*/ 325 h 1088"/>
                    <a:gd name="T12" fmla="*/ 831 w 854"/>
                    <a:gd name="T13" fmla="*/ 417 h 1088"/>
                    <a:gd name="T14" fmla="*/ 808 w 854"/>
                    <a:gd name="T15" fmla="*/ 511 h 1088"/>
                    <a:gd name="T16" fmla="*/ 717 w 854"/>
                    <a:gd name="T17" fmla="*/ 534 h 1088"/>
                    <a:gd name="T18" fmla="*/ 625 w 854"/>
                    <a:gd name="T19" fmla="*/ 603 h 1088"/>
                    <a:gd name="T20" fmla="*/ 533 w 854"/>
                    <a:gd name="T21" fmla="*/ 649 h 1088"/>
                    <a:gd name="T22" fmla="*/ 439 w 854"/>
                    <a:gd name="T23" fmla="*/ 718 h 1088"/>
                    <a:gd name="T24" fmla="*/ 393 w 854"/>
                    <a:gd name="T25" fmla="*/ 741 h 1088"/>
                    <a:gd name="T26" fmla="*/ 393 w 854"/>
                    <a:gd name="T27" fmla="*/ 858 h 1088"/>
                    <a:gd name="T28" fmla="*/ 416 w 854"/>
                    <a:gd name="T29" fmla="*/ 950 h 1088"/>
                    <a:gd name="T30" fmla="*/ 487 w 854"/>
                    <a:gd name="T31" fmla="*/ 950 h 1088"/>
                    <a:gd name="T32" fmla="*/ 625 w 854"/>
                    <a:gd name="T33" fmla="*/ 973 h 1088"/>
                    <a:gd name="T34" fmla="*/ 602 w 854"/>
                    <a:gd name="T35" fmla="*/ 1088 h 1088"/>
                    <a:gd name="T36" fmla="*/ 487 w 854"/>
                    <a:gd name="T37" fmla="*/ 1042 h 1088"/>
                    <a:gd name="T38" fmla="*/ 370 w 854"/>
                    <a:gd name="T39" fmla="*/ 1019 h 1088"/>
                    <a:gd name="T40" fmla="*/ 232 w 854"/>
                    <a:gd name="T41" fmla="*/ 996 h 1088"/>
                    <a:gd name="T42" fmla="*/ 255 w 854"/>
                    <a:gd name="T43" fmla="*/ 950 h 1088"/>
                    <a:gd name="T44" fmla="*/ 255 w 854"/>
                    <a:gd name="T45" fmla="*/ 858 h 1088"/>
                    <a:gd name="T46" fmla="*/ 278 w 854"/>
                    <a:gd name="T47" fmla="*/ 810 h 1088"/>
                    <a:gd name="T48" fmla="*/ 278 w 854"/>
                    <a:gd name="T49" fmla="*/ 741 h 1088"/>
                    <a:gd name="T50" fmla="*/ 209 w 854"/>
                    <a:gd name="T51" fmla="*/ 695 h 1088"/>
                    <a:gd name="T52" fmla="*/ 117 w 854"/>
                    <a:gd name="T53" fmla="*/ 626 h 1088"/>
                    <a:gd name="T54" fmla="*/ 92 w 854"/>
                    <a:gd name="T55" fmla="*/ 695 h 1088"/>
                    <a:gd name="T56" fmla="*/ 163 w 854"/>
                    <a:gd name="T57" fmla="*/ 764 h 1088"/>
                    <a:gd name="T58" fmla="*/ 140 w 854"/>
                    <a:gd name="T59" fmla="*/ 787 h 1088"/>
                    <a:gd name="T60" fmla="*/ 69 w 854"/>
                    <a:gd name="T61" fmla="*/ 764 h 1088"/>
                    <a:gd name="T62" fmla="*/ 23 w 854"/>
                    <a:gd name="T63" fmla="*/ 695 h 1088"/>
                    <a:gd name="T64" fmla="*/ 0 w 854"/>
                    <a:gd name="T65" fmla="*/ 626 h 1088"/>
                    <a:gd name="T66" fmla="*/ 92 w 854"/>
                    <a:gd name="T67" fmla="*/ 580 h 1088"/>
                    <a:gd name="T68" fmla="*/ 186 w 854"/>
                    <a:gd name="T69" fmla="*/ 580 h 1088"/>
                    <a:gd name="T70" fmla="*/ 278 w 854"/>
                    <a:gd name="T71" fmla="*/ 557 h 1088"/>
                    <a:gd name="T72" fmla="*/ 393 w 854"/>
                    <a:gd name="T73" fmla="*/ 511 h 1088"/>
                    <a:gd name="T74" fmla="*/ 462 w 854"/>
                    <a:gd name="T75" fmla="*/ 465 h 1088"/>
                    <a:gd name="T76" fmla="*/ 487 w 854"/>
                    <a:gd name="T77" fmla="*/ 325 h 1088"/>
                    <a:gd name="T78" fmla="*/ 462 w 854"/>
                    <a:gd name="T79" fmla="*/ 279 h 1088"/>
                    <a:gd name="T80" fmla="*/ 301 w 854"/>
                    <a:gd name="T81" fmla="*/ 163 h 1088"/>
                    <a:gd name="T82" fmla="*/ 301 w 854"/>
                    <a:gd name="T83" fmla="*/ 46 h 1088"/>
                    <a:gd name="T84" fmla="*/ 370 w 854"/>
                    <a:gd name="T85" fmla="*/ 0 h 1088"/>
                    <a:gd name="T86" fmla="*/ 487 w 854"/>
                    <a:gd name="T87" fmla="*/ 46 h 1088"/>
                    <a:gd name="T88" fmla="*/ 556 w 854"/>
                    <a:gd name="T89" fmla="*/ 71 h 1088"/>
                    <a:gd name="T90" fmla="*/ 625 w 854"/>
                    <a:gd name="T91" fmla="*/ 71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54" h="1088">
                      <a:moveTo>
                        <a:pt x="625" y="71"/>
                      </a:moveTo>
                      <a:lnTo>
                        <a:pt x="717" y="94"/>
                      </a:lnTo>
                      <a:lnTo>
                        <a:pt x="785" y="94"/>
                      </a:lnTo>
                      <a:lnTo>
                        <a:pt x="854" y="186"/>
                      </a:lnTo>
                      <a:lnTo>
                        <a:pt x="785" y="279"/>
                      </a:lnTo>
                      <a:lnTo>
                        <a:pt x="831" y="325"/>
                      </a:lnTo>
                      <a:lnTo>
                        <a:pt x="831" y="417"/>
                      </a:lnTo>
                      <a:lnTo>
                        <a:pt x="808" y="511"/>
                      </a:lnTo>
                      <a:lnTo>
                        <a:pt x="717" y="534"/>
                      </a:lnTo>
                      <a:lnTo>
                        <a:pt x="625" y="603"/>
                      </a:lnTo>
                      <a:lnTo>
                        <a:pt x="533" y="649"/>
                      </a:lnTo>
                      <a:lnTo>
                        <a:pt x="439" y="718"/>
                      </a:lnTo>
                      <a:lnTo>
                        <a:pt x="393" y="741"/>
                      </a:lnTo>
                      <a:lnTo>
                        <a:pt x="393" y="858"/>
                      </a:lnTo>
                      <a:lnTo>
                        <a:pt x="416" y="950"/>
                      </a:lnTo>
                      <a:lnTo>
                        <a:pt x="487" y="950"/>
                      </a:lnTo>
                      <a:lnTo>
                        <a:pt x="625" y="973"/>
                      </a:lnTo>
                      <a:lnTo>
                        <a:pt x="602" y="1088"/>
                      </a:lnTo>
                      <a:lnTo>
                        <a:pt x="487" y="1042"/>
                      </a:lnTo>
                      <a:lnTo>
                        <a:pt x="370" y="1019"/>
                      </a:lnTo>
                      <a:lnTo>
                        <a:pt x="232" y="996"/>
                      </a:lnTo>
                      <a:lnTo>
                        <a:pt x="255" y="950"/>
                      </a:lnTo>
                      <a:lnTo>
                        <a:pt x="255" y="858"/>
                      </a:lnTo>
                      <a:lnTo>
                        <a:pt x="278" y="810"/>
                      </a:lnTo>
                      <a:lnTo>
                        <a:pt x="278" y="741"/>
                      </a:lnTo>
                      <a:lnTo>
                        <a:pt x="209" y="695"/>
                      </a:lnTo>
                      <a:lnTo>
                        <a:pt x="117" y="626"/>
                      </a:lnTo>
                      <a:lnTo>
                        <a:pt x="92" y="695"/>
                      </a:lnTo>
                      <a:lnTo>
                        <a:pt x="163" y="764"/>
                      </a:lnTo>
                      <a:lnTo>
                        <a:pt x="140" y="787"/>
                      </a:lnTo>
                      <a:lnTo>
                        <a:pt x="69" y="764"/>
                      </a:lnTo>
                      <a:lnTo>
                        <a:pt x="23" y="695"/>
                      </a:lnTo>
                      <a:lnTo>
                        <a:pt x="0" y="626"/>
                      </a:lnTo>
                      <a:lnTo>
                        <a:pt x="92" y="580"/>
                      </a:lnTo>
                      <a:lnTo>
                        <a:pt x="186" y="580"/>
                      </a:lnTo>
                      <a:lnTo>
                        <a:pt x="278" y="557"/>
                      </a:lnTo>
                      <a:lnTo>
                        <a:pt x="393" y="511"/>
                      </a:lnTo>
                      <a:lnTo>
                        <a:pt x="462" y="465"/>
                      </a:lnTo>
                      <a:lnTo>
                        <a:pt x="487" y="325"/>
                      </a:lnTo>
                      <a:lnTo>
                        <a:pt x="462" y="279"/>
                      </a:lnTo>
                      <a:lnTo>
                        <a:pt x="301" y="163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87" y="46"/>
                      </a:lnTo>
                      <a:lnTo>
                        <a:pt x="556" y="71"/>
                      </a:lnTo>
                      <a:lnTo>
                        <a:pt x="625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7" name="Freeform 96"/>
                <p:cNvSpPr>
                  <a:spLocks/>
                </p:cNvSpPr>
                <p:nvPr/>
              </p:nvSpPr>
              <p:spPr bwMode="auto">
                <a:xfrm>
                  <a:off x="3615" y="8428"/>
                  <a:ext cx="693" cy="902"/>
                </a:xfrm>
                <a:custGeom>
                  <a:avLst/>
                  <a:gdLst>
                    <a:gd name="T0" fmla="*/ 392 w 693"/>
                    <a:gd name="T1" fmla="*/ 139 h 902"/>
                    <a:gd name="T2" fmla="*/ 461 w 693"/>
                    <a:gd name="T3" fmla="*/ 46 h 902"/>
                    <a:gd name="T4" fmla="*/ 578 w 693"/>
                    <a:gd name="T5" fmla="*/ 0 h 902"/>
                    <a:gd name="T6" fmla="*/ 647 w 693"/>
                    <a:gd name="T7" fmla="*/ 46 h 902"/>
                    <a:gd name="T8" fmla="*/ 693 w 693"/>
                    <a:gd name="T9" fmla="*/ 139 h 902"/>
                    <a:gd name="T10" fmla="*/ 693 w 693"/>
                    <a:gd name="T11" fmla="*/ 348 h 902"/>
                    <a:gd name="T12" fmla="*/ 624 w 693"/>
                    <a:gd name="T13" fmla="*/ 417 h 902"/>
                    <a:gd name="T14" fmla="*/ 624 w 693"/>
                    <a:gd name="T15" fmla="*/ 555 h 902"/>
                    <a:gd name="T16" fmla="*/ 555 w 693"/>
                    <a:gd name="T17" fmla="*/ 695 h 902"/>
                    <a:gd name="T18" fmla="*/ 510 w 693"/>
                    <a:gd name="T19" fmla="*/ 787 h 902"/>
                    <a:gd name="T20" fmla="*/ 461 w 693"/>
                    <a:gd name="T21" fmla="*/ 810 h 902"/>
                    <a:gd name="T22" fmla="*/ 438 w 693"/>
                    <a:gd name="T23" fmla="*/ 879 h 902"/>
                    <a:gd name="T24" fmla="*/ 369 w 693"/>
                    <a:gd name="T25" fmla="*/ 902 h 902"/>
                    <a:gd name="T26" fmla="*/ 232 w 693"/>
                    <a:gd name="T27" fmla="*/ 833 h 902"/>
                    <a:gd name="T28" fmla="*/ 94 w 693"/>
                    <a:gd name="T29" fmla="*/ 810 h 902"/>
                    <a:gd name="T30" fmla="*/ 23 w 693"/>
                    <a:gd name="T31" fmla="*/ 810 h 902"/>
                    <a:gd name="T32" fmla="*/ 0 w 693"/>
                    <a:gd name="T33" fmla="*/ 718 h 902"/>
                    <a:gd name="T34" fmla="*/ 0 w 693"/>
                    <a:gd name="T35" fmla="*/ 601 h 902"/>
                    <a:gd name="T36" fmla="*/ 46 w 693"/>
                    <a:gd name="T37" fmla="*/ 578 h 902"/>
                    <a:gd name="T38" fmla="*/ 140 w 693"/>
                    <a:gd name="T39" fmla="*/ 509 h 902"/>
                    <a:gd name="T40" fmla="*/ 232 w 693"/>
                    <a:gd name="T41" fmla="*/ 463 h 902"/>
                    <a:gd name="T42" fmla="*/ 324 w 693"/>
                    <a:gd name="T43" fmla="*/ 394 h 902"/>
                    <a:gd name="T44" fmla="*/ 415 w 693"/>
                    <a:gd name="T45" fmla="*/ 371 h 902"/>
                    <a:gd name="T46" fmla="*/ 438 w 693"/>
                    <a:gd name="T47" fmla="*/ 277 h 902"/>
                    <a:gd name="T48" fmla="*/ 438 w 693"/>
                    <a:gd name="T49" fmla="*/ 185 h 902"/>
                    <a:gd name="T50" fmla="*/ 392 w 693"/>
                    <a:gd name="T51" fmla="*/ 139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93" h="902">
                      <a:moveTo>
                        <a:pt x="392" y="139"/>
                      </a:moveTo>
                      <a:lnTo>
                        <a:pt x="461" y="46"/>
                      </a:lnTo>
                      <a:lnTo>
                        <a:pt x="578" y="0"/>
                      </a:lnTo>
                      <a:lnTo>
                        <a:pt x="647" y="46"/>
                      </a:lnTo>
                      <a:lnTo>
                        <a:pt x="693" y="139"/>
                      </a:lnTo>
                      <a:lnTo>
                        <a:pt x="693" y="348"/>
                      </a:lnTo>
                      <a:lnTo>
                        <a:pt x="624" y="417"/>
                      </a:lnTo>
                      <a:lnTo>
                        <a:pt x="624" y="555"/>
                      </a:lnTo>
                      <a:lnTo>
                        <a:pt x="555" y="695"/>
                      </a:lnTo>
                      <a:lnTo>
                        <a:pt x="510" y="787"/>
                      </a:lnTo>
                      <a:lnTo>
                        <a:pt x="461" y="810"/>
                      </a:lnTo>
                      <a:lnTo>
                        <a:pt x="438" y="879"/>
                      </a:lnTo>
                      <a:lnTo>
                        <a:pt x="369" y="902"/>
                      </a:lnTo>
                      <a:lnTo>
                        <a:pt x="232" y="833"/>
                      </a:lnTo>
                      <a:lnTo>
                        <a:pt x="94" y="810"/>
                      </a:lnTo>
                      <a:lnTo>
                        <a:pt x="23" y="810"/>
                      </a:lnTo>
                      <a:lnTo>
                        <a:pt x="0" y="718"/>
                      </a:lnTo>
                      <a:lnTo>
                        <a:pt x="0" y="601"/>
                      </a:lnTo>
                      <a:lnTo>
                        <a:pt x="46" y="578"/>
                      </a:lnTo>
                      <a:lnTo>
                        <a:pt x="140" y="509"/>
                      </a:lnTo>
                      <a:lnTo>
                        <a:pt x="232" y="463"/>
                      </a:lnTo>
                      <a:lnTo>
                        <a:pt x="324" y="394"/>
                      </a:lnTo>
                      <a:lnTo>
                        <a:pt x="415" y="371"/>
                      </a:lnTo>
                      <a:lnTo>
                        <a:pt x="438" y="277"/>
                      </a:lnTo>
                      <a:lnTo>
                        <a:pt x="438" y="185"/>
                      </a:lnTo>
                      <a:lnTo>
                        <a:pt x="392" y="1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8" name="Freeform 97"/>
                <p:cNvSpPr>
                  <a:spLocks/>
                </p:cNvSpPr>
                <p:nvPr/>
              </p:nvSpPr>
              <p:spPr bwMode="auto">
                <a:xfrm>
                  <a:off x="2695" y="8521"/>
                  <a:ext cx="622" cy="577"/>
                </a:xfrm>
                <a:custGeom>
                  <a:avLst/>
                  <a:gdLst>
                    <a:gd name="T0" fmla="*/ 530 w 622"/>
                    <a:gd name="T1" fmla="*/ 393 h 577"/>
                    <a:gd name="T2" fmla="*/ 507 w 622"/>
                    <a:gd name="T3" fmla="*/ 324 h 577"/>
                    <a:gd name="T4" fmla="*/ 484 w 622"/>
                    <a:gd name="T5" fmla="*/ 301 h 577"/>
                    <a:gd name="T6" fmla="*/ 392 w 622"/>
                    <a:gd name="T7" fmla="*/ 278 h 577"/>
                    <a:gd name="T8" fmla="*/ 438 w 622"/>
                    <a:gd name="T9" fmla="*/ 370 h 577"/>
                    <a:gd name="T10" fmla="*/ 392 w 622"/>
                    <a:gd name="T11" fmla="*/ 393 h 577"/>
                    <a:gd name="T12" fmla="*/ 346 w 622"/>
                    <a:gd name="T13" fmla="*/ 393 h 577"/>
                    <a:gd name="T14" fmla="*/ 255 w 622"/>
                    <a:gd name="T15" fmla="*/ 324 h 577"/>
                    <a:gd name="T16" fmla="*/ 229 w 622"/>
                    <a:gd name="T17" fmla="*/ 393 h 577"/>
                    <a:gd name="T18" fmla="*/ 255 w 622"/>
                    <a:gd name="T19" fmla="*/ 485 h 577"/>
                    <a:gd name="T20" fmla="*/ 346 w 622"/>
                    <a:gd name="T21" fmla="*/ 485 h 577"/>
                    <a:gd name="T22" fmla="*/ 392 w 622"/>
                    <a:gd name="T23" fmla="*/ 508 h 577"/>
                    <a:gd name="T24" fmla="*/ 392 w 622"/>
                    <a:gd name="T25" fmla="*/ 554 h 577"/>
                    <a:gd name="T26" fmla="*/ 301 w 622"/>
                    <a:gd name="T27" fmla="*/ 577 h 577"/>
                    <a:gd name="T28" fmla="*/ 255 w 622"/>
                    <a:gd name="T29" fmla="*/ 554 h 577"/>
                    <a:gd name="T30" fmla="*/ 229 w 622"/>
                    <a:gd name="T31" fmla="*/ 531 h 577"/>
                    <a:gd name="T32" fmla="*/ 137 w 622"/>
                    <a:gd name="T33" fmla="*/ 554 h 577"/>
                    <a:gd name="T34" fmla="*/ 92 w 622"/>
                    <a:gd name="T35" fmla="*/ 462 h 577"/>
                    <a:gd name="T36" fmla="*/ 137 w 622"/>
                    <a:gd name="T37" fmla="*/ 347 h 577"/>
                    <a:gd name="T38" fmla="*/ 160 w 622"/>
                    <a:gd name="T39" fmla="*/ 278 h 577"/>
                    <a:gd name="T40" fmla="*/ 137 w 622"/>
                    <a:gd name="T41" fmla="*/ 207 h 577"/>
                    <a:gd name="T42" fmla="*/ 92 w 622"/>
                    <a:gd name="T43" fmla="*/ 161 h 577"/>
                    <a:gd name="T44" fmla="*/ 0 w 622"/>
                    <a:gd name="T45" fmla="*/ 115 h 577"/>
                    <a:gd name="T46" fmla="*/ 115 w 622"/>
                    <a:gd name="T47" fmla="*/ 69 h 577"/>
                    <a:gd name="T48" fmla="*/ 160 w 622"/>
                    <a:gd name="T49" fmla="*/ 138 h 577"/>
                    <a:gd name="T50" fmla="*/ 229 w 622"/>
                    <a:gd name="T51" fmla="*/ 232 h 577"/>
                    <a:gd name="T52" fmla="*/ 301 w 622"/>
                    <a:gd name="T53" fmla="*/ 255 h 577"/>
                    <a:gd name="T54" fmla="*/ 392 w 622"/>
                    <a:gd name="T55" fmla="*/ 161 h 577"/>
                    <a:gd name="T56" fmla="*/ 323 w 622"/>
                    <a:gd name="T57" fmla="*/ 92 h 577"/>
                    <a:gd name="T58" fmla="*/ 301 w 622"/>
                    <a:gd name="T59" fmla="*/ 46 h 577"/>
                    <a:gd name="T60" fmla="*/ 278 w 622"/>
                    <a:gd name="T61" fmla="*/ 0 h 577"/>
                    <a:gd name="T62" fmla="*/ 346 w 622"/>
                    <a:gd name="T63" fmla="*/ 46 h 577"/>
                    <a:gd name="T64" fmla="*/ 415 w 622"/>
                    <a:gd name="T65" fmla="*/ 92 h 577"/>
                    <a:gd name="T66" fmla="*/ 438 w 622"/>
                    <a:gd name="T67" fmla="*/ 161 h 577"/>
                    <a:gd name="T68" fmla="*/ 438 w 622"/>
                    <a:gd name="T69" fmla="*/ 184 h 577"/>
                    <a:gd name="T70" fmla="*/ 484 w 622"/>
                    <a:gd name="T71" fmla="*/ 232 h 577"/>
                    <a:gd name="T72" fmla="*/ 530 w 622"/>
                    <a:gd name="T73" fmla="*/ 255 h 577"/>
                    <a:gd name="T74" fmla="*/ 553 w 622"/>
                    <a:gd name="T75" fmla="*/ 278 h 577"/>
                    <a:gd name="T76" fmla="*/ 576 w 622"/>
                    <a:gd name="T77" fmla="*/ 278 h 577"/>
                    <a:gd name="T78" fmla="*/ 576 w 622"/>
                    <a:gd name="T79" fmla="*/ 301 h 577"/>
                    <a:gd name="T80" fmla="*/ 576 w 622"/>
                    <a:gd name="T81" fmla="*/ 324 h 577"/>
                    <a:gd name="T82" fmla="*/ 622 w 622"/>
                    <a:gd name="T83" fmla="*/ 347 h 577"/>
                    <a:gd name="T84" fmla="*/ 530 w 622"/>
                    <a:gd name="T85" fmla="*/ 393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2" h="577">
                      <a:moveTo>
                        <a:pt x="530" y="393"/>
                      </a:moveTo>
                      <a:lnTo>
                        <a:pt x="507" y="324"/>
                      </a:lnTo>
                      <a:lnTo>
                        <a:pt x="484" y="301"/>
                      </a:lnTo>
                      <a:lnTo>
                        <a:pt x="392" y="278"/>
                      </a:lnTo>
                      <a:lnTo>
                        <a:pt x="438" y="370"/>
                      </a:lnTo>
                      <a:lnTo>
                        <a:pt x="392" y="393"/>
                      </a:lnTo>
                      <a:lnTo>
                        <a:pt x="346" y="393"/>
                      </a:lnTo>
                      <a:lnTo>
                        <a:pt x="255" y="324"/>
                      </a:lnTo>
                      <a:lnTo>
                        <a:pt x="229" y="393"/>
                      </a:lnTo>
                      <a:lnTo>
                        <a:pt x="255" y="485"/>
                      </a:lnTo>
                      <a:lnTo>
                        <a:pt x="346" y="485"/>
                      </a:lnTo>
                      <a:lnTo>
                        <a:pt x="392" y="508"/>
                      </a:lnTo>
                      <a:lnTo>
                        <a:pt x="392" y="554"/>
                      </a:lnTo>
                      <a:lnTo>
                        <a:pt x="301" y="577"/>
                      </a:lnTo>
                      <a:lnTo>
                        <a:pt x="255" y="554"/>
                      </a:lnTo>
                      <a:lnTo>
                        <a:pt x="229" y="531"/>
                      </a:lnTo>
                      <a:lnTo>
                        <a:pt x="137" y="554"/>
                      </a:lnTo>
                      <a:lnTo>
                        <a:pt x="92" y="462"/>
                      </a:lnTo>
                      <a:lnTo>
                        <a:pt x="137" y="347"/>
                      </a:lnTo>
                      <a:lnTo>
                        <a:pt x="160" y="278"/>
                      </a:lnTo>
                      <a:lnTo>
                        <a:pt x="137" y="207"/>
                      </a:lnTo>
                      <a:lnTo>
                        <a:pt x="92" y="161"/>
                      </a:lnTo>
                      <a:lnTo>
                        <a:pt x="0" y="115"/>
                      </a:lnTo>
                      <a:lnTo>
                        <a:pt x="115" y="69"/>
                      </a:lnTo>
                      <a:lnTo>
                        <a:pt x="160" y="138"/>
                      </a:lnTo>
                      <a:lnTo>
                        <a:pt x="229" y="232"/>
                      </a:lnTo>
                      <a:lnTo>
                        <a:pt x="301" y="255"/>
                      </a:lnTo>
                      <a:lnTo>
                        <a:pt x="392" y="161"/>
                      </a:lnTo>
                      <a:lnTo>
                        <a:pt x="323" y="92"/>
                      </a:lnTo>
                      <a:lnTo>
                        <a:pt x="301" y="46"/>
                      </a:lnTo>
                      <a:lnTo>
                        <a:pt x="278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438" y="161"/>
                      </a:lnTo>
                      <a:lnTo>
                        <a:pt x="438" y="184"/>
                      </a:lnTo>
                      <a:lnTo>
                        <a:pt x="484" y="232"/>
                      </a:lnTo>
                      <a:lnTo>
                        <a:pt x="530" y="255"/>
                      </a:lnTo>
                      <a:lnTo>
                        <a:pt x="553" y="278"/>
                      </a:lnTo>
                      <a:lnTo>
                        <a:pt x="576" y="278"/>
                      </a:lnTo>
                      <a:lnTo>
                        <a:pt x="576" y="301"/>
                      </a:lnTo>
                      <a:lnTo>
                        <a:pt x="576" y="324"/>
                      </a:lnTo>
                      <a:lnTo>
                        <a:pt x="622" y="347"/>
                      </a:lnTo>
                      <a:lnTo>
                        <a:pt x="530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9" name="Freeform 98" descr="市松模様 (小)"/>
                <p:cNvSpPr>
                  <a:spLocks/>
                </p:cNvSpPr>
                <p:nvPr/>
              </p:nvSpPr>
              <p:spPr bwMode="auto">
                <a:xfrm>
                  <a:off x="7703" y="2693"/>
                  <a:ext cx="100" cy="110"/>
                </a:xfrm>
                <a:custGeom>
                  <a:avLst/>
                  <a:gdLst>
                    <a:gd name="T0" fmla="*/ 100 w 100"/>
                    <a:gd name="T1" fmla="*/ 20 h 110"/>
                    <a:gd name="T2" fmla="*/ 60 w 100"/>
                    <a:gd name="T3" fmla="*/ 110 h 110"/>
                    <a:gd name="T4" fmla="*/ 0 w 100"/>
                    <a:gd name="T5" fmla="*/ 60 h 110"/>
                    <a:gd name="T6" fmla="*/ 30 w 100"/>
                    <a:gd name="T7" fmla="*/ 0 h 110"/>
                    <a:gd name="T8" fmla="*/ 100 w 100"/>
                    <a:gd name="T9" fmla="*/ 2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10">
                      <a:moveTo>
                        <a:pt x="100" y="20"/>
                      </a:moveTo>
                      <a:lnTo>
                        <a:pt x="60" y="110"/>
                      </a:ln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00" y="2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0" name="Freeform 99" descr="市松模様 (小)"/>
                <p:cNvSpPr>
                  <a:spLocks/>
                </p:cNvSpPr>
                <p:nvPr/>
              </p:nvSpPr>
              <p:spPr bwMode="auto">
                <a:xfrm>
                  <a:off x="8065" y="2176"/>
                  <a:ext cx="122" cy="60"/>
                </a:xfrm>
                <a:custGeom>
                  <a:avLst/>
                  <a:gdLst>
                    <a:gd name="T0" fmla="*/ 122 w 122"/>
                    <a:gd name="T1" fmla="*/ 42 h 60"/>
                    <a:gd name="T2" fmla="*/ 0 w 122"/>
                    <a:gd name="T3" fmla="*/ 60 h 60"/>
                    <a:gd name="T4" fmla="*/ 30 w 122"/>
                    <a:gd name="T5" fmla="*/ 0 h 60"/>
                    <a:gd name="T6" fmla="*/ 122 w 122"/>
                    <a:gd name="T7" fmla="*/ 4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60">
                      <a:moveTo>
                        <a:pt x="122" y="42"/>
                      </a:move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22" y="4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1" name="Freeform 100"/>
                <p:cNvSpPr>
                  <a:spLocks/>
                </p:cNvSpPr>
                <p:nvPr/>
              </p:nvSpPr>
              <p:spPr bwMode="auto">
                <a:xfrm>
                  <a:off x="5759" y="3615"/>
                  <a:ext cx="122" cy="55"/>
                </a:xfrm>
                <a:custGeom>
                  <a:avLst/>
                  <a:gdLst>
                    <a:gd name="T0" fmla="*/ 122 w 122"/>
                    <a:gd name="T1" fmla="*/ 37 h 55"/>
                    <a:gd name="T2" fmla="*/ 0 w 122"/>
                    <a:gd name="T3" fmla="*/ 55 h 55"/>
                    <a:gd name="T4" fmla="*/ 31 w 122"/>
                    <a:gd name="T5" fmla="*/ 0 h 55"/>
                    <a:gd name="T6" fmla="*/ 86 w 122"/>
                    <a:gd name="T7" fmla="*/ 0 h 55"/>
                    <a:gd name="T8" fmla="*/ 122 w 122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5">
                      <a:moveTo>
                        <a:pt x="122" y="37"/>
                      </a:moveTo>
                      <a:lnTo>
                        <a:pt x="0" y="55"/>
                      </a:lnTo>
                      <a:lnTo>
                        <a:pt x="31" y="0"/>
                      </a:lnTo>
                      <a:lnTo>
                        <a:pt x="86" y="0"/>
                      </a:lnTo>
                      <a:lnTo>
                        <a:pt x="122" y="3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2" name="Freeform 101"/>
                <p:cNvSpPr>
                  <a:spLocks/>
                </p:cNvSpPr>
                <p:nvPr/>
              </p:nvSpPr>
              <p:spPr bwMode="auto">
                <a:xfrm>
                  <a:off x="3739" y="5419"/>
                  <a:ext cx="62" cy="98"/>
                </a:xfrm>
                <a:custGeom>
                  <a:avLst/>
                  <a:gdLst>
                    <a:gd name="T0" fmla="*/ 62 w 62"/>
                    <a:gd name="T1" fmla="*/ 0 h 98"/>
                    <a:gd name="T2" fmla="*/ 9 w 62"/>
                    <a:gd name="T3" fmla="*/ 98 h 98"/>
                    <a:gd name="T4" fmla="*/ 0 w 62"/>
                    <a:gd name="T5" fmla="*/ 9 h 98"/>
                    <a:gd name="T6" fmla="*/ 62 w 62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98">
                      <a:moveTo>
                        <a:pt x="62" y="0"/>
                      </a:moveTo>
                      <a:lnTo>
                        <a:pt x="9" y="98"/>
                      </a:lnTo>
                      <a:lnTo>
                        <a:pt x="0" y="9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3" name="Freeform 102"/>
                <p:cNvSpPr>
                  <a:spLocks/>
                </p:cNvSpPr>
                <p:nvPr/>
              </p:nvSpPr>
              <p:spPr bwMode="auto">
                <a:xfrm>
                  <a:off x="3084" y="7450"/>
                  <a:ext cx="115" cy="80"/>
                </a:xfrm>
                <a:custGeom>
                  <a:avLst/>
                  <a:gdLst>
                    <a:gd name="T0" fmla="*/ 115 w 115"/>
                    <a:gd name="T1" fmla="*/ 0 h 80"/>
                    <a:gd name="T2" fmla="*/ 45 w 115"/>
                    <a:gd name="T3" fmla="*/ 80 h 80"/>
                    <a:gd name="T4" fmla="*/ 0 w 115"/>
                    <a:gd name="T5" fmla="*/ 45 h 80"/>
                    <a:gd name="T6" fmla="*/ 53 w 115"/>
                    <a:gd name="T7" fmla="*/ 0 h 80"/>
                    <a:gd name="T8" fmla="*/ 115 w 115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80">
                      <a:moveTo>
                        <a:pt x="115" y="0"/>
                      </a:moveTo>
                      <a:lnTo>
                        <a:pt x="45" y="80"/>
                      </a:lnTo>
                      <a:lnTo>
                        <a:pt x="0" y="45"/>
                      </a:lnTo>
                      <a:lnTo>
                        <a:pt x="53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4" name="Freeform 103"/>
                <p:cNvSpPr>
                  <a:spLocks/>
                </p:cNvSpPr>
                <p:nvPr/>
              </p:nvSpPr>
              <p:spPr bwMode="auto">
                <a:xfrm>
                  <a:off x="3323" y="6442"/>
                  <a:ext cx="44" cy="89"/>
                </a:xfrm>
                <a:custGeom>
                  <a:avLst/>
                  <a:gdLst>
                    <a:gd name="T0" fmla="*/ 44 w 44"/>
                    <a:gd name="T1" fmla="*/ 28 h 89"/>
                    <a:gd name="T2" fmla="*/ 9 w 44"/>
                    <a:gd name="T3" fmla="*/ 89 h 89"/>
                    <a:gd name="T4" fmla="*/ 0 w 44"/>
                    <a:gd name="T5" fmla="*/ 0 h 89"/>
                    <a:gd name="T6" fmla="*/ 44 w 44"/>
                    <a:gd name="T7" fmla="*/ 2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89">
                      <a:moveTo>
                        <a:pt x="44" y="28"/>
                      </a:moveTo>
                      <a:lnTo>
                        <a:pt x="9" y="89"/>
                      </a:lnTo>
                      <a:lnTo>
                        <a:pt x="0" y="0"/>
                      </a:lnTo>
                      <a:lnTo>
                        <a:pt x="44" y="2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5" name="Freeform 104"/>
                <p:cNvSpPr>
                  <a:spLocks/>
                </p:cNvSpPr>
                <p:nvPr/>
              </p:nvSpPr>
              <p:spPr bwMode="auto">
                <a:xfrm>
                  <a:off x="9560" y="1994"/>
                  <a:ext cx="71" cy="50"/>
                </a:xfrm>
                <a:custGeom>
                  <a:avLst/>
                  <a:gdLst>
                    <a:gd name="T0" fmla="*/ 71 w 71"/>
                    <a:gd name="T1" fmla="*/ 23 h 50"/>
                    <a:gd name="T2" fmla="*/ 9 w 71"/>
                    <a:gd name="T3" fmla="*/ 50 h 50"/>
                    <a:gd name="T4" fmla="*/ 0 w 71"/>
                    <a:gd name="T5" fmla="*/ 0 h 50"/>
                    <a:gd name="T6" fmla="*/ 71 w 71"/>
                    <a:gd name="T7" fmla="*/ 2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50">
                      <a:moveTo>
                        <a:pt x="71" y="23"/>
                      </a:moveTo>
                      <a:lnTo>
                        <a:pt x="9" y="50"/>
                      </a:lnTo>
                      <a:lnTo>
                        <a:pt x="0" y="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6" name="Freeform 105"/>
                <p:cNvSpPr>
                  <a:spLocks/>
                </p:cNvSpPr>
                <p:nvPr/>
              </p:nvSpPr>
              <p:spPr bwMode="auto">
                <a:xfrm>
                  <a:off x="11165" y="2408"/>
                  <a:ext cx="157" cy="189"/>
                </a:xfrm>
                <a:custGeom>
                  <a:avLst/>
                  <a:gdLst>
                    <a:gd name="T0" fmla="*/ 127 w 157"/>
                    <a:gd name="T1" fmla="*/ 0 h 189"/>
                    <a:gd name="T2" fmla="*/ 157 w 157"/>
                    <a:gd name="T3" fmla="*/ 22 h 189"/>
                    <a:gd name="T4" fmla="*/ 75 w 157"/>
                    <a:gd name="T5" fmla="*/ 120 h 189"/>
                    <a:gd name="T6" fmla="*/ 27 w 157"/>
                    <a:gd name="T7" fmla="*/ 189 h 189"/>
                    <a:gd name="T8" fmla="*/ 0 w 157"/>
                    <a:gd name="T9" fmla="*/ 127 h 189"/>
                    <a:gd name="T10" fmla="*/ 37 w 157"/>
                    <a:gd name="T11" fmla="*/ 67 h 189"/>
                    <a:gd name="T12" fmla="*/ 127 w 157"/>
                    <a:gd name="T13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189">
                      <a:moveTo>
                        <a:pt x="127" y="0"/>
                      </a:moveTo>
                      <a:lnTo>
                        <a:pt x="157" y="22"/>
                      </a:lnTo>
                      <a:lnTo>
                        <a:pt x="75" y="120"/>
                      </a:lnTo>
                      <a:lnTo>
                        <a:pt x="27" y="189"/>
                      </a:lnTo>
                      <a:lnTo>
                        <a:pt x="0" y="127"/>
                      </a:lnTo>
                      <a:lnTo>
                        <a:pt x="37" y="67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7" name="Freeform 106"/>
                <p:cNvSpPr>
                  <a:spLocks/>
                </p:cNvSpPr>
                <p:nvPr/>
              </p:nvSpPr>
              <p:spPr bwMode="auto">
                <a:xfrm>
                  <a:off x="11015" y="2483"/>
                  <a:ext cx="90" cy="97"/>
                </a:xfrm>
                <a:custGeom>
                  <a:avLst/>
                  <a:gdLst>
                    <a:gd name="T0" fmla="*/ 60 w 90"/>
                    <a:gd name="T1" fmla="*/ 0 h 97"/>
                    <a:gd name="T2" fmla="*/ 90 w 90"/>
                    <a:gd name="T3" fmla="*/ 52 h 97"/>
                    <a:gd name="T4" fmla="*/ 60 w 90"/>
                    <a:gd name="T5" fmla="*/ 97 h 97"/>
                    <a:gd name="T6" fmla="*/ 15 w 90"/>
                    <a:gd name="T7" fmla="*/ 97 h 97"/>
                    <a:gd name="T8" fmla="*/ 0 w 90"/>
                    <a:gd name="T9" fmla="*/ 22 h 97"/>
                    <a:gd name="T10" fmla="*/ 60 w 90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97">
                      <a:moveTo>
                        <a:pt x="60" y="0"/>
                      </a:moveTo>
                      <a:lnTo>
                        <a:pt x="90" y="52"/>
                      </a:lnTo>
                      <a:lnTo>
                        <a:pt x="60" y="97"/>
                      </a:lnTo>
                      <a:lnTo>
                        <a:pt x="15" y="97"/>
                      </a:lnTo>
                      <a:lnTo>
                        <a:pt x="0" y="2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8" name="Freeform 107"/>
                <p:cNvSpPr>
                  <a:spLocks/>
                </p:cNvSpPr>
                <p:nvPr/>
              </p:nvSpPr>
              <p:spPr bwMode="auto">
                <a:xfrm>
                  <a:off x="10499" y="2553"/>
                  <a:ext cx="94" cy="60"/>
                </a:xfrm>
                <a:custGeom>
                  <a:avLst/>
                  <a:gdLst>
                    <a:gd name="T0" fmla="*/ 38 w 94"/>
                    <a:gd name="T1" fmla="*/ 0 h 60"/>
                    <a:gd name="T2" fmla="*/ 94 w 94"/>
                    <a:gd name="T3" fmla="*/ 44 h 60"/>
                    <a:gd name="T4" fmla="*/ 0 w 94"/>
                    <a:gd name="T5" fmla="*/ 60 h 60"/>
                    <a:gd name="T6" fmla="*/ 38 w 94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60">
                      <a:moveTo>
                        <a:pt x="38" y="0"/>
                      </a:moveTo>
                      <a:lnTo>
                        <a:pt x="94" y="44"/>
                      </a:lnTo>
                      <a:lnTo>
                        <a:pt x="0" y="6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9" name="Freeform 108"/>
                <p:cNvSpPr>
                  <a:spLocks/>
                </p:cNvSpPr>
                <p:nvPr/>
              </p:nvSpPr>
              <p:spPr bwMode="auto">
                <a:xfrm>
                  <a:off x="9928" y="2490"/>
                  <a:ext cx="73" cy="120"/>
                </a:xfrm>
                <a:custGeom>
                  <a:avLst/>
                  <a:gdLst>
                    <a:gd name="T0" fmla="*/ 20 w 73"/>
                    <a:gd name="T1" fmla="*/ 0 h 120"/>
                    <a:gd name="T2" fmla="*/ 73 w 73"/>
                    <a:gd name="T3" fmla="*/ 23 h 120"/>
                    <a:gd name="T4" fmla="*/ 65 w 73"/>
                    <a:gd name="T5" fmla="*/ 120 h 120"/>
                    <a:gd name="T6" fmla="*/ 0 w 73"/>
                    <a:gd name="T7" fmla="*/ 53 h 120"/>
                    <a:gd name="T8" fmla="*/ 20 w 73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120">
                      <a:moveTo>
                        <a:pt x="20" y="0"/>
                      </a:moveTo>
                      <a:lnTo>
                        <a:pt x="73" y="23"/>
                      </a:lnTo>
                      <a:lnTo>
                        <a:pt x="65" y="120"/>
                      </a:lnTo>
                      <a:lnTo>
                        <a:pt x="0" y="5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0" name="Freeform 109"/>
                <p:cNvSpPr>
                  <a:spLocks/>
                </p:cNvSpPr>
                <p:nvPr/>
              </p:nvSpPr>
              <p:spPr bwMode="auto">
                <a:xfrm>
                  <a:off x="9717" y="2592"/>
                  <a:ext cx="77" cy="52"/>
                </a:xfrm>
                <a:custGeom>
                  <a:avLst/>
                  <a:gdLst>
                    <a:gd name="T0" fmla="*/ 40 w 77"/>
                    <a:gd name="T1" fmla="*/ 0 h 52"/>
                    <a:gd name="T2" fmla="*/ 77 w 77"/>
                    <a:gd name="T3" fmla="*/ 45 h 52"/>
                    <a:gd name="T4" fmla="*/ 0 w 77"/>
                    <a:gd name="T5" fmla="*/ 52 h 52"/>
                    <a:gd name="T6" fmla="*/ 40 w 77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52">
                      <a:moveTo>
                        <a:pt x="40" y="0"/>
                      </a:moveTo>
                      <a:lnTo>
                        <a:pt x="77" y="45"/>
                      </a:lnTo>
                      <a:lnTo>
                        <a:pt x="0" y="5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1" name="Freeform 110"/>
                <p:cNvSpPr>
                  <a:spLocks/>
                </p:cNvSpPr>
                <p:nvPr/>
              </p:nvSpPr>
              <p:spPr bwMode="auto">
                <a:xfrm>
                  <a:off x="9669" y="2628"/>
                  <a:ext cx="45" cy="45"/>
                </a:xfrm>
                <a:custGeom>
                  <a:avLst/>
                  <a:gdLst>
                    <a:gd name="T0" fmla="*/ 15 w 45"/>
                    <a:gd name="T1" fmla="*/ 0 h 45"/>
                    <a:gd name="T2" fmla="*/ 45 w 45"/>
                    <a:gd name="T3" fmla="*/ 44 h 45"/>
                    <a:gd name="T4" fmla="*/ 0 w 45"/>
                    <a:gd name="T5" fmla="*/ 45 h 45"/>
                    <a:gd name="T6" fmla="*/ 15 w 4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5">
                      <a:moveTo>
                        <a:pt x="15" y="0"/>
                      </a:moveTo>
                      <a:lnTo>
                        <a:pt x="45" y="44"/>
                      </a:lnTo>
                      <a:lnTo>
                        <a:pt x="0" y="4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2" name="Freeform 111"/>
                <p:cNvSpPr>
                  <a:spLocks/>
                </p:cNvSpPr>
                <p:nvPr/>
              </p:nvSpPr>
              <p:spPr bwMode="auto">
                <a:xfrm>
                  <a:off x="9793" y="2710"/>
                  <a:ext cx="45" cy="60"/>
                </a:xfrm>
                <a:custGeom>
                  <a:avLst/>
                  <a:gdLst>
                    <a:gd name="T0" fmla="*/ 30 w 45"/>
                    <a:gd name="T1" fmla="*/ 15 h 60"/>
                    <a:gd name="T2" fmla="*/ 45 w 45"/>
                    <a:gd name="T3" fmla="*/ 60 h 60"/>
                    <a:gd name="T4" fmla="*/ 7 w 45"/>
                    <a:gd name="T5" fmla="*/ 60 h 60"/>
                    <a:gd name="T6" fmla="*/ 0 w 45"/>
                    <a:gd name="T7" fmla="*/ 0 h 60"/>
                    <a:gd name="T8" fmla="*/ 30 w 45"/>
                    <a:gd name="T9" fmla="*/ 1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0">
                      <a:moveTo>
                        <a:pt x="30" y="15"/>
                      </a:moveTo>
                      <a:lnTo>
                        <a:pt x="45" y="60"/>
                      </a:ln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3" name="Freeform 112"/>
                <p:cNvSpPr>
                  <a:spLocks noChangeAspect="1"/>
                </p:cNvSpPr>
                <p:nvPr/>
              </p:nvSpPr>
              <p:spPr bwMode="auto">
                <a:xfrm>
                  <a:off x="10131" y="3417"/>
                  <a:ext cx="48" cy="67"/>
                </a:xfrm>
                <a:custGeom>
                  <a:avLst/>
                  <a:gdLst>
                    <a:gd name="T0" fmla="*/ 48 w 48"/>
                    <a:gd name="T1" fmla="*/ 14 h 67"/>
                    <a:gd name="T2" fmla="*/ 33 w 48"/>
                    <a:gd name="T3" fmla="*/ 67 h 67"/>
                    <a:gd name="T4" fmla="*/ 0 w 48"/>
                    <a:gd name="T5" fmla="*/ 0 h 67"/>
                    <a:gd name="T6" fmla="*/ 48 w 48"/>
                    <a:gd name="T7" fmla="*/ 1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67">
                      <a:moveTo>
                        <a:pt x="48" y="14"/>
                      </a:moveTo>
                      <a:lnTo>
                        <a:pt x="33" y="67"/>
                      </a:lnTo>
                      <a:lnTo>
                        <a:pt x="0" y="0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4" name="Freeform 113"/>
                <p:cNvSpPr>
                  <a:spLocks/>
                </p:cNvSpPr>
                <p:nvPr/>
              </p:nvSpPr>
              <p:spPr bwMode="auto">
                <a:xfrm>
                  <a:off x="11247" y="4476"/>
                  <a:ext cx="142" cy="120"/>
                </a:xfrm>
                <a:custGeom>
                  <a:avLst/>
                  <a:gdLst>
                    <a:gd name="T0" fmla="*/ 75 w 142"/>
                    <a:gd name="T1" fmla="*/ 0 h 120"/>
                    <a:gd name="T2" fmla="*/ 142 w 142"/>
                    <a:gd name="T3" fmla="*/ 47 h 120"/>
                    <a:gd name="T4" fmla="*/ 30 w 142"/>
                    <a:gd name="T5" fmla="*/ 120 h 120"/>
                    <a:gd name="T6" fmla="*/ 0 w 142"/>
                    <a:gd name="T7" fmla="*/ 60 h 120"/>
                    <a:gd name="T8" fmla="*/ 7 w 142"/>
                    <a:gd name="T9" fmla="*/ 8 h 120"/>
                    <a:gd name="T10" fmla="*/ 75 w 142"/>
                    <a:gd name="T1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2" h="120">
                      <a:moveTo>
                        <a:pt x="75" y="0"/>
                      </a:moveTo>
                      <a:lnTo>
                        <a:pt x="142" y="47"/>
                      </a:lnTo>
                      <a:lnTo>
                        <a:pt x="30" y="120"/>
                      </a:lnTo>
                      <a:lnTo>
                        <a:pt x="0" y="60"/>
                      </a:lnTo>
                      <a:lnTo>
                        <a:pt x="7" y="8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5" name="Freeform 114" descr="市松模様 (小)"/>
                <p:cNvSpPr>
                  <a:spLocks/>
                </p:cNvSpPr>
                <p:nvPr/>
              </p:nvSpPr>
              <p:spPr bwMode="auto">
                <a:xfrm>
                  <a:off x="7175" y="3128"/>
                  <a:ext cx="67" cy="75"/>
                </a:xfrm>
                <a:custGeom>
                  <a:avLst/>
                  <a:gdLst>
                    <a:gd name="T0" fmla="*/ 67 w 67"/>
                    <a:gd name="T1" fmla="*/ 0 h 75"/>
                    <a:gd name="T2" fmla="*/ 67 w 67"/>
                    <a:gd name="T3" fmla="*/ 60 h 75"/>
                    <a:gd name="T4" fmla="*/ 22 w 67"/>
                    <a:gd name="T5" fmla="*/ 75 h 75"/>
                    <a:gd name="T6" fmla="*/ 0 w 67"/>
                    <a:gd name="T7" fmla="*/ 45 h 75"/>
                    <a:gd name="T8" fmla="*/ 67 w 6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5">
                      <a:moveTo>
                        <a:pt x="67" y="0"/>
                      </a:moveTo>
                      <a:lnTo>
                        <a:pt x="67" y="60"/>
                      </a:lnTo>
                      <a:lnTo>
                        <a:pt x="22" y="75"/>
                      </a:lnTo>
                      <a:lnTo>
                        <a:pt x="0" y="45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44" name="Freeform 27"/>
              <p:cNvSpPr>
                <a:spLocks/>
              </p:cNvSpPr>
              <p:nvPr/>
            </p:nvSpPr>
            <p:spPr bwMode="auto">
              <a:xfrm>
                <a:off x="3747364" y="3252972"/>
                <a:ext cx="544897" cy="630320"/>
              </a:xfrm>
              <a:custGeom>
                <a:avLst/>
                <a:gdLst>
                  <a:gd name="T0" fmla="*/ 0 w 1226"/>
                  <a:gd name="T1" fmla="*/ 508 h 1295"/>
                  <a:gd name="T2" fmla="*/ 0 w 1226"/>
                  <a:gd name="T3" fmla="*/ 462 h 1295"/>
                  <a:gd name="T4" fmla="*/ 140 w 1226"/>
                  <a:gd name="T5" fmla="*/ 416 h 1295"/>
                  <a:gd name="T6" fmla="*/ 163 w 1226"/>
                  <a:gd name="T7" fmla="*/ 370 h 1295"/>
                  <a:gd name="T8" fmla="*/ 163 w 1226"/>
                  <a:gd name="T9" fmla="*/ 301 h 1295"/>
                  <a:gd name="T10" fmla="*/ 163 w 1226"/>
                  <a:gd name="T11" fmla="*/ 186 h 1295"/>
                  <a:gd name="T12" fmla="*/ 277 w 1226"/>
                  <a:gd name="T13" fmla="*/ 186 h 1295"/>
                  <a:gd name="T14" fmla="*/ 346 w 1226"/>
                  <a:gd name="T15" fmla="*/ 138 h 1295"/>
                  <a:gd name="T16" fmla="*/ 415 w 1226"/>
                  <a:gd name="T17" fmla="*/ 115 h 1295"/>
                  <a:gd name="T18" fmla="*/ 509 w 1226"/>
                  <a:gd name="T19" fmla="*/ 161 h 1295"/>
                  <a:gd name="T20" fmla="*/ 578 w 1226"/>
                  <a:gd name="T21" fmla="*/ 186 h 1295"/>
                  <a:gd name="T22" fmla="*/ 670 w 1226"/>
                  <a:gd name="T23" fmla="*/ 138 h 1295"/>
                  <a:gd name="T24" fmla="*/ 739 w 1226"/>
                  <a:gd name="T25" fmla="*/ 92 h 1295"/>
                  <a:gd name="T26" fmla="*/ 808 w 1226"/>
                  <a:gd name="T27" fmla="*/ 69 h 1295"/>
                  <a:gd name="T28" fmla="*/ 902 w 1226"/>
                  <a:gd name="T29" fmla="*/ 138 h 1295"/>
                  <a:gd name="T30" fmla="*/ 948 w 1226"/>
                  <a:gd name="T31" fmla="*/ 0 h 1295"/>
                  <a:gd name="T32" fmla="*/ 1063 w 1226"/>
                  <a:gd name="T33" fmla="*/ 0 h 1295"/>
                  <a:gd name="T34" fmla="*/ 1203 w 1226"/>
                  <a:gd name="T35" fmla="*/ 0 h 1295"/>
                  <a:gd name="T36" fmla="*/ 1226 w 1226"/>
                  <a:gd name="T37" fmla="*/ 92 h 1295"/>
                  <a:gd name="T38" fmla="*/ 1203 w 1226"/>
                  <a:gd name="T39" fmla="*/ 186 h 1295"/>
                  <a:gd name="T40" fmla="*/ 1178 w 1226"/>
                  <a:gd name="T41" fmla="*/ 462 h 1295"/>
                  <a:gd name="T42" fmla="*/ 1109 w 1226"/>
                  <a:gd name="T43" fmla="*/ 671 h 1295"/>
                  <a:gd name="T44" fmla="*/ 1040 w 1226"/>
                  <a:gd name="T45" fmla="*/ 671 h 1295"/>
                  <a:gd name="T46" fmla="*/ 1017 w 1226"/>
                  <a:gd name="T47" fmla="*/ 764 h 1295"/>
                  <a:gd name="T48" fmla="*/ 1040 w 1226"/>
                  <a:gd name="T49" fmla="*/ 833 h 1295"/>
                  <a:gd name="T50" fmla="*/ 1040 w 1226"/>
                  <a:gd name="T51" fmla="*/ 902 h 1295"/>
                  <a:gd name="T52" fmla="*/ 1063 w 1226"/>
                  <a:gd name="T53" fmla="*/ 950 h 1295"/>
                  <a:gd name="T54" fmla="*/ 1109 w 1226"/>
                  <a:gd name="T55" fmla="*/ 1042 h 1295"/>
                  <a:gd name="T56" fmla="*/ 971 w 1226"/>
                  <a:gd name="T57" fmla="*/ 1134 h 1295"/>
                  <a:gd name="T58" fmla="*/ 856 w 1226"/>
                  <a:gd name="T59" fmla="*/ 1203 h 1295"/>
                  <a:gd name="T60" fmla="*/ 693 w 1226"/>
                  <a:gd name="T61" fmla="*/ 1295 h 1295"/>
                  <a:gd name="T62" fmla="*/ 624 w 1226"/>
                  <a:gd name="T63" fmla="*/ 1249 h 1295"/>
                  <a:gd name="T64" fmla="*/ 532 w 1226"/>
                  <a:gd name="T65" fmla="*/ 1203 h 1295"/>
                  <a:gd name="T66" fmla="*/ 486 w 1226"/>
                  <a:gd name="T67" fmla="*/ 1157 h 1295"/>
                  <a:gd name="T68" fmla="*/ 463 w 1226"/>
                  <a:gd name="T69" fmla="*/ 1042 h 1295"/>
                  <a:gd name="T70" fmla="*/ 415 w 1226"/>
                  <a:gd name="T71" fmla="*/ 1042 h 1295"/>
                  <a:gd name="T72" fmla="*/ 323 w 1226"/>
                  <a:gd name="T73" fmla="*/ 1065 h 1295"/>
                  <a:gd name="T74" fmla="*/ 209 w 1226"/>
                  <a:gd name="T75" fmla="*/ 1019 h 1295"/>
                  <a:gd name="T76" fmla="*/ 186 w 1226"/>
                  <a:gd name="T77" fmla="*/ 902 h 1295"/>
                  <a:gd name="T78" fmla="*/ 71 w 1226"/>
                  <a:gd name="T79" fmla="*/ 833 h 1295"/>
                  <a:gd name="T80" fmla="*/ 94 w 1226"/>
                  <a:gd name="T81" fmla="*/ 625 h 1295"/>
                  <a:gd name="T82" fmla="*/ 0 w 1226"/>
                  <a:gd name="T83" fmla="*/ 508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6" h="1295">
                    <a:moveTo>
                      <a:pt x="0" y="508"/>
                    </a:moveTo>
                    <a:lnTo>
                      <a:pt x="0" y="462"/>
                    </a:lnTo>
                    <a:lnTo>
                      <a:pt x="140" y="416"/>
                    </a:lnTo>
                    <a:lnTo>
                      <a:pt x="163" y="370"/>
                    </a:lnTo>
                    <a:lnTo>
                      <a:pt x="163" y="301"/>
                    </a:lnTo>
                    <a:lnTo>
                      <a:pt x="163" y="186"/>
                    </a:lnTo>
                    <a:lnTo>
                      <a:pt x="277" y="186"/>
                    </a:lnTo>
                    <a:lnTo>
                      <a:pt x="346" y="138"/>
                    </a:lnTo>
                    <a:lnTo>
                      <a:pt x="415" y="115"/>
                    </a:lnTo>
                    <a:lnTo>
                      <a:pt x="509" y="161"/>
                    </a:lnTo>
                    <a:lnTo>
                      <a:pt x="578" y="186"/>
                    </a:lnTo>
                    <a:lnTo>
                      <a:pt x="670" y="138"/>
                    </a:lnTo>
                    <a:lnTo>
                      <a:pt x="739" y="92"/>
                    </a:lnTo>
                    <a:lnTo>
                      <a:pt x="808" y="69"/>
                    </a:lnTo>
                    <a:lnTo>
                      <a:pt x="902" y="138"/>
                    </a:lnTo>
                    <a:lnTo>
                      <a:pt x="948" y="0"/>
                    </a:lnTo>
                    <a:lnTo>
                      <a:pt x="1063" y="0"/>
                    </a:lnTo>
                    <a:lnTo>
                      <a:pt x="1203" y="0"/>
                    </a:lnTo>
                    <a:lnTo>
                      <a:pt x="1226" y="92"/>
                    </a:lnTo>
                    <a:lnTo>
                      <a:pt x="1203" y="186"/>
                    </a:lnTo>
                    <a:lnTo>
                      <a:pt x="1178" y="462"/>
                    </a:lnTo>
                    <a:lnTo>
                      <a:pt x="1109" y="671"/>
                    </a:lnTo>
                    <a:lnTo>
                      <a:pt x="1040" y="671"/>
                    </a:lnTo>
                    <a:lnTo>
                      <a:pt x="1017" y="764"/>
                    </a:lnTo>
                    <a:lnTo>
                      <a:pt x="1040" y="833"/>
                    </a:lnTo>
                    <a:lnTo>
                      <a:pt x="1040" y="902"/>
                    </a:lnTo>
                    <a:lnTo>
                      <a:pt x="1063" y="950"/>
                    </a:lnTo>
                    <a:lnTo>
                      <a:pt x="1109" y="1042"/>
                    </a:lnTo>
                    <a:lnTo>
                      <a:pt x="971" y="1134"/>
                    </a:lnTo>
                    <a:lnTo>
                      <a:pt x="856" y="1203"/>
                    </a:lnTo>
                    <a:lnTo>
                      <a:pt x="693" y="1295"/>
                    </a:lnTo>
                    <a:lnTo>
                      <a:pt x="624" y="1249"/>
                    </a:lnTo>
                    <a:lnTo>
                      <a:pt x="532" y="1203"/>
                    </a:lnTo>
                    <a:lnTo>
                      <a:pt x="486" y="1157"/>
                    </a:lnTo>
                    <a:lnTo>
                      <a:pt x="463" y="1042"/>
                    </a:lnTo>
                    <a:lnTo>
                      <a:pt x="415" y="1042"/>
                    </a:lnTo>
                    <a:lnTo>
                      <a:pt x="323" y="1065"/>
                    </a:lnTo>
                    <a:lnTo>
                      <a:pt x="209" y="1019"/>
                    </a:lnTo>
                    <a:lnTo>
                      <a:pt x="186" y="902"/>
                    </a:lnTo>
                    <a:lnTo>
                      <a:pt x="71" y="833"/>
                    </a:lnTo>
                    <a:lnTo>
                      <a:pt x="94" y="625"/>
                    </a:lnTo>
                    <a:lnTo>
                      <a:pt x="0" y="508"/>
                    </a:lnTo>
                    <a:close/>
                  </a:path>
                </a:pathLst>
              </a:custGeom>
              <a:grp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42" name="円/楕円 360"/>
            <p:cNvSpPr/>
            <p:nvPr/>
          </p:nvSpPr>
          <p:spPr>
            <a:xfrm>
              <a:off x="7553946" y="1901921"/>
              <a:ext cx="216024" cy="2081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7149954" y="5162410"/>
            <a:ext cx="1713600" cy="1296000"/>
            <a:chOff x="6868799" y="752960"/>
            <a:chExt cx="2883716" cy="217975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868799" y="752960"/>
              <a:ext cx="2883716" cy="2179754"/>
              <a:chOff x="2464233" y="1766002"/>
              <a:chExt cx="4928521" cy="3761962"/>
            </a:xfrm>
            <a:solidFill>
              <a:schemeClr val="bg1"/>
            </a:solidFill>
          </p:grpSpPr>
          <p:grpSp>
            <p:nvGrpSpPr>
              <p:cNvPr id="8" name="Group 2"/>
              <p:cNvGrpSpPr>
                <a:grpSpLocks/>
              </p:cNvGrpSpPr>
              <p:nvPr/>
            </p:nvGrpSpPr>
            <p:grpSpPr bwMode="auto">
              <a:xfrm>
                <a:off x="2464233" y="1766002"/>
                <a:ext cx="4928521" cy="3761962"/>
                <a:chOff x="1929" y="1647"/>
                <a:chExt cx="11089" cy="7729"/>
              </a:xfrm>
              <a:grpFill/>
            </p:grpSpPr>
            <p:sp>
              <p:nvSpPr>
                <p:cNvPr id="10" name="Freeform 3"/>
                <p:cNvSpPr>
                  <a:spLocks/>
                </p:cNvSpPr>
                <p:nvPr/>
              </p:nvSpPr>
              <p:spPr bwMode="auto">
                <a:xfrm>
                  <a:off x="1929" y="2434"/>
                  <a:ext cx="11089" cy="6942"/>
                </a:xfrm>
                <a:custGeom>
                  <a:avLst/>
                  <a:gdLst>
                    <a:gd name="T0" fmla="*/ 2736 w 4829"/>
                    <a:gd name="T1" fmla="*/ 171 h 3018"/>
                    <a:gd name="T2" fmla="*/ 3108 w 4829"/>
                    <a:gd name="T3" fmla="*/ 161 h 3018"/>
                    <a:gd name="T4" fmla="*/ 3199 w 4829"/>
                    <a:gd name="T5" fmla="*/ 0 h 3018"/>
                    <a:gd name="T6" fmla="*/ 3400 w 4829"/>
                    <a:gd name="T7" fmla="*/ 131 h 3018"/>
                    <a:gd name="T8" fmla="*/ 3390 w 4829"/>
                    <a:gd name="T9" fmla="*/ 564 h 3018"/>
                    <a:gd name="T10" fmla="*/ 3491 w 4829"/>
                    <a:gd name="T11" fmla="*/ 885 h 3018"/>
                    <a:gd name="T12" fmla="*/ 3883 w 4829"/>
                    <a:gd name="T13" fmla="*/ 885 h 3018"/>
                    <a:gd name="T14" fmla="*/ 4094 w 4829"/>
                    <a:gd name="T15" fmla="*/ 986 h 3018"/>
                    <a:gd name="T16" fmla="*/ 4487 w 4829"/>
                    <a:gd name="T17" fmla="*/ 1187 h 3018"/>
                    <a:gd name="T18" fmla="*/ 4758 w 4829"/>
                    <a:gd name="T19" fmla="*/ 1197 h 3018"/>
                    <a:gd name="T20" fmla="*/ 4768 w 4829"/>
                    <a:gd name="T21" fmla="*/ 1449 h 3018"/>
                    <a:gd name="T22" fmla="*/ 4537 w 4829"/>
                    <a:gd name="T23" fmla="*/ 1620 h 3018"/>
                    <a:gd name="T24" fmla="*/ 4235 w 4829"/>
                    <a:gd name="T25" fmla="*/ 1549 h 3018"/>
                    <a:gd name="T26" fmla="*/ 3923 w 4829"/>
                    <a:gd name="T27" fmla="*/ 1459 h 3018"/>
                    <a:gd name="T28" fmla="*/ 3601 w 4829"/>
                    <a:gd name="T29" fmla="*/ 1308 h 3018"/>
                    <a:gd name="T30" fmla="*/ 3360 w 4829"/>
                    <a:gd name="T31" fmla="*/ 1318 h 3018"/>
                    <a:gd name="T32" fmla="*/ 3058 w 4829"/>
                    <a:gd name="T33" fmla="*/ 1509 h 3018"/>
                    <a:gd name="T34" fmla="*/ 2817 w 4829"/>
                    <a:gd name="T35" fmla="*/ 1670 h 3018"/>
                    <a:gd name="T36" fmla="*/ 2515 w 4829"/>
                    <a:gd name="T37" fmla="*/ 1912 h 3018"/>
                    <a:gd name="T38" fmla="*/ 2042 w 4829"/>
                    <a:gd name="T39" fmla="*/ 1700 h 3018"/>
                    <a:gd name="T40" fmla="*/ 2002 w 4829"/>
                    <a:gd name="T41" fmla="*/ 1952 h 3018"/>
                    <a:gd name="T42" fmla="*/ 1821 w 4829"/>
                    <a:gd name="T43" fmla="*/ 2244 h 3018"/>
                    <a:gd name="T44" fmla="*/ 1449 w 4829"/>
                    <a:gd name="T45" fmla="*/ 2354 h 3018"/>
                    <a:gd name="T46" fmla="*/ 1197 w 4829"/>
                    <a:gd name="T47" fmla="*/ 2314 h 3018"/>
                    <a:gd name="T48" fmla="*/ 1106 w 4829"/>
                    <a:gd name="T49" fmla="*/ 2576 h 3018"/>
                    <a:gd name="T50" fmla="*/ 935 w 4829"/>
                    <a:gd name="T51" fmla="*/ 2958 h 3018"/>
                    <a:gd name="T52" fmla="*/ 674 w 4829"/>
                    <a:gd name="T53" fmla="*/ 2958 h 3018"/>
                    <a:gd name="T54" fmla="*/ 624 w 4829"/>
                    <a:gd name="T55" fmla="*/ 2887 h 3018"/>
                    <a:gd name="T56" fmla="*/ 503 w 4829"/>
                    <a:gd name="T57" fmla="*/ 2817 h 3018"/>
                    <a:gd name="T58" fmla="*/ 463 w 4829"/>
                    <a:gd name="T59" fmla="*/ 2897 h 3018"/>
                    <a:gd name="T60" fmla="*/ 372 w 4829"/>
                    <a:gd name="T61" fmla="*/ 2716 h 3018"/>
                    <a:gd name="T62" fmla="*/ 463 w 4829"/>
                    <a:gd name="T63" fmla="*/ 2666 h 3018"/>
                    <a:gd name="T64" fmla="*/ 614 w 4829"/>
                    <a:gd name="T65" fmla="*/ 2767 h 3018"/>
                    <a:gd name="T66" fmla="*/ 563 w 4829"/>
                    <a:gd name="T67" fmla="*/ 2545 h 3018"/>
                    <a:gd name="T68" fmla="*/ 432 w 4829"/>
                    <a:gd name="T69" fmla="*/ 2374 h 3018"/>
                    <a:gd name="T70" fmla="*/ 432 w 4829"/>
                    <a:gd name="T71" fmla="*/ 2314 h 3018"/>
                    <a:gd name="T72" fmla="*/ 614 w 4829"/>
                    <a:gd name="T73" fmla="*/ 2394 h 3018"/>
                    <a:gd name="T74" fmla="*/ 644 w 4829"/>
                    <a:gd name="T75" fmla="*/ 2203 h 3018"/>
                    <a:gd name="T76" fmla="*/ 775 w 4829"/>
                    <a:gd name="T77" fmla="*/ 2223 h 3018"/>
                    <a:gd name="T78" fmla="*/ 664 w 4829"/>
                    <a:gd name="T79" fmla="*/ 2113 h 3018"/>
                    <a:gd name="T80" fmla="*/ 724 w 4829"/>
                    <a:gd name="T81" fmla="*/ 1992 h 3018"/>
                    <a:gd name="T82" fmla="*/ 785 w 4829"/>
                    <a:gd name="T83" fmla="*/ 2002 h 3018"/>
                    <a:gd name="T84" fmla="*/ 865 w 4829"/>
                    <a:gd name="T85" fmla="*/ 2093 h 3018"/>
                    <a:gd name="T86" fmla="*/ 986 w 4829"/>
                    <a:gd name="T87" fmla="*/ 2042 h 3018"/>
                    <a:gd name="T88" fmla="*/ 1046 w 4829"/>
                    <a:gd name="T89" fmla="*/ 1952 h 3018"/>
                    <a:gd name="T90" fmla="*/ 966 w 4829"/>
                    <a:gd name="T91" fmla="*/ 1851 h 3018"/>
                    <a:gd name="T92" fmla="*/ 1026 w 4829"/>
                    <a:gd name="T93" fmla="*/ 1771 h 3018"/>
                    <a:gd name="T94" fmla="*/ 845 w 4829"/>
                    <a:gd name="T95" fmla="*/ 1660 h 3018"/>
                    <a:gd name="T96" fmla="*/ 935 w 4829"/>
                    <a:gd name="T97" fmla="*/ 1368 h 3018"/>
                    <a:gd name="T98" fmla="*/ 1046 w 4829"/>
                    <a:gd name="T99" fmla="*/ 1197 h 3018"/>
                    <a:gd name="T100" fmla="*/ 925 w 4829"/>
                    <a:gd name="T101" fmla="*/ 1077 h 3018"/>
                    <a:gd name="T102" fmla="*/ 644 w 4829"/>
                    <a:gd name="T103" fmla="*/ 1087 h 3018"/>
                    <a:gd name="T104" fmla="*/ 322 w 4829"/>
                    <a:gd name="T105" fmla="*/ 1097 h 3018"/>
                    <a:gd name="T106" fmla="*/ 111 w 4829"/>
                    <a:gd name="T107" fmla="*/ 1006 h 3018"/>
                    <a:gd name="T108" fmla="*/ 312 w 4829"/>
                    <a:gd name="T109" fmla="*/ 946 h 3018"/>
                    <a:gd name="T110" fmla="*/ 443 w 4829"/>
                    <a:gd name="T111" fmla="*/ 946 h 3018"/>
                    <a:gd name="T112" fmla="*/ 603 w 4829"/>
                    <a:gd name="T113" fmla="*/ 986 h 3018"/>
                    <a:gd name="T114" fmla="*/ 795 w 4829"/>
                    <a:gd name="T115" fmla="*/ 986 h 3018"/>
                    <a:gd name="T116" fmla="*/ 1509 w 4829"/>
                    <a:gd name="T117" fmla="*/ 865 h 3018"/>
                    <a:gd name="T118" fmla="*/ 2143 w 4829"/>
                    <a:gd name="T119" fmla="*/ 795 h 3018"/>
                    <a:gd name="T120" fmla="*/ 2394 w 4829"/>
                    <a:gd name="T121" fmla="*/ 513 h 3018"/>
                    <a:gd name="T122" fmla="*/ 2575 w 4829"/>
                    <a:gd name="T123" fmla="*/ 393 h 3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29" h="3018">
                      <a:moveTo>
                        <a:pt x="2605" y="372"/>
                      </a:moveTo>
                      <a:lnTo>
                        <a:pt x="2626" y="342"/>
                      </a:lnTo>
                      <a:lnTo>
                        <a:pt x="2686" y="292"/>
                      </a:lnTo>
                      <a:lnTo>
                        <a:pt x="2706" y="272"/>
                      </a:lnTo>
                      <a:lnTo>
                        <a:pt x="2706" y="211"/>
                      </a:lnTo>
                      <a:lnTo>
                        <a:pt x="2726" y="221"/>
                      </a:lnTo>
                      <a:lnTo>
                        <a:pt x="2736" y="211"/>
                      </a:lnTo>
                      <a:lnTo>
                        <a:pt x="2736" y="171"/>
                      </a:lnTo>
                      <a:lnTo>
                        <a:pt x="2776" y="161"/>
                      </a:lnTo>
                      <a:lnTo>
                        <a:pt x="2827" y="171"/>
                      </a:lnTo>
                      <a:lnTo>
                        <a:pt x="2877" y="171"/>
                      </a:lnTo>
                      <a:lnTo>
                        <a:pt x="2947" y="161"/>
                      </a:lnTo>
                      <a:lnTo>
                        <a:pt x="3008" y="151"/>
                      </a:lnTo>
                      <a:lnTo>
                        <a:pt x="3038" y="131"/>
                      </a:lnTo>
                      <a:lnTo>
                        <a:pt x="3068" y="151"/>
                      </a:lnTo>
                      <a:lnTo>
                        <a:pt x="3108" y="161"/>
                      </a:lnTo>
                      <a:lnTo>
                        <a:pt x="3149" y="161"/>
                      </a:lnTo>
                      <a:lnTo>
                        <a:pt x="3179" y="191"/>
                      </a:lnTo>
                      <a:lnTo>
                        <a:pt x="3199" y="171"/>
                      </a:lnTo>
                      <a:lnTo>
                        <a:pt x="3239" y="121"/>
                      </a:lnTo>
                      <a:lnTo>
                        <a:pt x="3259" y="81"/>
                      </a:lnTo>
                      <a:lnTo>
                        <a:pt x="3239" y="50"/>
                      </a:lnTo>
                      <a:lnTo>
                        <a:pt x="3199" y="40"/>
                      </a:lnTo>
                      <a:lnTo>
                        <a:pt x="3199" y="0"/>
                      </a:lnTo>
                      <a:lnTo>
                        <a:pt x="3209" y="0"/>
                      </a:lnTo>
                      <a:lnTo>
                        <a:pt x="3290" y="50"/>
                      </a:lnTo>
                      <a:lnTo>
                        <a:pt x="3310" y="30"/>
                      </a:lnTo>
                      <a:lnTo>
                        <a:pt x="3340" y="0"/>
                      </a:lnTo>
                      <a:lnTo>
                        <a:pt x="3360" y="10"/>
                      </a:lnTo>
                      <a:lnTo>
                        <a:pt x="3350" y="71"/>
                      </a:lnTo>
                      <a:lnTo>
                        <a:pt x="3370" y="111"/>
                      </a:lnTo>
                      <a:lnTo>
                        <a:pt x="3400" y="131"/>
                      </a:lnTo>
                      <a:lnTo>
                        <a:pt x="3390" y="181"/>
                      </a:lnTo>
                      <a:lnTo>
                        <a:pt x="3390" y="292"/>
                      </a:lnTo>
                      <a:lnTo>
                        <a:pt x="3400" y="322"/>
                      </a:lnTo>
                      <a:lnTo>
                        <a:pt x="3400" y="382"/>
                      </a:lnTo>
                      <a:lnTo>
                        <a:pt x="3410" y="403"/>
                      </a:lnTo>
                      <a:lnTo>
                        <a:pt x="3400" y="423"/>
                      </a:lnTo>
                      <a:lnTo>
                        <a:pt x="3400" y="513"/>
                      </a:lnTo>
                      <a:lnTo>
                        <a:pt x="3390" y="564"/>
                      </a:lnTo>
                      <a:lnTo>
                        <a:pt x="3380" y="594"/>
                      </a:lnTo>
                      <a:lnTo>
                        <a:pt x="3380" y="674"/>
                      </a:lnTo>
                      <a:lnTo>
                        <a:pt x="3390" y="694"/>
                      </a:lnTo>
                      <a:lnTo>
                        <a:pt x="3380" y="724"/>
                      </a:lnTo>
                      <a:lnTo>
                        <a:pt x="3400" y="755"/>
                      </a:lnTo>
                      <a:lnTo>
                        <a:pt x="3410" y="855"/>
                      </a:lnTo>
                      <a:lnTo>
                        <a:pt x="3461" y="845"/>
                      </a:lnTo>
                      <a:lnTo>
                        <a:pt x="3491" y="885"/>
                      </a:lnTo>
                      <a:lnTo>
                        <a:pt x="3601" y="885"/>
                      </a:lnTo>
                      <a:lnTo>
                        <a:pt x="3611" y="906"/>
                      </a:lnTo>
                      <a:lnTo>
                        <a:pt x="3642" y="896"/>
                      </a:lnTo>
                      <a:lnTo>
                        <a:pt x="3722" y="906"/>
                      </a:lnTo>
                      <a:lnTo>
                        <a:pt x="3793" y="916"/>
                      </a:lnTo>
                      <a:lnTo>
                        <a:pt x="3793" y="906"/>
                      </a:lnTo>
                      <a:lnTo>
                        <a:pt x="3833" y="896"/>
                      </a:lnTo>
                      <a:lnTo>
                        <a:pt x="3883" y="885"/>
                      </a:lnTo>
                      <a:lnTo>
                        <a:pt x="3943" y="906"/>
                      </a:lnTo>
                      <a:lnTo>
                        <a:pt x="3994" y="896"/>
                      </a:lnTo>
                      <a:lnTo>
                        <a:pt x="3984" y="936"/>
                      </a:lnTo>
                      <a:lnTo>
                        <a:pt x="4004" y="946"/>
                      </a:lnTo>
                      <a:lnTo>
                        <a:pt x="4034" y="936"/>
                      </a:lnTo>
                      <a:lnTo>
                        <a:pt x="4034" y="966"/>
                      </a:lnTo>
                      <a:lnTo>
                        <a:pt x="4054" y="986"/>
                      </a:lnTo>
                      <a:lnTo>
                        <a:pt x="4094" y="986"/>
                      </a:lnTo>
                      <a:lnTo>
                        <a:pt x="4135" y="996"/>
                      </a:lnTo>
                      <a:lnTo>
                        <a:pt x="4185" y="1036"/>
                      </a:lnTo>
                      <a:lnTo>
                        <a:pt x="4225" y="1077"/>
                      </a:lnTo>
                      <a:lnTo>
                        <a:pt x="4255" y="1097"/>
                      </a:lnTo>
                      <a:lnTo>
                        <a:pt x="4296" y="1147"/>
                      </a:lnTo>
                      <a:lnTo>
                        <a:pt x="4336" y="1187"/>
                      </a:lnTo>
                      <a:lnTo>
                        <a:pt x="4386" y="1187"/>
                      </a:lnTo>
                      <a:lnTo>
                        <a:pt x="4487" y="1187"/>
                      </a:lnTo>
                      <a:lnTo>
                        <a:pt x="4527" y="1177"/>
                      </a:lnTo>
                      <a:lnTo>
                        <a:pt x="4567" y="1157"/>
                      </a:lnTo>
                      <a:lnTo>
                        <a:pt x="4587" y="1137"/>
                      </a:lnTo>
                      <a:lnTo>
                        <a:pt x="4638" y="1117"/>
                      </a:lnTo>
                      <a:lnTo>
                        <a:pt x="4688" y="1117"/>
                      </a:lnTo>
                      <a:lnTo>
                        <a:pt x="4698" y="1147"/>
                      </a:lnTo>
                      <a:lnTo>
                        <a:pt x="4738" y="1157"/>
                      </a:lnTo>
                      <a:lnTo>
                        <a:pt x="4758" y="1197"/>
                      </a:lnTo>
                      <a:lnTo>
                        <a:pt x="4778" y="1217"/>
                      </a:lnTo>
                      <a:lnTo>
                        <a:pt x="4799" y="1217"/>
                      </a:lnTo>
                      <a:lnTo>
                        <a:pt x="4829" y="1288"/>
                      </a:lnTo>
                      <a:lnTo>
                        <a:pt x="4829" y="1318"/>
                      </a:lnTo>
                      <a:lnTo>
                        <a:pt x="4788" y="1328"/>
                      </a:lnTo>
                      <a:lnTo>
                        <a:pt x="4778" y="1378"/>
                      </a:lnTo>
                      <a:lnTo>
                        <a:pt x="4758" y="1419"/>
                      </a:lnTo>
                      <a:lnTo>
                        <a:pt x="4768" y="1449"/>
                      </a:lnTo>
                      <a:lnTo>
                        <a:pt x="4748" y="1499"/>
                      </a:lnTo>
                      <a:lnTo>
                        <a:pt x="4718" y="1509"/>
                      </a:lnTo>
                      <a:lnTo>
                        <a:pt x="4698" y="1559"/>
                      </a:lnTo>
                      <a:lnTo>
                        <a:pt x="4688" y="1580"/>
                      </a:lnTo>
                      <a:lnTo>
                        <a:pt x="4658" y="1590"/>
                      </a:lnTo>
                      <a:lnTo>
                        <a:pt x="4638" y="1620"/>
                      </a:lnTo>
                      <a:lnTo>
                        <a:pt x="4617" y="1630"/>
                      </a:lnTo>
                      <a:lnTo>
                        <a:pt x="4537" y="1620"/>
                      </a:lnTo>
                      <a:lnTo>
                        <a:pt x="4487" y="1620"/>
                      </a:lnTo>
                      <a:lnTo>
                        <a:pt x="4487" y="1600"/>
                      </a:lnTo>
                      <a:lnTo>
                        <a:pt x="4467" y="1580"/>
                      </a:lnTo>
                      <a:lnTo>
                        <a:pt x="4406" y="1580"/>
                      </a:lnTo>
                      <a:lnTo>
                        <a:pt x="4376" y="1559"/>
                      </a:lnTo>
                      <a:lnTo>
                        <a:pt x="4326" y="1499"/>
                      </a:lnTo>
                      <a:lnTo>
                        <a:pt x="4306" y="1489"/>
                      </a:lnTo>
                      <a:lnTo>
                        <a:pt x="4235" y="1549"/>
                      </a:lnTo>
                      <a:lnTo>
                        <a:pt x="4185" y="1549"/>
                      </a:lnTo>
                      <a:lnTo>
                        <a:pt x="4175" y="1580"/>
                      </a:lnTo>
                      <a:lnTo>
                        <a:pt x="4135" y="1580"/>
                      </a:lnTo>
                      <a:lnTo>
                        <a:pt x="4094" y="1539"/>
                      </a:lnTo>
                      <a:lnTo>
                        <a:pt x="4044" y="1509"/>
                      </a:lnTo>
                      <a:lnTo>
                        <a:pt x="3994" y="1479"/>
                      </a:lnTo>
                      <a:lnTo>
                        <a:pt x="3964" y="1449"/>
                      </a:lnTo>
                      <a:lnTo>
                        <a:pt x="3923" y="1459"/>
                      </a:lnTo>
                      <a:lnTo>
                        <a:pt x="3883" y="1449"/>
                      </a:lnTo>
                      <a:lnTo>
                        <a:pt x="3843" y="1399"/>
                      </a:lnTo>
                      <a:lnTo>
                        <a:pt x="3793" y="1399"/>
                      </a:lnTo>
                      <a:lnTo>
                        <a:pt x="3742" y="1399"/>
                      </a:lnTo>
                      <a:lnTo>
                        <a:pt x="3692" y="1378"/>
                      </a:lnTo>
                      <a:lnTo>
                        <a:pt x="3682" y="1328"/>
                      </a:lnTo>
                      <a:lnTo>
                        <a:pt x="3652" y="1288"/>
                      </a:lnTo>
                      <a:lnTo>
                        <a:pt x="3601" y="1308"/>
                      </a:lnTo>
                      <a:lnTo>
                        <a:pt x="3571" y="1338"/>
                      </a:lnTo>
                      <a:lnTo>
                        <a:pt x="3531" y="1378"/>
                      </a:lnTo>
                      <a:lnTo>
                        <a:pt x="3481" y="1378"/>
                      </a:lnTo>
                      <a:lnTo>
                        <a:pt x="3430" y="1358"/>
                      </a:lnTo>
                      <a:lnTo>
                        <a:pt x="3420" y="1318"/>
                      </a:lnTo>
                      <a:lnTo>
                        <a:pt x="3400" y="1288"/>
                      </a:lnTo>
                      <a:lnTo>
                        <a:pt x="3380" y="1298"/>
                      </a:lnTo>
                      <a:lnTo>
                        <a:pt x="3360" y="1318"/>
                      </a:lnTo>
                      <a:lnTo>
                        <a:pt x="3310" y="1358"/>
                      </a:lnTo>
                      <a:lnTo>
                        <a:pt x="3249" y="1378"/>
                      </a:lnTo>
                      <a:lnTo>
                        <a:pt x="3199" y="1439"/>
                      </a:lnTo>
                      <a:lnTo>
                        <a:pt x="3169" y="1439"/>
                      </a:lnTo>
                      <a:lnTo>
                        <a:pt x="3139" y="1479"/>
                      </a:lnTo>
                      <a:lnTo>
                        <a:pt x="3108" y="1479"/>
                      </a:lnTo>
                      <a:lnTo>
                        <a:pt x="3078" y="1479"/>
                      </a:lnTo>
                      <a:lnTo>
                        <a:pt x="3058" y="1509"/>
                      </a:lnTo>
                      <a:lnTo>
                        <a:pt x="3028" y="1549"/>
                      </a:lnTo>
                      <a:lnTo>
                        <a:pt x="2998" y="1570"/>
                      </a:lnTo>
                      <a:lnTo>
                        <a:pt x="2958" y="1549"/>
                      </a:lnTo>
                      <a:lnTo>
                        <a:pt x="2907" y="1539"/>
                      </a:lnTo>
                      <a:lnTo>
                        <a:pt x="2867" y="1570"/>
                      </a:lnTo>
                      <a:lnTo>
                        <a:pt x="2857" y="1590"/>
                      </a:lnTo>
                      <a:lnTo>
                        <a:pt x="2847" y="1650"/>
                      </a:lnTo>
                      <a:lnTo>
                        <a:pt x="2817" y="1670"/>
                      </a:lnTo>
                      <a:lnTo>
                        <a:pt x="2776" y="1670"/>
                      </a:lnTo>
                      <a:lnTo>
                        <a:pt x="2726" y="1700"/>
                      </a:lnTo>
                      <a:lnTo>
                        <a:pt x="2736" y="1761"/>
                      </a:lnTo>
                      <a:lnTo>
                        <a:pt x="2716" y="1801"/>
                      </a:lnTo>
                      <a:lnTo>
                        <a:pt x="2686" y="1841"/>
                      </a:lnTo>
                      <a:lnTo>
                        <a:pt x="2636" y="1841"/>
                      </a:lnTo>
                      <a:lnTo>
                        <a:pt x="2575" y="1891"/>
                      </a:lnTo>
                      <a:lnTo>
                        <a:pt x="2515" y="1912"/>
                      </a:lnTo>
                      <a:lnTo>
                        <a:pt x="2475" y="1932"/>
                      </a:lnTo>
                      <a:lnTo>
                        <a:pt x="2414" y="1891"/>
                      </a:lnTo>
                      <a:lnTo>
                        <a:pt x="2374" y="1891"/>
                      </a:lnTo>
                      <a:lnTo>
                        <a:pt x="2263" y="1831"/>
                      </a:lnTo>
                      <a:lnTo>
                        <a:pt x="2213" y="1801"/>
                      </a:lnTo>
                      <a:lnTo>
                        <a:pt x="2143" y="1741"/>
                      </a:lnTo>
                      <a:lnTo>
                        <a:pt x="2102" y="1710"/>
                      </a:lnTo>
                      <a:lnTo>
                        <a:pt x="2042" y="1700"/>
                      </a:lnTo>
                      <a:lnTo>
                        <a:pt x="2002" y="1720"/>
                      </a:lnTo>
                      <a:lnTo>
                        <a:pt x="2012" y="1771"/>
                      </a:lnTo>
                      <a:lnTo>
                        <a:pt x="2022" y="1791"/>
                      </a:lnTo>
                      <a:lnTo>
                        <a:pt x="1992" y="1821"/>
                      </a:lnTo>
                      <a:lnTo>
                        <a:pt x="1982" y="1861"/>
                      </a:lnTo>
                      <a:lnTo>
                        <a:pt x="1992" y="1871"/>
                      </a:lnTo>
                      <a:lnTo>
                        <a:pt x="1982" y="1922"/>
                      </a:lnTo>
                      <a:lnTo>
                        <a:pt x="2002" y="1952"/>
                      </a:lnTo>
                      <a:lnTo>
                        <a:pt x="2002" y="1982"/>
                      </a:lnTo>
                      <a:lnTo>
                        <a:pt x="2002" y="2052"/>
                      </a:lnTo>
                      <a:lnTo>
                        <a:pt x="2022" y="2083"/>
                      </a:lnTo>
                      <a:lnTo>
                        <a:pt x="2032" y="2133"/>
                      </a:lnTo>
                      <a:lnTo>
                        <a:pt x="2032" y="2173"/>
                      </a:lnTo>
                      <a:lnTo>
                        <a:pt x="1992" y="2223"/>
                      </a:lnTo>
                      <a:lnTo>
                        <a:pt x="1931" y="2244"/>
                      </a:lnTo>
                      <a:lnTo>
                        <a:pt x="1821" y="2244"/>
                      </a:lnTo>
                      <a:lnTo>
                        <a:pt x="1750" y="2233"/>
                      </a:lnTo>
                      <a:lnTo>
                        <a:pt x="1710" y="2213"/>
                      </a:lnTo>
                      <a:lnTo>
                        <a:pt x="1660" y="2233"/>
                      </a:lnTo>
                      <a:lnTo>
                        <a:pt x="1609" y="2274"/>
                      </a:lnTo>
                      <a:lnTo>
                        <a:pt x="1579" y="2314"/>
                      </a:lnTo>
                      <a:lnTo>
                        <a:pt x="1529" y="2374"/>
                      </a:lnTo>
                      <a:lnTo>
                        <a:pt x="1519" y="2384"/>
                      </a:lnTo>
                      <a:lnTo>
                        <a:pt x="1449" y="2354"/>
                      </a:lnTo>
                      <a:lnTo>
                        <a:pt x="1428" y="2384"/>
                      </a:lnTo>
                      <a:lnTo>
                        <a:pt x="1388" y="2415"/>
                      </a:lnTo>
                      <a:lnTo>
                        <a:pt x="1328" y="2435"/>
                      </a:lnTo>
                      <a:lnTo>
                        <a:pt x="1267" y="2455"/>
                      </a:lnTo>
                      <a:lnTo>
                        <a:pt x="1227" y="2465"/>
                      </a:lnTo>
                      <a:lnTo>
                        <a:pt x="1217" y="2455"/>
                      </a:lnTo>
                      <a:lnTo>
                        <a:pt x="1207" y="2374"/>
                      </a:lnTo>
                      <a:lnTo>
                        <a:pt x="1197" y="2314"/>
                      </a:lnTo>
                      <a:lnTo>
                        <a:pt x="1167" y="2264"/>
                      </a:lnTo>
                      <a:lnTo>
                        <a:pt x="1137" y="2254"/>
                      </a:lnTo>
                      <a:lnTo>
                        <a:pt x="1117" y="2304"/>
                      </a:lnTo>
                      <a:lnTo>
                        <a:pt x="1117" y="2354"/>
                      </a:lnTo>
                      <a:lnTo>
                        <a:pt x="1096" y="2384"/>
                      </a:lnTo>
                      <a:lnTo>
                        <a:pt x="1096" y="2455"/>
                      </a:lnTo>
                      <a:lnTo>
                        <a:pt x="1127" y="2515"/>
                      </a:lnTo>
                      <a:lnTo>
                        <a:pt x="1106" y="2576"/>
                      </a:lnTo>
                      <a:lnTo>
                        <a:pt x="1086" y="2626"/>
                      </a:lnTo>
                      <a:lnTo>
                        <a:pt x="1036" y="2666"/>
                      </a:lnTo>
                      <a:lnTo>
                        <a:pt x="1036" y="2757"/>
                      </a:lnTo>
                      <a:lnTo>
                        <a:pt x="1006" y="2787"/>
                      </a:lnTo>
                      <a:lnTo>
                        <a:pt x="1006" y="2847"/>
                      </a:lnTo>
                      <a:lnTo>
                        <a:pt x="976" y="2908"/>
                      </a:lnTo>
                      <a:lnTo>
                        <a:pt x="956" y="2948"/>
                      </a:lnTo>
                      <a:lnTo>
                        <a:pt x="935" y="2958"/>
                      </a:lnTo>
                      <a:lnTo>
                        <a:pt x="925" y="2988"/>
                      </a:lnTo>
                      <a:lnTo>
                        <a:pt x="895" y="2998"/>
                      </a:lnTo>
                      <a:lnTo>
                        <a:pt x="835" y="2968"/>
                      </a:lnTo>
                      <a:lnTo>
                        <a:pt x="825" y="3018"/>
                      </a:lnTo>
                      <a:lnTo>
                        <a:pt x="775" y="2998"/>
                      </a:lnTo>
                      <a:lnTo>
                        <a:pt x="724" y="2988"/>
                      </a:lnTo>
                      <a:lnTo>
                        <a:pt x="664" y="2978"/>
                      </a:lnTo>
                      <a:lnTo>
                        <a:pt x="674" y="2958"/>
                      </a:lnTo>
                      <a:lnTo>
                        <a:pt x="674" y="2918"/>
                      </a:lnTo>
                      <a:lnTo>
                        <a:pt x="684" y="2897"/>
                      </a:lnTo>
                      <a:lnTo>
                        <a:pt x="684" y="2867"/>
                      </a:lnTo>
                      <a:lnTo>
                        <a:pt x="654" y="2847"/>
                      </a:lnTo>
                      <a:lnTo>
                        <a:pt x="614" y="2817"/>
                      </a:lnTo>
                      <a:lnTo>
                        <a:pt x="603" y="2847"/>
                      </a:lnTo>
                      <a:lnTo>
                        <a:pt x="634" y="2877"/>
                      </a:lnTo>
                      <a:lnTo>
                        <a:pt x="624" y="2887"/>
                      </a:lnTo>
                      <a:lnTo>
                        <a:pt x="593" y="2877"/>
                      </a:lnTo>
                      <a:lnTo>
                        <a:pt x="573" y="2847"/>
                      </a:lnTo>
                      <a:lnTo>
                        <a:pt x="563" y="2817"/>
                      </a:lnTo>
                      <a:lnTo>
                        <a:pt x="553" y="2787"/>
                      </a:lnTo>
                      <a:lnTo>
                        <a:pt x="543" y="2777"/>
                      </a:lnTo>
                      <a:lnTo>
                        <a:pt x="503" y="2767"/>
                      </a:lnTo>
                      <a:lnTo>
                        <a:pt x="523" y="2807"/>
                      </a:lnTo>
                      <a:lnTo>
                        <a:pt x="503" y="2817"/>
                      </a:lnTo>
                      <a:lnTo>
                        <a:pt x="483" y="2817"/>
                      </a:lnTo>
                      <a:lnTo>
                        <a:pt x="443" y="2787"/>
                      </a:lnTo>
                      <a:lnTo>
                        <a:pt x="432" y="2817"/>
                      </a:lnTo>
                      <a:lnTo>
                        <a:pt x="443" y="2857"/>
                      </a:lnTo>
                      <a:lnTo>
                        <a:pt x="483" y="2857"/>
                      </a:lnTo>
                      <a:lnTo>
                        <a:pt x="503" y="2867"/>
                      </a:lnTo>
                      <a:lnTo>
                        <a:pt x="503" y="2887"/>
                      </a:lnTo>
                      <a:lnTo>
                        <a:pt x="463" y="2897"/>
                      </a:lnTo>
                      <a:lnTo>
                        <a:pt x="443" y="2887"/>
                      </a:lnTo>
                      <a:lnTo>
                        <a:pt x="432" y="2877"/>
                      </a:lnTo>
                      <a:lnTo>
                        <a:pt x="392" y="2887"/>
                      </a:lnTo>
                      <a:lnTo>
                        <a:pt x="372" y="2847"/>
                      </a:lnTo>
                      <a:lnTo>
                        <a:pt x="392" y="2797"/>
                      </a:lnTo>
                      <a:lnTo>
                        <a:pt x="402" y="2767"/>
                      </a:lnTo>
                      <a:lnTo>
                        <a:pt x="392" y="2736"/>
                      </a:lnTo>
                      <a:lnTo>
                        <a:pt x="372" y="2716"/>
                      </a:lnTo>
                      <a:lnTo>
                        <a:pt x="332" y="2696"/>
                      </a:lnTo>
                      <a:lnTo>
                        <a:pt x="382" y="2676"/>
                      </a:lnTo>
                      <a:lnTo>
                        <a:pt x="402" y="2706"/>
                      </a:lnTo>
                      <a:lnTo>
                        <a:pt x="432" y="2747"/>
                      </a:lnTo>
                      <a:lnTo>
                        <a:pt x="463" y="2757"/>
                      </a:lnTo>
                      <a:lnTo>
                        <a:pt x="503" y="2716"/>
                      </a:lnTo>
                      <a:lnTo>
                        <a:pt x="473" y="2686"/>
                      </a:lnTo>
                      <a:lnTo>
                        <a:pt x="463" y="2666"/>
                      </a:lnTo>
                      <a:lnTo>
                        <a:pt x="453" y="2646"/>
                      </a:lnTo>
                      <a:lnTo>
                        <a:pt x="503" y="2646"/>
                      </a:lnTo>
                      <a:lnTo>
                        <a:pt x="533" y="2636"/>
                      </a:lnTo>
                      <a:lnTo>
                        <a:pt x="543" y="2666"/>
                      </a:lnTo>
                      <a:lnTo>
                        <a:pt x="533" y="2676"/>
                      </a:lnTo>
                      <a:lnTo>
                        <a:pt x="543" y="2716"/>
                      </a:lnTo>
                      <a:lnTo>
                        <a:pt x="583" y="2736"/>
                      </a:lnTo>
                      <a:lnTo>
                        <a:pt x="614" y="2767"/>
                      </a:lnTo>
                      <a:lnTo>
                        <a:pt x="644" y="2767"/>
                      </a:lnTo>
                      <a:lnTo>
                        <a:pt x="634" y="2747"/>
                      </a:lnTo>
                      <a:lnTo>
                        <a:pt x="603" y="2706"/>
                      </a:lnTo>
                      <a:lnTo>
                        <a:pt x="573" y="2686"/>
                      </a:lnTo>
                      <a:lnTo>
                        <a:pt x="573" y="2656"/>
                      </a:lnTo>
                      <a:lnTo>
                        <a:pt x="563" y="2626"/>
                      </a:lnTo>
                      <a:lnTo>
                        <a:pt x="583" y="2586"/>
                      </a:lnTo>
                      <a:lnTo>
                        <a:pt x="563" y="2545"/>
                      </a:lnTo>
                      <a:lnTo>
                        <a:pt x="583" y="2485"/>
                      </a:lnTo>
                      <a:lnTo>
                        <a:pt x="593" y="2465"/>
                      </a:lnTo>
                      <a:lnTo>
                        <a:pt x="563" y="2465"/>
                      </a:lnTo>
                      <a:lnTo>
                        <a:pt x="563" y="2455"/>
                      </a:lnTo>
                      <a:lnTo>
                        <a:pt x="523" y="2415"/>
                      </a:lnTo>
                      <a:lnTo>
                        <a:pt x="473" y="2374"/>
                      </a:lnTo>
                      <a:lnTo>
                        <a:pt x="443" y="2374"/>
                      </a:lnTo>
                      <a:lnTo>
                        <a:pt x="432" y="2374"/>
                      </a:lnTo>
                      <a:lnTo>
                        <a:pt x="422" y="2394"/>
                      </a:lnTo>
                      <a:lnTo>
                        <a:pt x="402" y="2425"/>
                      </a:lnTo>
                      <a:lnTo>
                        <a:pt x="372" y="2415"/>
                      </a:lnTo>
                      <a:lnTo>
                        <a:pt x="352" y="2394"/>
                      </a:lnTo>
                      <a:lnTo>
                        <a:pt x="342" y="2364"/>
                      </a:lnTo>
                      <a:lnTo>
                        <a:pt x="382" y="2364"/>
                      </a:lnTo>
                      <a:lnTo>
                        <a:pt x="392" y="2354"/>
                      </a:lnTo>
                      <a:lnTo>
                        <a:pt x="432" y="2314"/>
                      </a:lnTo>
                      <a:lnTo>
                        <a:pt x="443" y="2294"/>
                      </a:lnTo>
                      <a:lnTo>
                        <a:pt x="463" y="2284"/>
                      </a:lnTo>
                      <a:lnTo>
                        <a:pt x="503" y="2294"/>
                      </a:lnTo>
                      <a:lnTo>
                        <a:pt x="513" y="2344"/>
                      </a:lnTo>
                      <a:lnTo>
                        <a:pt x="533" y="2354"/>
                      </a:lnTo>
                      <a:lnTo>
                        <a:pt x="553" y="2374"/>
                      </a:lnTo>
                      <a:lnTo>
                        <a:pt x="593" y="2374"/>
                      </a:lnTo>
                      <a:lnTo>
                        <a:pt x="614" y="2394"/>
                      </a:lnTo>
                      <a:lnTo>
                        <a:pt x="644" y="2384"/>
                      </a:lnTo>
                      <a:lnTo>
                        <a:pt x="644" y="2364"/>
                      </a:lnTo>
                      <a:lnTo>
                        <a:pt x="654" y="2334"/>
                      </a:lnTo>
                      <a:lnTo>
                        <a:pt x="644" y="2304"/>
                      </a:lnTo>
                      <a:lnTo>
                        <a:pt x="664" y="2304"/>
                      </a:lnTo>
                      <a:lnTo>
                        <a:pt x="664" y="2264"/>
                      </a:lnTo>
                      <a:lnTo>
                        <a:pt x="664" y="2233"/>
                      </a:lnTo>
                      <a:lnTo>
                        <a:pt x="644" y="2203"/>
                      </a:lnTo>
                      <a:lnTo>
                        <a:pt x="644" y="2183"/>
                      </a:lnTo>
                      <a:lnTo>
                        <a:pt x="694" y="2203"/>
                      </a:lnTo>
                      <a:lnTo>
                        <a:pt x="694" y="2233"/>
                      </a:lnTo>
                      <a:lnTo>
                        <a:pt x="714" y="2233"/>
                      </a:lnTo>
                      <a:lnTo>
                        <a:pt x="734" y="2244"/>
                      </a:lnTo>
                      <a:lnTo>
                        <a:pt x="754" y="2274"/>
                      </a:lnTo>
                      <a:lnTo>
                        <a:pt x="795" y="2294"/>
                      </a:lnTo>
                      <a:lnTo>
                        <a:pt x="775" y="2223"/>
                      </a:lnTo>
                      <a:lnTo>
                        <a:pt x="754" y="2213"/>
                      </a:lnTo>
                      <a:lnTo>
                        <a:pt x="744" y="2173"/>
                      </a:lnTo>
                      <a:lnTo>
                        <a:pt x="724" y="2203"/>
                      </a:lnTo>
                      <a:lnTo>
                        <a:pt x="724" y="2173"/>
                      </a:lnTo>
                      <a:lnTo>
                        <a:pt x="694" y="2173"/>
                      </a:lnTo>
                      <a:lnTo>
                        <a:pt x="694" y="2163"/>
                      </a:lnTo>
                      <a:lnTo>
                        <a:pt x="664" y="2173"/>
                      </a:lnTo>
                      <a:lnTo>
                        <a:pt x="664" y="2113"/>
                      </a:lnTo>
                      <a:lnTo>
                        <a:pt x="654" y="2083"/>
                      </a:lnTo>
                      <a:lnTo>
                        <a:pt x="684" y="2062"/>
                      </a:lnTo>
                      <a:lnTo>
                        <a:pt x="724" y="2062"/>
                      </a:lnTo>
                      <a:lnTo>
                        <a:pt x="744" y="2083"/>
                      </a:lnTo>
                      <a:lnTo>
                        <a:pt x="744" y="2073"/>
                      </a:lnTo>
                      <a:lnTo>
                        <a:pt x="744" y="2042"/>
                      </a:lnTo>
                      <a:lnTo>
                        <a:pt x="734" y="2002"/>
                      </a:lnTo>
                      <a:lnTo>
                        <a:pt x="724" y="1992"/>
                      </a:lnTo>
                      <a:lnTo>
                        <a:pt x="734" y="1962"/>
                      </a:lnTo>
                      <a:lnTo>
                        <a:pt x="714" y="1932"/>
                      </a:lnTo>
                      <a:lnTo>
                        <a:pt x="694" y="1912"/>
                      </a:lnTo>
                      <a:lnTo>
                        <a:pt x="714" y="1902"/>
                      </a:lnTo>
                      <a:lnTo>
                        <a:pt x="744" y="1932"/>
                      </a:lnTo>
                      <a:lnTo>
                        <a:pt x="764" y="1972"/>
                      </a:lnTo>
                      <a:lnTo>
                        <a:pt x="795" y="1972"/>
                      </a:lnTo>
                      <a:lnTo>
                        <a:pt x="785" y="2002"/>
                      </a:lnTo>
                      <a:lnTo>
                        <a:pt x="785" y="2052"/>
                      </a:lnTo>
                      <a:lnTo>
                        <a:pt x="805" y="2073"/>
                      </a:lnTo>
                      <a:lnTo>
                        <a:pt x="815" y="2083"/>
                      </a:lnTo>
                      <a:lnTo>
                        <a:pt x="785" y="2103"/>
                      </a:lnTo>
                      <a:lnTo>
                        <a:pt x="805" y="2133"/>
                      </a:lnTo>
                      <a:lnTo>
                        <a:pt x="835" y="2113"/>
                      </a:lnTo>
                      <a:lnTo>
                        <a:pt x="845" y="2093"/>
                      </a:lnTo>
                      <a:lnTo>
                        <a:pt x="865" y="2093"/>
                      </a:lnTo>
                      <a:lnTo>
                        <a:pt x="865" y="2143"/>
                      </a:lnTo>
                      <a:lnTo>
                        <a:pt x="885" y="2133"/>
                      </a:lnTo>
                      <a:lnTo>
                        <a:pt x="885" y="2103"/>
                      </a:lnTo>
                      <a:lnTo>
                        <a:pt x="895" y="2073"/>
                      </a:lnTo>
                      <a:lnTo>
                        <a:pt x="895" y="2042"/>
                      </a:lnTo>
                      <a:lnTo>
                        <a:pt x="915" y="2032"/>
                      </a:lnTo>
                      <a:lnTo>
                        <a:pt x="935" y="2032"/>
                      </a:lnTo>
                      <a:lnTo>
                        <a:pt x="986" y="2042"/>
                      </a:lnTo>
                      <a:lnTo>
                        <a:pt x="1016" y="2073"/>
                      </a:lnTo>
                      <a:lnTo>
                        <a:pt x="1036" y="2062"/>
                      </a:lnTo>
                      <a:lnTo>
                        <a:pt x="1046" y="2032"/>
                      </a:lnTo>
                      <a:lnTo>
                        <a:pt x="1036" y="2002"/>
                      </a:lnTo>
                      <a:lnTo>
                        <a:pt x="1026" y="1972"/>
                      </a:lnTo>
                      <a:lnTo>
                        <a:pt x="1016" y="1952"/>
                      </a:lnTo>
                      <a:lnTo>
                        <a:pt x="1036" y="1942"/>
                      </a:lnTo>
                      <a:lnTo>
                        <a:pt x="1046" y="1952"/>
                      </a:lnTo>
                      <a:lnTo>
                        <a:pt x="1076" y="1952"/>
                      </a:lnTo>
                      <a:lnTo>
                        <a:pt x="1096" y="1922"/>
                      </a:lnTo>
                      <a:lnTo>
                        <a:pt x="1056" y="1912"/>
                      </a:lnTo>
                      <a:lnTo>
                        <a:pt x="1036" y="1902"/>
                      </a:lnTo>
                      <a:lnTo>
                        <a:pt x="1006" y="1902"/>
                      </a:lnTo>
                      <a:lnTo>
                        <a:pt x="996" y="1891"/>
                      </a:lnTo>
                      <a:lnTo>
                        <a:pt x="996" y="1871"/>
                      </a:lnTo>
                      <a:lnTo>
                        <a:pt x="966" y="1851"/>
                      </a:lnTo>
                      <a:lnTo>
                        <a:pt x="956" y="1821"/>
                      </a:lnTo>
                      <a:lnTo>
                        <a:pt x="946" y="1851"/>
                      </a:lnTo>
                      <a:lnTo>
                        <a:pt x="905" y="1861"/>
                      </a:lnTo>
                      <a:lnTo>
                        <a:pt x="905" y="1851"/>
                      </a:lnTo>
                      <a:lnTo>
                        <a:pt x="935" y="1811"/>
                      </a:lnTo>
                      <a:lnTo>
                        <a:pt x="956" y="1791"/>
                      </a:lnTo>
                      <a:lnTo>
                        <a:pt x="986" y="1781"/>
                      </a:lnTo>
                      <a:lnTo>
                        <a:pt x="1026" y="1771"/>
                      </a:lnTo>
                      <a:lnTo>
                        <a:pt x="1066" y="1771"/>
                      </a:lnTo>
                      <a:lnTo>
                        <a:pt x="1096" y="1781"/>
                      </a:lnTo>
                      <a:lnTo>
                        <a:pt x="1117" y="1741"/>
                      </a:lnTo>
                      <a:lnTo>
                        <a:pt x="1046" y="1720"/>
                      </a:lnTo>
                      <a:lnTo>
                        <a:pt x="976" y="1680"/>
                      </a:lnTo>
                      <a:lnTo>
                        <a:pt x="925" y="1680"/>
                      </a:lnTo>
                      <a:lnTo>
                        <a:pt x="915" y="1640"/>
                      </a:lnTo>
                      <a:lnTo>
                        <a:pt x="845" y="1660"/>
                      </a:lnTo>
                      <a:lnTo>
                        <a:pt x="825" y="1630"/>
                      </a:lnTo>
                      <a:lnTo>
                        <a:pt x="815" y="1580"/>
                      </a:lnTo>
                      <a:lnTo>
                        <a:pt x="775" y="1559"/>
                      </a:lnTo>
                      <a:lnTo>
                        <a:pt x="795" y="1509"/>
                      </a:lnTo>
                      <a:lnTo>
                        <a:pt x="865" y="1489"/>
                      </a:lnTo>
                      <a:lnTo>
                        <a:pt x="885" y="1469"/>
                      </a:lnTo>
                      <a:lnTo>
                        <a:pt x="905" y="1399"/>
                      </a:lnTo>
                      <a:lnTo>
                        <a:pt x="935" y="1368"/>
                      </a:lnTo>
                      <a:lnTo>
                        <a:pt x="966" y="1318"/>
                      </a:lnTo>
                      <a:lnTo>
                        <a:pt x="946" y="1278"/>
                      </a:lnTo>
                      <a:lnTo>
                        <a:pt x="986" y="1268"/>
                      </a:lnTo>
                      <a:lnTo>
                        <a:pt x="1006" y="1288"/>
                      </a:lnTo>
                      <a:lnTo>
                        <a:pt x="1036" y="1268"/>
                      </a:lnTo>
                      <a:lnTo>
                        <a:pt x="1016" y="1227"/>
                      </a:lnTo>
                      <a:lnTo>
                        <a:pt x="1086" y="1238"/>
                      </a:lnTo>
                      <a:lnTo>
                        <a:pt x="1046" y="1197"/>
                      </a:lnTo>
                      <a:lnTo>
                        <a:pt x="1076" y="1167"/>
                      </a:lnTo>
                      <a:lnTo>
                        <a:pt x="1076" y="1137"/>
                      </a:lnTo>
                      <a:lnTo>
                        <a:pt x="1036" y="1137"/>
                      </a:lnTo>
                      <a:lnTo>
                        <a:pt x="1026" y="1157"/>
                      </a:lnTo>
                      <a:lnTo>
                        <a:pt x="1026" y="1117"/>
                      </a:lnTo>
                      <a:lnTo>
                        <a:pt x="976" y="1056"/>
                      </a:lnTo>
                      <a:lnTo>
                        <a:pt x="956" y="1097"/>
                      </a:lnTo>
                      <a:lnTo>
                        <a:pt x="925" y="1077"/>
                      </a:lnTo>
                      <a:lnTo>
                        <a:pt x="895" y="1087"/>
                      </a:lnTo>
                      <a:lnTo>
                        <a:pt x="855" y="1107"/>
                      </a:lnTo>
                      <a:lnTo>
                        <a:pt x="855" y="1026"/>
                      </a:lnTo>
                      <a:lnTo>
                        <a:pt x="775" y="1067"/>
                      </a:lnTo>
                      <a:lnTo>
                        <a:pt x="754" y="1067"/>
                      </a:lnTo>
                      <a:lnTo>
                        <a:pt x="714" y="1077"/>
                      </a:lnTo>
                      <a:lnTo>
                        <a:pt x="654" y="1067"/>
                      </a:lnTo>
                      <a:lnTo>
                        <a:pt x="644" y="1087"/>
                      </a:lnTo>
                      <a:lnTo>
                        <a:pt x="603" y="1077"/>
                      </a:lnTo>
                      <a:lnTo>
                        <a:pt x="583" y="1056"/>
                      </a:lnTo>
                      <a:lnTo>
                        <a:pt x="513" y="1067"/>
                      </a:lnTo>
                      <a:lnTo>
                        <a:pt x="443" y="1056"/>
                      </a:lnTo>
                      <a:lnTo>
                        <a:pt x="412" y="1077"/>
                      </a:lnTo>
                      <a:lnTo>
                        <a:pt x="382" y="1077"/>
                      </a:lnTo>
                      <a:lnTo>
                        <a:pt x="352" y="1097"/>
                      </a:lnTo>
                      <a:lnTo>
                        <a:pt x="322" y="1097"/>
                      </a:lnTo>
                      <a:lnTo>
                        <a:pt x="282" y="1107"/>
                      </a:lnTo>
                      <a:lnTo>
                        <a:pt x="231" y="1087"/>
                      </a:lnTo>
                      <a:lnTo>
                        <a:pt x="241" y="1056"/>
                      </a:lnTo>
                      <a:lnTo>
                        <a:pt x="261" y="1067"/>
                      </a:lnTo>
                      <a:lnTo>
                        <a:pt x="272" y="1056"/>
                      </a:lnTo>
                      <a:lnTo>
                        <a:pt x="282" y="1026"/>
                      </a:lnTo>
                      <a:lnTo>
                        <a:pt x="241" y="1006"/>
                      </a:lnTo>
                      <a:lnTo>
                        <a:pt x="111" y="1006"/>
                      </a:lnTo>
                      <a:lnTo>
                        <a:pt x="111" y="1026"/>
                      </a:lnTo>
                      <a:lnTo>
                        <a:pt x="10" y="1026"/>
                      </a:lnTo>
                      <a:lnTo>
                        <a:pt x="0" y="1006"/>
                      </a:lnTo>
                      <a:lnTo>
                        <a:pt x="50" y="986"/>
                      </a:lnTo>
                      <a:lnTo>
                        <a:pt x="111" y="976"/>
                      </a:lnTo>
                      <a:lnTo>
                        <a:pt x="161" y="976"/>
                      </a:lnTo>
                      <a:lnTo>
                        <a:pt x="241" y="966"/>
                      </a:lnTo>
                      <a:lnTo>
                        <a:pt x="312" y="946"/>
                      </a:lnTo>
                      <a:lnTo>
                        <a:pt x="342" y="946"/>
                      </a:lnTo>
                      <a:lnTo>
                        <a:pt x="352" y="956"/>
                      </a:lnTo>
                      <a:lnTo>
                        <a:pt x="352" y="986"/>
                      </a:lnTo>
                      <a:lnTo>
                        <a:pt x="392" y="966"/>
                      </a:lnTo>
                      <a:lnTo>
                        <a:pt x="422" y="1016"/>
                      </a:lnTo>
                      <a:lnTo>
                        <a:pt x="443" y="1016"/>
                      </a:lnTo>
                      <a:lnTo>
                        <a:pt x="453" y="986"/>
                      </a:lnTo>
                      <a:lnTo>
                        <a:pt x="443" y="946"/>
                      </a:lnTo>
                      <a:lnTo>
                        <a:pt x="463" y="936"/>
                      </a:lnTo>
                      <a:lnTo>
                        <a:pt x="483" y="986"/>
                      </a:lnTo>
                      <a:lnTo>
                        <a:pt x="503" y="936"/>
                      </a:lnTo>
                      <a:lnTo>
                        <a:pt x="543" y="936"/>
                      </a:lnTo>
                      <a:lnTo>
                        <a:pt x="543" y="966"/>
                      </a:lnTo>
                      <a:lnTo>
                        <a:pt x="563" y="936"/>
                      </a:lnTo>
                      <a:lnTo>
                        <a:pt x="583" y="926"/>
                      </a:lnTo>
                      <a:lnTo>
                        <a:pt x="603" y="986"/>
                      </a:lnTo>
                      <a:lnTo>
                        <a:pt x="634" y="986"/>
                      </a:lnTo>
                      <a:lnTo>
                        <a:pt x="644" y="966"/>
                      </a:lnTo>
                      <a:lnTo>
                        <a:pt x="694" y="986"/>
                      </a:lnTo>
                      <a:lnTo>
                        <a:pt x="714" y="1006"/>
                      </a:lnTo>
                      <a:lnTo>
                        <a:pt x="714" y="1036"/>
                      </a:lnTo>
                      <a:lnTo>
                        <a:pt x="734" y="1016"/>
                      </a:lnTo>
                      <a:lnTo>
                        <a:pt x="754" y="986"/>
                      </a:lnTo>
                      <a:lnTo>
                        <a:pt x="795" y="986"/>
                      </a:lnTo>
                      <a:lnTo>
                        <a:pt x="935" y="986"/>
                      </a:lnTo>
                      <a:lnTo>
                        <a:pt x="1056" y="986"/>
                      </a:lnTo>
                      <a:lnTo>
                        <a:pt x="1137" y="986"/>
                      </a:lnTo>
                      <a:lnTo>
                        <a:pt x="1187" y="976"/>
                      </a:lnTo>
                      <a:lnTo>
                        <a:pt x="1267" y="976"/>
                      </a:lnTo>
                      <a:lnTo>
                        <a:pt x="1348" y="916"/>
                      </a:lnTo>
                      <a:lnTo>
                        <a:pt x="1428" y="885"/>
                      </a:lnTo>
                      <a:lnTo>
                        <a:pt x="1509" y="865"/>
                      </a:lnTo>
                      <a:lnTo>
                        <a:pt x="1579" y="865"/>
                      </a:lnTo>
                      <a:lnTo>
                        <a:pt x="1660" y="875"/>
                      </a:lnTo>
                      <a:lnTo>
                        <a:pt x="1791" y="885"/>
                      </a:lnTo>
                      <a:lnTo>
                        <a:pt x="1861" y="885"/>
                      </a:lnTo>
                      <a:lnTo>
                        <a:pt x="1931" y="865"/>
                      </a:lnTo>
                      <a:lnTo>
                        <a:pt x="2012" y="855"/>
                      </a:lnTo>
                      <a:lnTo>
                        <a:pt x="2072" y="825"/>
                      </a:lnTo>
                      <a:lnTo>
                        <a:pt x="2143" y="795"/>
                      </a:lnTo>
                      <a:lnTo>
                        <a:pt x="2193" y="775"/>
                      </a:lnTo>
                      <a:lnTo>
                        <a:pt x="2243" y="714"/>
                      </a:lnTo>
                      <a:lnTo>
                        <a:pt x="2263" y="674"/>
                      </a:lnTo>
                      <a:lnTo>
                        <a:pt x="2273" y="614"/>
                      </a:lnTo>
                      <a:lnTo>
                        <a:pt x="2314" y="564"/>
                      </a:lnTo>
                      <a:lnTo>
                        <a:pt x="2334" y="513"/>
                      </a:lnTo>
                      <a:lnTo>
                        <a:pt x="2374" y="503"/>
                      </a:lnTo>
                      <a:lnTo>
                        <a:pt x="2394" y="513"/>
                      </a:lnTo>
                      <a:lnTo>
                        <a:pt x="2414" y="473"/>
                      </a:lnTo>
                      <a:lnTo>
                        <a:pt x="2414" y="433"/>
                      </a:lnTo>
                      <a:lnTo>
                        <a:pt x="2414" y="393"/>
                      </a:lnTo>
                      <a:lnTo>
                        <a:pt x="2455" y="382"/>
                      </a:lnTo>
                      <a:lnTo>
                        <a:pt x="2485" y="372"/>
                      </a:lnTo>
                      <a:lnTo>
                        <a:pt x="2505" y="393"/>
                      </a:lnTo>
                      <a:lnTo>
                        <a:pt x="2515" y="403"/>
                      </a:lnTo>
                      <a:lnTo>
                        <a:pt x="2575" y="393"/>
                      </a:lnTo>
                      <a:lnTo>
                        <a:pt x="2605" y="372"/>
                      </a:lnTo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" name="Freeform 4"/>
                <p:cNvSpPr>
                  <a:spLocks/>
                </p:cNvSpPr>
                <p:nvPr/>
              </p:nvSpPr>
              <p:spPr bwMode="auto">
                <a:xfrm>
                  <a:off x="7860" y="4975"/>
                  <a:ext cx="560" cy="625"/>
                </a:xfrm>
                <a:custGeom>
                  <a:avLst/>
                  <a:gdLst>
                    <a:gd name="T0" fmla="*/ 485 w 560"/>
                    <a:gd name="T1" fmla="*/ 230 h 625"/>
                    <a:gd name="T2" fmla="*/ 560 w 560"/>
                    <a:gd name="T3" fmla="*/ 140 h 625"/>
                    <a:gd name="T4" fmla="*/ 495 w 560"/>
                    <a:gd name="T5" fmla="*/ 25 h 625"/>
                    <a:gd name="T6" fmla="*/ 455 w 560"/>
                    <a:gd name="T7" fmla="*/ 25 h 625"/>
                    <a:gd name="T8" fmla="*/ 405 w 560"/>
                    <a:gd name="T9" fmla="*/ 75 h 625"/>
                    <a:gd name="T10" fmla="*/ 265 w 560"/>
                    <a:gd name="T11" fmla="*/ 0 h 625"/>
                    <a:gd name="T12" fmla="*/ 125 w 560"/>
                    <a:gd name="T13" fmla="*/ 10 h 625"/>
                    <a:gd name="T14" fmla="*/ 60 w 560"/>
                    <a:gd name="T15" fmla="*/ 110 h 625"/>
                    <a:gd name="T16" fmla="*/ 0 w 560"/>
                    <a:gd name="T17" fmla="*/ 220 h 625"/>
                    <a:gd name="T18" fmla="*/ 20 w 560"/>
                    <a:gd name="T19" fmla="*/ 360 h 625"/>
                    <a:gd name="T20" fmla="*/ 35 w 560"/>
                    <a:gd name="T21" fmla="*/ 495 h 625"/>
                    <a:gd name="T22" fmla="*/ 105 w 560"/>
                    <a:gd name="T23" fmla="*/ 520 h 625"/>
                    <a:gd name="T24" fmla="*/ 180 w 560"/>
                    <a:gd name="T25" fmla="*/ 620 h 625"/>
                    <a:gd name="T26" fmla="*/ 340 w 560"/>
                    <a:gd name="T27" fmla="*/ 625 h 625"/>
                    <a:gd name="T28" fmla="*/ 435 w 560"/>
                    <a:gd name="T29" fmla="*/ 550 h 625"/>
                    <a:gd name="T30" fmla="*/ 490 w 560"/>
                    <a:gd name="T31" fmla="*/ 470 h 625"/>
                    <a:gd name="T32" fmla="*/ 400 w 560"/>
                    <a:gd name="T33" fmla="*/ 435 h 625"/>
                    <a:gd name="T34" fmla="*/ 440 w 560"/>
                    <a:gd name="T35" fmla="*/ 315 h 625"/>
                    <a:gd name="T36" fmla="*/ 485 w 560"/>
                    <a:gd name="T37" fmla="*/ 23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0" h="625">
                      <a:moveTo>
                        <a:pt x="485" y="230"/>
                      </a:moveTo>
                      <a:lnTo>
                        <a:pt x="560" y="140"/>
                      </a:lnTo>
                      <a:lnTo>
                        <a:pt x="495" y="25"/>
                      </a:lnTo>
                      <a:lnTo>
                        <a:pt x="455" y="25"/>
                      </a:lnTo>
                      <a:lnTo>
                        <a:pt x="405" y="75"/>
                      </a:lnTo>
                      <a:lnTo>
                        <a:pt x="265" y="0"/>
                      </a:lnTo>
                      <a:lnTo>
                        <a:pt x="125" y="10"/>
                      </a:lnTo>
                      <a:lnTo>
                        <a:pt x="60" y="110"/>
                      </a:lnTo>
                      <a:lnTo>
                        <a:pt x="0" y="220"/>
                      </a:lnTo>
                      <a:lnTo>
                        <a:pt x="20" y="360"/>
                      </a:lnTo>
                      <a:lnTo>
                        <a:pt x="35" y="495"/>
                      </a:lnTo>
                      <a:lnTo>
                        <a:pt x="105" y="520"/>
                      </a:lnTo>
                      <a:lnTo>
                        <a:pt x="180" y="620"/>
                      </a:lnTo>
                      <a:lnTo>
                        <a:pt x="340" y="625"/>
                      </a:lnTo>
                      <a:lnTo>
                        <a:pt x="435" y="550"/>
                      </a:lnTo>
                      <a:lnTo>
                        <a:pt x="490" y="470"/>
                      </a:lnTo>
                      <a:lnTo>
                        <a:pt x="400" y="435"/>
                      </a:lnTo>
                      <a:lnTo>
                        <a:pt x="440" y="315"/>
                      </a:lnTo>
                      <a:lnTo>
                        <a:pt x="485" y="23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>
                  <a:off x="10195" y="2055"/>
                  <a:ext cx="435" cy="260"/>
                </a:xfrm>
                <a:custGeom>
                  <a:avLst/>
                  <a:gdLst>
                    <a:gd name="T0" fmla="*/ 435 w 435"/>
                    <a:gd name="T1" fmla="*/ 10 h 260"/>
                    <a:gd name="T2" fmla="*/ 360 w 435"/>
                    <a:gd name="T3" fmla="*/ 135 h 260"/>
                    <a:gd name="T4" fmla="*/ 295 w 435"/>
                    <a:gd name="T5" fmla="*/ 230 h 260"/>
                    <a:gd name="T6" fmla="*/ 240 w 435"/>
                    <a:gd name="T7" fmla="*/ 260 h 260"/>
                    <a:gd name="T8" fmla="*/ 165 w 435"/>
                    <a:gd name="T9" fmla="*/ 205 h 260"/>
                    <a:gd name="T10" fmla="*/ 50 w 435"/>
                    <a:gd name="T11" fmla="*/ 200 h 260"/>
                    <a:gd name="T12" fmla="*/ 0 w 435"/>
                    <a:gd name="T13" fmla="*/ 143 h 260"/>
                    <a:gd name="T14" fmla="*/ 50 w 435"/>
                    <a:gd name="T15" fmla="*/ 85 h 260"/>
                    <a:gd name="T16" fmla="*/ 155 w 435"/>
                    <a:gd name="T17" fmla="*/ 120 h 260"/>
                    <a:gd name="T18" fmla="*/ 175 w 435"/>
                    <a:gd name="T19" fmla="*/ 65 h 260"/>
                    <a:gd name="T20" fmla="*/ 200 w 435"/>
                    <a:gd name="T21" fmla="*/ 0 h 260"/>
                    <a:gd name="T22" fmla="*/ 435 w 435"/>
                    <a:gd name="T23" fmla="*/ 1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5" h="260">
                      <a:moveTo>
                        <a:pt x="435" y="10"/>
                      </a:moveTo>
                      <a:lnTo>
                        <a:pt x="360" y="135"/>
                      </a:lnTo>
                      <a:lnTo>
                        <a:pt x="295" y="230"/>
                      </a:lnTo>
                      <a:lnTo>
                        <a:pt x="240" y="260"/>
                      </a:lnTo>
                      <a:lnTo>
                        <a:pt x="165" y="205"/>
                      </a:lnTo>
                      <a:lnTo>
                        <a:pt x="50" y="200"/>
                      </a:lnTo>
                      <a:lnTo>
                        <a:pt x="0" y="143"/>
                      </a:lnTo>
                      <a:lnTo>
                        <a:pt x="50" y="85"/>
                      </a:lnTo>
                      <a:lnTo>
                        <a:pt x="155" y="120"/>
                      </a:lnTo>
                      <a:lnTo>
                        <a:pt x="175" y="65"/>
                      </a:lnTo>
                      <a:lnTo>
                        <a:pt x="200" y="0"/>
                      </a:lnTo>
                      <a:lnTo>
                        <a:pt x="435" y="1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" name="Freeform 6"/>
                <p:cNvSpPr>
                  <a:spLocks/>
                </p:cNvSpPr>
                <p:nvPr/>
              </p:nvSpPr>
              <p:spPr bwMode="auto">
                <a:xfrm>
                  <a:off x="4354" y="4679"/>
                  <a:ext cx="507" cy="274"/>
                </a:xfrm>
                <a:custGeom>
                  <a:avLst/>
                  <a:gdLst>
                    <a:gd name="T0" fmla="*/ 0 w 507"/>
                    <a:gd name="T1" fmla="*/ 23 h 274"/>
                    <a:gd name="T2" fmla="*/ 0 w 507"/>
                    <a:gd name="T3" fmla="*/ 206 h 274"/>
                    <a:gd name="T4" fmla="*/ 186 w 507"/>
                    <a:gd name="T5" fmla="*/ 274 h 274"/>
                    <a:gd name="T6" fmla="*/ 277 w 507"/>
                    <a:gd name="T7" fmla="*/ 206 h 274"/>
                    <a:gd name="T8" fmla="*/ 446 w 507"/>
                    <a:gd name="T9" fmla="*/ 203 h 274"/>
                    <a:gd name="T10" fmla="*/ 507 w 507"/>
                    <a:gd name="T11" fmla="*/ 138 h 274"/>
                    <a:gd name="T12" fmla="*/ 462 w 507"/>
                    <a:gd name="T13" fmla="*/ 92 h 274"/>
                    <a:gd name="T14" fmla="*/ 487 w 507"/>
                    <a:gd name="T15" fmla="*/ 0 h 274"/>
                    <a:gd name="T16" fmla="*/ 285 w 507"/>
                    <a:gd name="T17" fmla="*/ 0 h 274"/>
                    <a:gd name="T18" fmla="*/ 186 w 507"/>
                    <a:gd name="T19" fmla="*/ 23 h 274"/>
                    <a:gd name="T20" fmla="*/ 0 w 507"/>
                    <a:gd name="T21" fmla="*/ 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7" h="274">
                      <a:moveTo>
                        <a:pt x="0" y="23"/>
                      </a:moveTo>
                      <a:lnTo>
                        <a:pt x="0" y="206"/>
                      </a:lnTo>
                      <a:lnTo>
                        <a:pt x="186" y="274"/>
                      </a:lnTo>
                      <a:lnTo>
                        <a:pt x="277" y="206"/>
                      </a:lnTo>
                      <a:lnTo>
                        <a:pt x="446" y="203"/>
                      </a:lnTo>
                      <a:lnTo>
                        <a:pt x="507" y="138"/>
                      </a:lnTo>
                      <a:lnTo>
                        <a:pt x="462" y="92"/>
                      </a:lnTo>
                      <a:lnTo>
                        <a:pt x="487" y="0"/>
                      </a:lnTo>
                      <a:lnTo>
                        <a:pt x="285" y="0"/>
                      </a:lnTo>
                      <a:lnTo>
                        <a:pt x="186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442" cy="398"/>
                </a:xfrm>
                <a:custGeom>
                  <a:avLst/>
                  <a:gdLst>
                    <a:gd name="T0" fmla="*/ 442 w 442"/>
                    <a:gd name="T1" fmla="*/ 248 h 398"/>
                    <a:gd name="T2" fmla="*/ 416 w 442"/>
                    <a:gd name="T3" fmla="*/ 398 h 398"/>
                    <a:gd name="T4" fmla="*/ 345 w 442"/>
                    <a:gd name="T5" fmla="*/ 394 h 398"/>
                    <a:gd name="T6" fmla="*/ 319 w 442"/>
                    <a:gd name="T7" fmla="*/ 304 h 398"/>
                    <a:gd name="T8" fmla="*/ 157 w 442"/>
                    <a:gd name="T9" fmla="*/ 347 h 398"/>
                    <a:gd name="T10" fmla="*/ 120 w 442"/>
                    <a:gd name="T11" fmla="*/ 281 h 398"/>
                    <a:gd name="T12" fmla="*/ 92 w 442"/>
                    <a:gd name="T13" fmla="*/ 163 h 398"/>
                    <a:gd name="T14" fmla="*/ 0 w 442"/>
                    <a:gd name="T15" fmla="*/ 113 h 398"/>
                    <a:gd name="T16" fmla="*/ 49 w 442"/>
                    <a:gd name="T17" fmla="*/ 0 h 398"/>
                    <a:gd name="T18" fmla="*/ 161 w 442"/>
                    <a:gd name="T19" fmla="*/ 140 h 398"/>
                    <a:gd name="T20" fmla="*/ 259 w 442"/>
                    <a:gd name="T21" fmla="*/ 209 h 398"/>
                    <a:gd name="T22" fmla="*/ 345 w 442"/>
                    <a:gd name="T23" fmla="*/ 163 h 398"/>
                    <a:gd name="T24" fmla="*/ 416 w 442"/>
                    <a:gd name="T25" fmla="*/ 184 h 398"/>
                    <a:gd name="T26" fmla="*/ 442 w 442"/>
                    <a:gd name="T27" fmla="*/ 248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2" h="398">
                      <a:moveTo>
                        <a:pt x="442" y="248"/>
                      </a:moveTo>
                      <a:lnTo>
                        <a:pt x="416" y="398"/>
                      </a:lnTo>
                      <a:lnTo>
                        <a:pt x="345" y="394"/>
                      </a:lnTo>
                      <a:lnTo>
                        <a:pt x="319" y="304"/>
                      </a:lnTo>
                      <a:lnTo>
                        <a:pt x="157" y="347"/>
                      </a:lnTo>
                      <a:lnTo>
                        <a:pt x="120" y="281"/>
                      </a:lnTo>
                      <a:lnTo>
                        <a:pt x="92" y="163"/>
                      </a:lnTo>
                      <a:lnTo>
                        <a:pt x="0" y="113"/>
                      </a:lnTo>
                      <a:lnTo>
                        <a:pt x="49" y="0"/>
                      </a:lnTo>
                      <a:lnTo>
                        <a:pt x="161" y="140"/>
                      </a:lnTo>
                      <a:lnTo>
                        <a:pt x="259" y="209"/>
                      </a:lnTo>
                      <a:lnTo>
                        <a:pt x="345" y="163"/>
                      </a:lnTo>
                      <a:lnTo>
                        <a:pt x="416" y="184"/>
                      </a:lnTo>
                      <a:lnTo>
                        <a:pt x="442" y="248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" name="Freeform 8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299" cy="514"/>
                </a:xfrm>
                <a:custGeom>
                  <a:avLst/>
                  <a:gdLst>
                    <a:gd name="T0" fmla="*/ 239 w 299"/>
                    <a:gd name="T1" fmla="*/ 465 h 514"/>
                    <a:gd name="T2" fmla="*/ 161 w 299"/>
                    <a:gd name="T3" fmla="*/ 514 h 514"/>
                    <a:gd name="T4" fmla="*/ 89 w 299"/>
                    <a:gd name="T5" fmla="*/ 473 h 514"/>
                    <a:gd name="T6" fmla="*/ 0 w 299"/>
                    <a:gd name="T7" fmla="*/ 368 h 514"/>
                    <a:gd name="T8" fmla="*/ 92 w 299"/>
                    <a:gd name="T9" fmla="*/ 368 h 514"/>
                    <a:gd name="T10" fmla="*/ 134 w 299"/>
                    <a:gd name="T11" fmla="*/ 420 h 514"/>
                    <a:gd name="T12" fmla="*/ 141 w 299"/>
                    <a:gd name="T13" fmla="*/ 322 h 514"/>
                    <a:gd name="T14" fmla="*/ 119 w 299"/>
                    <a:gd name="T15" fmla="*/ 229 h 514"/>
                    <a:gd name="T16" fmla="*/ 92 w 299"/>
                    <a:gd name="T17" fmla="*/ 218 h 514"/>
                    <a:gd name="T18" fmla="*/ 115 w 299"/>
                    <a:gd name="T19" fmla="*/ 138 h 514"/>
                    <a:gd name="T20" fmla="*/ 66 w 299"/>
                    <a:gd name="T21" fmla="*/ 69 h 514"/>
                    <a:gd name="T22" fmla="*/ 25 w 299"/>
                    <a:gd name="T23" fmla="*/ 15 h 514"/>
                    <a:gd name="T24" fmla="*/ 70 w 299"/>
                    <a:gd name="T25" fmla="*/ 0 h 514"/>
                    <a:gd name="T26" fmla="*/ 141 w 299"/>
                    <a:gd name="T27" fmla="*/ 69 h 514"/>
                    <a:gd name="T28" fmla="*/ 186 w 299"/>
                    <a:gd name="T29" fmla="*/ 161 h 514"/>
                    <a:gd name="T30" fmla="*/ 255 w 299"/>
                    <a:gd name="T31" fmla="*/ 161 h 514"/>
                    <a:gd name="T32" fmla="*/ 239 w 299"/>
                    <a:gd name="T33" fmla="*/ 229 h 514"/>
                    <a:gd name="T34" fmla="*/ 231 w 299"/>
                    <a:gd name="T35" fmla="*/ 341 h 514"/>
                    <a:gd name="T36" fmla="*/ 299 w 299"/>
                    <a:gd name="T37" fmla="*/ 413 h 514"/>
                    <a:gd name="T38" fmla="*/ 239 w 299"/>
                    <a:gd name="T39" fmla="*/ 46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9" h="514">
                      <a:moveTo>
                        <a:pt x="239" y="465"/>
                      </a:moveTo>
                      <a:lnTo>
                        <a:pt x="161" y="514"/>
                      </a:lnTo>
                      <a:lnTo>
                        <a:pt x="89" y="473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4" y="420"/>
                      </a:lnTo>
                      <a:lnTo>
                        <a:pt x="141" y="322"/>
                      </a:lnTo>
                      <a:lnTo>
                        <a:pt x="119" y="229"/>
                      </a:lnTo>
                      <a:lnTo>
                        <a:pt x="92" y="218"/>
                      </a:lnTo>
                      <a:lnTo>
                        <a:pt x="115" y="138"/>
                      </a:lnTo>
                      <a:lnTo>
                        <a:pt x="66" y="69"/>
                      </a:lnTo>
                      <a:lnTo>
                        <a:pt x="25" y="15"/>
                      </a:lnTo>
                      <a:lnTo>
                        <a:pt x="70" y="0"/>
                      </a:lnTo>
                      <a:lnTo>
                        <a:pt x="141" y="69"/>
                      </a:lnTo>
                      <a:lnTo>
                        <a:pt x="186" y="161"/>
                      </a:lnTo>
                      <a:lnTo>
                        <a:pt x="255" y="161"/>
                      </a:lnTo>
                      <a:lnTo>
                        <a:pt x="239" y="229"/>
                      </a:lnTo>
                      <a:lnTo>
                        <a:pt x="231" y="341"/>
                      </a:lnTo>
                      <a:lnTo>
                        <a:pt x="299" y="413"/>
                      </a:lnTo>
                      <a:lnTo>
                        <a:pt x="239" y="46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Freeform 9"/>
                <p:cNvSpPr>
                  <a:spLocks/>
                </p:cNvSpPr>
                <p:nvPr/>
              </p:nvSpPr>
              <p:spPr bwMode="auto">
                <a:xfrm>
                  <a:off x="2970" y="8493"/>
                  <a:ext cx="360" cy="375"/>
                </a:xfrm>
                <a:custGeom>
                  <a:avLst/>
                  <a:gdLst>
                    <a:gd name="T0" fmla="*/ 347 w 360"/>
                    <a:gd name="T1" fmla="*/ 375 h 375"/>
                    <a:gd name="T2" fmla="*/ 360 w 360"/>
                    <a:gd name="T3" fmla="*/ 307 h 375"/>
                    <a:gd name="T4" fmla="*/ 293 w 360"/>
                    <a:gd name="T5" fmla="*/ 232 h 375"/>
                    <a:gd name="T6" fmla="*/ 206 w 360"/>
                    <a:gd name="T7" fmla="*/ 187 h 375"/>
                    <a:gd name="T8" fmla="*/ 180 w 360"/>
                    <a:gd name="T9" fmla="*/ 94 h 375"/>
                    <a:gd name="T10" fmla="*/ 206 w 360"/>
                    <a:gd name="T11" fmla="*/ 74 h 375"/>
                    <a:gd name="T12" fmla="*/ 180 w 360"/>
                    <a:gd name="T13" fmla="*/ 0 h 375"/>
                    <a:gd name="T14" fmla="*/ 114 w 360"/>
                    <a:gd name="T15" fmla="*/ 28 h 375"/>
                    <a:gd name="T16" fmla="*/ 0 w 360"/>
                    <a:gd name="T17" fmla="*/ 28 h 375"/>
                    <a:gd name="T18" fmla="*/ 146 w 360"/>
                    <a:gd name="T19" fmla="*/ 120 h 375"/>
                    <a:gd name="T20" fmla="*/ 165 w 360"/>
                    <a:gd name="T21" fmla="*/ 184 h 375"/>
                    <a:gd name="T22" fmla="*/ 161 w 360"/>
                    <a:gd name="T23" fmla="*/ 217 h 375"/>
                    <a:gd name="T24" fmla="*/ 206 w 360"/>
                    <a:gd name="T25" fmla="*/ 270 h 375"/>
                    <a:gd name="T26" fmla="*/ 252 w 360"/>
                    <a:gd name="T27" fmla="*/ 274 h 375"/>
                    <a:gd name="T28" fmla="*/ 274 w 360"/>
                    <a:gd name="T29" fmla="*/ 300 h 375"/>
                    <a:gd name="T30" fmla="*/ 304 w 360"/>
                    <a:gd name="T31" fmla="*/ 300 h 375"/>
                    <a:gd name="T32" fmla="*/ 308 w 360"/>
                    <a:gd name="T33" fmla="*/ 352 h 375"/>
                    <a:gd name="T34" fmla="*/ 347 w 360"/>
                    <a:gd name="T35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0" h="375">
                      <a:moveTo>
                        <a:pt x="347" y="375"/>
                      </a:moveTo>
                      <a:lnTo>
                        <a:pt x="360" y="307"/>
                      </a:lnTo>
                      <a:lnTo>
                        <a:pt x="293" y="232"/>
                      </a:lnTo>
                      <a:lnTo>
                        <a:pt x="206" y="187"/>
                      </a:lnTo>
                      <a:lnTo>
                        <a:pt x="180" y="94"/>
                      </a:lnTo>
                      <a:lnTo>
                        <a:pt x="206" y="74"/>
                      </a:lnTo>
                      <a:lnTo>
                        <a:pt x="180" y="0"/>
                      </a:lnTo>
                      <a:lnTo>
                        <a:pt x="114" y="28"/>
                      </a:lnTo>
                      <a:lnTo>
                        <a:pt x="0" y="28"/>
                      </a:lnTo>
                      <a:lnTo>
                        <a:pt x="146" y="120"/>
                      </a:lnTo>
                      <a:lnTo>
                        <a:pt x="165" y="184"/>
                      </a:lnTo>
                      <a:lnTo>
                        <a:pt x="161" y="217"/>
                      </a:lnTo>
                      <a:lnTo>
                        <a:pt x="206" y="270"/>
                      </a:lnTo>
                      <a:lnTo>
                        <a:pt x="252" y="274"/>
                      </a:lnTo>
                      <a:lnTo>
                        <a:pt x="274" y="300"/>
                      </a:lnTo>
                      <a:lnTo>
                        <a:pt x="304" y="300"/>
                      </a:lnTo>
                      <a:lnTo>
                        <a:pt x="308" y="352"/>
                      </a:lnTo>
                      <a:lnTo>
                        <a:pt x="347" y="37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auto">
                <a:xfrm>
                  <a:off x="5205" y="6690"/>
                  <a:ext cx="766" cy="834"/>
                </a:xfrm>
                <a:custGeom>
                  <a:avLst/>
                  <a:gdLst>
                    <a:gd name="T0" fmla="*/ 235 w 766"/>
                    <a:gd name="T1" fmla="*/ 2 h 834"/>
                    <a:gd name="T2" fmla="*/ 120 w 766"/>
                    <a:gd name="T3" fmla="*/ 0 h 834"/>
                    <a:gd name="T4" fmla="*/ 55 w 766"/>
                    <a:gd name="T5" fmla="*/ 70 h 834"/>
                    <a:gd name="T6" fmla="*/ 100 w 766"/>
                    <a:gd name="T7" fmla="*/ 195 h 834"/>
                    <a:gd name="T8" fmla="*/ 50 w 766"/>
                    <a:gd name="T9" fmla="*/ 225 h 834"/>
                    <a:gd name="T10" fmla="*/ 0 w 766"/>
                    <a:gd name="T11" fmla="*/ 320 h 834"/>
                    <a:gd name="T12" fmla="*/ 5 w 766"/>
                    <a:gd name="T13" fmla="*/ 440 h 834"/>
                    <a:gd name="T14" fmla="*/ 75 w 766"/>
                    <a:gd name="T15" fmla="*/ 435 h 834"/>
                    <a:gd name="T16" fmla="*/ 55 w 766"/>
                    <a:gd name="T17" fmla="*/ 590 h 834"/>
                    <a:gd name="T18" fmla="*/ 90 w 766"/>
                    <a:gd name="T19" fmla="*/ 610 h 834"/>
                    <a:gd name="T20" fmla="*/ 20 w 766"/>
                    <a:gd name="T21" fmla="*/ 785 h 834"/>
                    <a:gd name="T22" fmla="*/ 125 w 766"/>
                    <a:gd name="T23" fmla="*/ 800 h 834"/>
                    <a:gd name="T24" fmla="*/ 235 w 766"/>
                    <a:gd name="T25" fmla="*/ 760 h 834"/>
                    <a:gd name="T26" fmla="*/ 345 w 766"/>
                    <a:gd name="T27" fmla="*/ 834 h 834"/>
                    <a:gd name="T28" fmla="*/ 409 w 766"/>
                    <a:gd name="T29" fmla="*/ 772 h 834"/>
                    <a:gd name="T30" fmla="*/ 490 w 766"/>
                    <a:gd name="T31" fmla="*/ 742 h 834"/>
                    <a:gd name="T32" fmla="*/ 631 w 766"/>
                    <a:gd name="T33" fmla="*/ 742 h 834"/>
                    <a:gd name="T34" fmla="*/ 720 w 766"/>
                    <a:gd name="T35" fmla="*/ 723 h 834"/>
                    <a:gd name="T36" fmla="*/ 766 w 766"/>
                    <a:gd name="T37" fmla="*/ 625 h 834"/>
                    <a:gd name="T38" fmla="*/ 653 w 766"/>
                    <a:gd name="T39" fmla="*/ 441 h 834"/>
                    <a:gd name="T40" fmla="*/ 653 w 766"/>
                    <a:gd name="T41" fmla="*/ 280 h 834"/>
                    <a:gd name="T42" fmla="*/ 536 w 766"/>
                    <a:gd name="T43" fmla="*/ 235 h 834"/>
                    <a:gd name="T44" fmla="*/ 465 w 766"/>
                    <a:gd name="T45" fmla="*/ 119 h 834"/>
                    <a:gd name="T46" fmla="*/ 409 w 766"/>
                    <a:gd name="T47" fmla="*/ 142 h 834"/>
                    <a:gd name="T48" fmla="*/ 349 w 766"/>
                    <a:gd name="T49" fmla="*/ 48 h 834"/>
                    <a:gd name="T50" fmla="*/ 235 w 766"/>
                    <a:gd name="T51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6" h="834">
                      <a:moveTo>
                        <a:pt x="235" y="2"/>
                      </a:moveTo>
                      <a:lnTo>
                        <a:pt x="120" y="0"/>
                      </a:lnTo>
                      <a:lnTo>
                        <a:pt x="55" y="70"/>
                      </a:lnTo>
                      <a:lnTo>
                        <a:pt x="100" y="195"/>
                      </a:lnTo>
                      <a:lnTo>
                        <a:pt x="50" y="225"/>
                      </a:lnTo>
                      <a:lnTo>
                        <a:pt x="0" y="320"/>
                      </a:lnTo>
                      <a:lnTo>
                        <a:pt x="5" y="440"/>
                      </a:lnTo>
                      <a:lnTo>
                        <a:pt x="75" y="435"/>
                      </a:lnTo>
                      <a:lnTo>
                        <a:pt x="55" y="590"/>
                      </a:lnTo>
                      <a:lnTo>
                        <a:pt x="90" y="610"/>
                      </a:lnTo>
                      <a:lnTo>
                        <a:pt x="20" y="785"/>
                      </a:lnTo>
                      <a:lnTo>
                        <a:pt x="125" y="800"/>
                      </a:lnTo>
                      <a:lnTo>
                        <a:pt x="235" y="760"/>
                      </a:lnTo>
                      <a:lnTo>
                        <a:pt x="345" y="834"/>
                      </a:lnTo>
                      <a:lnTo>
                        <a:pt x="409" y="772"/>
                      </a:lnTo>
                      <a:lnTo>
                        <a:pt x="490" y="742"/>
                      </a:lnTo>
                      <a:lnTo>
                        <a:pt x="631" y="742"/>
                      </a:lnTo>
                      <a:lnTo>
                        <a:pt x="720" y="723"/>
                      </a:lnTo>
                      <a:lnTo>
                        <a:pt x="766" y="625"/>
                      </a:lnTo>
                      <a:lnTo>
                        <a:pt x="653" y="441"/>
                      </a:lnTo>
                      <a:lnTo>
                        <a:pt x="653" y="280"/>
                      </a:lnTo>
                      <a:lnTo>
                        <a:pt x="536" y="235"/>
                      </a:lnTo>
                      <a:lnTo>
                        <a:pt x="465" y="119"/>
                      </a:lnTo>
                      <a:lnTo>
                        <a:pt x="409" y="142"/>
                      </a:lnTo>
                      <a:lnTo>
                        <a:pt x="349" y="48"/>
                      </a:lnTo>
                      <a:lnTo>
                        <a:pt x="235" y="2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" name="Freeform 11"/>
                <p:cNvSpPr>
                  <a:spLocks/>
                </p:cNvSpPr>
                <p:nvPr/>
              </p:nvSpPr>
              <p:spPr bwMode="auto">
                <a:xfrm>
                  <a:off x="6270" y="5118"/>
                  <a:ext cx="580" cy="695"/>
                </a:xfrm>
                <a:custGeom>
                  <a:avLst/>
                  <a:gdLst>
                    <a:gd name="T0" fmla="*/ 279 w 580"/>
                    <a:gd name="T1" fmla="*/ 46 h 695"/>
                    <a:gd name="T2" fmla="*/ 167 w 580"/>
                    <a:gd name="T3" fmla="*/ 135 h 695"/>
                    <a:gd name="T4" fmla="*/ 167 w 580"/>
                    <a:gd name="T5" fmla="*/ 301 h 695"/>
                    <a:gd name="T6" fmla="*/ 0 w 580"/>
                    <a:gd name="T7" fmla="*/ 424 h 695"/>
                    <a:gd name="T8" fmla="*/ 120 w 580"/>
                    <a:gd name="T9" fmla="*/ 486 h 695"/>
                    <a:gd name="T10" fmla="*/ 167 w 580"/>
                    <a:gd name="T11" fmla="*/ 486 h 695"/>
                    <a:gd name="T12" fmla="*/ 167 w 580"/>
                    <a:gd name="T13" fmla="*/ 603 h 695"/>
                    <a:gd name="T14" fmla="*/ 229 w 580"/>
                    <a:gd name="T15" fmla="*/ 695 h 695"/>
                    <a:gd name="T16" fmla="*/ 325 w 580"/>
                    <a:gd name="T17" fmla="*/ 672 h 695"/>
                    <a:gd name="T18" fmla="*/ 302 w 580"/>
                    <a:gd name="T19" fmla="*/ 532 h 695"/>
                    <a:gd name="T20" fmla="*/ 279 w 580"/>
                    <a:gd name="T21" fmla="*/ 486 h 695"/>
                    <a:gd name="T22" fmla="*/ 345 w 580"/>
                    <a:gd name="T23" fmla="*/ 417 h 695"/>
                    <a:gd name="T24" fmla="*/ 439 w 580"/>
                    <a:gd name="T25" fmla="*/ 397 h 695"/>
                    <a:gd name="T26" fmla="*/ 495 w 580"/>
                    <a:gd name="T27" fmla="*/ 337 h 695"/>
                    <a:gd name="T28" fmla="*/ 514 w 580"/>
                    <a:gd name="T29" fmla="*/ 255 h 695"/>
                    <a:gd name="T30" fmla="*/ 580 w 580"/>
                    <a:gd name="T31" fmla="*/ 186 h 695"/>
                    <a:gd name="T32" fmla="*/ 534 w 580"/>
                    <a:gd name="T33" fmla="*/ 46 h 695"/>
                    <a:gd name="T34" fmla="*/ 463 w 580"/>
                    <a:gd name="T35" fmla="*/ 0 h 695"/>
                    <a:gd name="T36" fmla="*/ 386 w 580"/>
                    <a:gd name="T37" fmla="*/ 0 h 695"/>
                    <a:gd name="T38" fmla="*/ 349 w 580"/>
                    <a:gd name="T39" fmla="*/ 46 h 695"/>
                    <a:gd name="T40" fmla="*/ 279 w 580"/>
                    <a:gd name="T41" fmla="*/ 46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0" h="695">
                      <a:moveTo>
                        <a:pt x="279" y="46"/>
                      </a:moveTo>
                      <a:lnTo>
                        <a:pt x="167" y="135"/>
                      </a:lnTo>
                      <a:lnTo>
                        <a:pt x="167" y="301"/>
                      </a:lnTo>
                      <a:lnTo>
                        <a:pt x="0" y="424"/>
                      </a:lnTo>
                      <a:lnTo>
                        <a:pt x="120" y="486"/>
                      </a:lnTo>
                      <a:lnTo>
                        <a:pt x="167" y="486"/>
                      </a:lnTo>
                      <a:lnTo>
                        <a:pt x="167" y="603"/>
                      </a:lnTo>
                      <a:lnTo>
                        <a:pt x="229" y="695"/>
                      </a:lnTo>
                      <a:lnTo>
                        <a:pt x="325" y="672"/>
                      </a:lnTo>
                      <a:lnTo>
                        <a:pt x="302" y="532"/>
                      </a:lnTo>
                      <a:lnTo>
                        <a:pt x="279" y="486"/>
                      </a:lnTo>
                      <a:lnTo>
                        <a:pt x="345" y="417"/>
                      </a:lnTo>
                      <a:lnTo>
                        <a:pt x="439" y="397"/>
                      </a:lnTo>
                      <a:lnTo>
                        <a:pt x="495" y="337"/>
                      </a:lnTo>
                      <a:lnTo>
                        <a:pt x="514" y="255"/>
                      </a:lnTo>
                      <a:lnTo>
                        <a:pt x="580" y="186"/>
                      </a:lnTo>
                      <a:lnTo>
                        <a:pt x="534" y="46"/>
                      </a:lnTo>
                      <a:lnTo>
                        <a:pt x="463" y="0"/>
                      </a:lnTo>
                      <a:lnTo>
                        <a:pt x="386" y="0"/>
                      </a:lnTo>
                      <a:lnTo>
                        <a:pt x="349" y="46"/>
                      </a:lnTo>
                      <a:lnTo>
                        <a:pt x="279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" name="Freeform 12"/>
                <p:cNvSpPr>
                  <a:spLocks/>
                </p:cNvSpPr>
                <p:nvPr/>
              </p:nvSpPr>
              <p:spPr bwMode="auto">
                <a:xfrm>
                  <a:off x="5381" y="6068"/>
                  <a:ext cx="1745" cy="509"/>
                </a:xfrm>
                <a:custGeom>
                  <a:avLst/>
                  <a:gdLst>
                    <a:gd name="T0" fmla="*/ 207 w 1745"/>
                    <a:gd name="T1" fmla="*/ 46 h 509"/>
                    <a:gd name="T2" fmla="*/ 0 w 1745"/>
                    <a:gd name="T3" fmla="*/ 242 h 509"/>
                    <a:gd name="T4" fmla="*/ 154 w 1745"/>
                    <a:gd name="T5" fmla="*/ 482 h 509"/>
                    <a:gd name="T6" fmla="*/ 267 w 1745"/>
                    <a:gd name="T7" fmla="*/ 486 h 509"/>
                    <a:gd name="T8" fmla="*/ 360 w 1745"/>
                    <a:gd name="T9" fmla="*/ 463 h 509"/>
                    <a:gd name="T10" fmla="*/ 590 w 1745"/>
                    <a:gd name="T11" fmla="*/ 463 h 509"/>
                    <a:gd name="T12" fmla="*/ 615 w 1745"/>
                    <a:gd name="T13" fmla="*/ 396 h 509"/>
                    <a:gd name="T14" fmla="*/ 735 w 1745"/>
                    <a:gd name="T15" fmla="*/ 276 h 509"/>
                    <a:gd name="T16" fmla="*/ 983 w 1745"/>
                    <a:gd name="T17" fmla="*/ 345 h 509"/>
                    <a:gd name="T18" fmla="*/ 1133 w 1745"/>
                    <a:gd name="T19" fmla="*/ 322 h 509"/>
                    <a:gd name="T20" fmla="*/ 1245 w 1745"/>
                    <a:gd name="T21" fmla="*/ 276 h 509"/>
                    <a:gd name="T22" fmla="*/ 1373 w 1745"/>
                    <a:gd name="T23" fmla="*/ 299 h 509"/>
                    <a:gd name="T24" fmla="*/ 1630 w 1745"/>
                    <a:gd name="T25" fmla="*/ 509 h 509"/>
                    <a:gd name="T26" fmla="*/ 1677 w 1745"/>
                    <a:gd name="T27" fmla="*/ 463 h 509"/>
                    <a:gd name="T28" fmla="*/ 1745 w 1745"/>
                    <a:gd name="T29" fmla="*/ 345 h 509"/>
                    <a:gd name="T30" fmla="*/ 1630 w 1745"/>
                    <a:gd name="T31" fmla="*/ 276 h 509"/>
                    <a:gd name="T32" fmla="*/ 1605 w 1745"/>
                    <a:gd name="T33" fmla="*/ 184 h 509"/>
                    <a:gd name="T34" fmla="*/ 1561 w 1745"/>
                    <a:gd name="T35" fmla="*/ 118 h 509"/>
                    <a:gd name="T36" fmla="*/ 1538 w 1745"/>
                    <a:gd name="T37" fmla="*/ 0 h 509"/>
                    <a:gd name="T38" fmla="*/ 1446 w 1745"/>
                    <a:gd name="T39" fmla="*/ 21 h 509"/>
                    <a:gd name="T40" fmla="*/ 1423 w 1745"/>
                    <a:gd name="T41" fmla="*/ 69 h 509"/>
                    <a:gd name="T42" fmla="*/ 1354 w 1745"/>
                    <a:gd name="T43" fmla="*/ 21 h 509"/>
                    <a:gd name="T44" fmla="*/ 1272 w 1745"/>
                    <a:gd name="T45" fmla="*/ 21 h 509"/>
                    <a:gd name="T46" fmla="*/ 1077 w 1745"/>
                    <a:gd name="T47" fmla="*/ 69 h 509"/>
                    <a:gd name="T48" fmla="*/ 936 w 1745"/>
                    <a:gd name="T49" fmla="*/ 21 h 509"/>
                    <a:gd name="T50" fmla="*/ 837 w 1745"/>
                    <a:gd name="T51" fmla="*/ 137 h 509"/>
                    <a:gd name="T52" fmla="*/ 735 w 1745"/>
                    <a:gd name="T53" fmla="*/ 207 h 509"/>
                    <a:gd name="T54" fmla="*/ 709 w 1745"/>
                    <a:gd name="T55" fmla="*/ 118 h 509"/>
                    <a:gd name="T56" fmla="*/ 615 w 1745"/>
                    <a:gd name="T57" fmla="*/ 89 h 509"/>
                    <a:gd name="T58" fmla="*/ 500 w 1745"/>
                    <a:gd name="T59" fmla="*/ 118 h 509"/>
                    <a:gd name="T60" fmla="*/ 383 w 1745"/>
                    <a:gd name="T61" fmla="*/ 164 h 509"/>
                    <a:gd name="T62" fmla="*/ 233 w 1745"/>
                    <a:gd name="T63" fmla="*/ 137 h 509"/>
                    <a:gd name="T64" fmla="*/ 207 w 1745"/>
                    <a:gd name="T65" fmla="*/ 46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5" h="509">
                      <a:moveTo>
                        <a:pt x="207" y="46"/>
                      </a:moveTo>
                      <a:lnTo>
                        <a:pt x="0" y="242"/>
                      </a:lnTo>
                      <a:lnTo>
                        <a:pt x="154" y="482"/>
                      </a:lnTo>
                      <a:lnTo>
                        <a:pt x="267" y="486"/>
                      </a:lnTo>
                      <a:lnTo>
                        <a:pt x="360" y="463"/>
                      </a:lnTo>
                      <a:lnTo>
                        <a:pt x="590" y="463"/>
                      </a:lnTo>
                      <a:lnTo>
                        <a:pt x="615" y="396"/>
                      </a:lnTo>
                      <a:lnTo>
                        <a:pt x="735" y="276"/>
                      </a:lnTo>
                      <a:lnTo>
                        <a:pt x="983" y="345"/>
                      </a:lnTo>
                      <a:lnTo>
                        <a:pt x="1133" y="322"/>
                      </a:lnTo>
                      <a:lnTo>
                        <a:pt x="1245" y="276"/>
                      </a:lnTo>
                      <a:lnTo>
                        <a:pt x="1373" y="299"/>
                      </a:lnTo>
                      <a:lnTo>
                        <a:pt x="1630" y="509"/>
                      </a:lnTo>
                      <a:lnTo>
                        <a:pt x="1677" y="463"/>
                      </a:lnTo>
                      <a:lnTo>
                        <a:pt x="1745" y="345"/>
                      </a:lnTo>
                      <a:lnTo>
                        <a:pt x="1630" y="276"/>
                      </a:lnTo>
                      <a:lnTo>
                        <a:pt x="1605" y="184"/>
                      </a:lnTo>
                      <a:lnTo>
                        <a:pt x="1561" y="118"/>
                      </a:lnTo>
                      <a:lnTo>
                        <a:pt x="1538" y="0"/>
                      </a:lnTo>
                      <a:lnTo>
                        <a:pt x="1446" y="21"/>
                      </a:lnTo>
                      <a:lnTo>
                        <a:pt x="1423" y="69"/>
                      </a:lnTo>
                      <a:lnTo>
                        <a:pt x="1354" y="21"/>
                      </a:lnTo>
                      <a:lnTo>
                        <a:pt x="1272" y="21"/>
                      </a:lnTo>
                      <a:lnTo>
                        <a:pt x="1077" y="69"/>
                      </a:lnTo>
                      <a:lnTo>
                        <a:pt x="936" y="21"/>
                      </a:lnTo>
                      <a:lnTo>
                        <a:pt x="837" y="137"/>
                      </a:lnTo>
                      <a:lnTo>
                        <a:pt x="735" y="207"/>
                      </a:lnTo>
                      <a:lnTo>
                        <a:pt x="709" y="118"/>
                      </a:lnTo>
                      <a:lnTo>
                        <a:pt x="615" y="89"/>
                      </a:lnTo>
                      <a:lnTo>
                        <a:pt x="500" y="118"/>
                      </a:lnTo>
                      <a:lnTo>
                        <a:pt x="383" y="164"/>
                      </a:lnTo>
                      <a:lnTo>
                        <a:pt x="233" y="137"/>
                      </a:lnTo>
                      <a:lnTo>
                        <a:pt x="207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7242" y="5003"/>
                  <a:ext cx="588" cy="830"/>
                </a:xfrm>
                <a:custGeom>
                  <a:avLst/>
                  <a:gdLst>
                    <a:gd name="T0" fmla="*/ 344 w 588"/>
                    <a:gd name="T1" fmla="*/ 20 h 830"/>
                    <a:gd name="T2" fmla="*/ 230 w 588"/>
                    <a:gd name="T3" fmla="*/ 0 h 830"/>
                    <a:gd name="T4" fmla="*/ 161 w 588"/>
                    <a:gd name="T5" fmla="*/ 0 h 830"/>
                    <a:gd name="T6" fmla="*/ 161 w 588"/>
                    <a:gd name="T7" fmla="*/ 161 h 830"/>
                    <a:gd name="T8" fmla="*/ 93 w 588"/>
                    <a:gd name="T9" fmla="*/ 239 h 830"/>
                    <a:gd name="T10" fmla="*/ 71 w 588"/>
                    <a:gd name="T11" fmla="*/ 347 h 830"/>
                    <a:gd name="T12" fmla="*/ 134 w 588"/>
                    <a:gd name="T13" fmla="*/ 416 h 830"/>
                    <a:gd name="T14" fmla="*/ 116 w 588"/>
                    <a:gd name="T15" fmla="*/ 489 h 830"/>
                    <a:gd name="T16" fmla="*/ 48 w 588"/>
                    <a:gd name="T17" fmla="*/ 532 h 830"/>
                    <a:gd name="T18" fmla="*/ 0 w 588"/>
                    <a:gd name="T19" fmla="*/ 601 h 830"/>
                    <a:gd name="T20" fmla="*/ 0 w 588"/>
                    <a:gd name="T21" fmla="*/ 692 h 830"/>
                    <a:gd name="T22" fmla="*/ 97 w 588"/>
                    <a:gd name="T23" fmla="*/ 760 h 830"/>
                    <a:gd name="T24" fmla="*/ 230 w 588"/>
                    <a:gd name="T25" fmla="*/ 830 h 830"/>
                    <a:gd name="T26" fmla="*/ 506 w 588"/>
                    <a:gd name="T27" fmla="*/ 718 h 830"/>
                    <a:gd name="T28" fmla="*/ 588 w 588"/>
                    <a:gd name="T29" fmla="*/ 670 h 830"/>
                    <a:gd name="T30" fmla="*/ 502 w 588"/>
                    <a:gd name="T31" fmla="*/ 601 h 830"/>
                    <a:gd name="T32" fmla="*/ 538 w 588"/>
                    <a:gd name="T33" fmla="*/ 237 h 830"/>
                    <a:gd name="T34" fmla="*/ 370 w 588"/>
                    <a:gd name="T35" fmla="*/ 184 h 830"/>
                    <a:gd name="T36" fmla="*/ 344 w 588"/>
                    <a:gd name="T37" fmla="*/ 2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8" h="830">
                      <a:moveTo>
                        <a:pt x="344" y="20"/>
                      </a:moveTo>
                      <a:lnTo>
                        <a:pt x="230" y="0"/>
                      </a:lnTo>
                      <a:lnTo>
                        <a:pt x="161" y="0"/>
                      </a:lnTo>
                      <a:lnTo>
                        <a:pt x="161" y="161"/>
                      </a:lnTo>
                      <a:lnTo>
                        <a:pt x="93" y="239"/>
                      </a:lnTo>
                      <a:lnTo>
                        <a:pt x="71" y="347"/>
                      </a:lnTo>
                      <a:lnTo>
                        <a:pt x="134" y="416"/>
                      </a:lnTo>
                      <a:lnTo>
                        <a:pt x="116" y="489"/>
                      </a:lnTo>
                      <a:lnTo>
                        <a:pt x="48" y="532"/>
                      </a:lnTo>
                      <a:lnTo>
                        <a:pt x="0" y="601"/>
                      </a:lnTo>
                      <a:lnTo>
                        <a:pt x="0" y="692"/>
                      </a:lnTo>
                      <a:lnTo>
                        <a:pt x="97" y="760"/>
                      </a:lnTo>
                      <a:lnTo>
                        <a:pt x="230" y="830"/>
                      </a:lnTo>
                      <a:lnTo>
                        <a:pt x="506" y="718"/>
                      </a:lnTo>
                      <a:lnTo>
                        <a:pt x="588" y="670"/>
                      </a:lnTo>
                      <a:lnTo>
                        <a:pt x="502" y="601"/>
                      </a:lnTo>
                      <a:lnTo>
                        <a:pt x="538" y="237"/>
                      </a:lnTo>
                      <a:lnTo>
                        <a:pt x="370" y="184"/>
                      </a:lnTo>
                      <a:lnTo>
                        <a:pt x="344" y="2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11215" y="5164"/>
                  <a:ext cx="1130" cy="904"/>
                </a:xfrm>
                <a:custGeom>
                  <a:avLst/>
                  <a:gdLst>
                    <a:gd name="T0" fmla="*/ 500 w 1130"/>
                    <a:gd name="T1" fmla="*/ 0 h 904"/>
                    <a:gd name="T2" fmla="*/ 324 w 1130"/>
                    <a:gd name="T3" fmla="*/ 0 h 904"/>
                    <a:gd name="T4" fmla="*/ 294 w 1130"/>
                    <a:gd name="T5" fmla="*/ 140 h 904"/>
                    <a:gd name="T6" fmla="*/ 298 w 1130"/>
                    <a:gd name="T7" fmla="*/ 235 h 904"/>
                    <a:gd name="T8" fmla="*/ 107 w 1130"/>
                    <a:gd name="T9" fmla="*/ 328 h 904"/>
                    <a:gd name="T10" fmla="*/ 84 w 1130"/>
                    <a:gd name="T11" fmla="*/ 483 h 904"/>
                    <a:gd name="T12" fmla="*/ 88 w 1130"/>
                    <a:gd name="T13" fmla="*/ 606 h 904"/>
                    <a:gd name="T14" fmla="*/ 0 w 1130"/>
                    <a:gd name="T15" fmla="*/ 741 h 904"/>
                    <a:gd name="T16" fmla="*/ 107 w 1130"/>
                    <a:gd name="T17" fmla="*/ 801 h 904"/>
                    <a:gd name="T18" fmla="*/ 209 w 1130"/>
                    <a:gd name="T19" fmla="*/ 904 h 904"/>
                    <a:gd name="T20" fmla="*/ 298 w 1130"/>
                    <a:gd name="T21" fmla="*/ 904 h 904"/>
                    <a:gd name="T22" fmla="*/ 324 w 1130"/>
                    <a:gd name="T23" fmla="*/ 833 h 904"/>
                    <a:gd name="T24" fmla="*/ 439 w 1130"/>
                    <a:gd name="T25" fmla="*/ 833 h 904"/>
                    <a:gd name="T26" fmla="*/ 601 w 1130"/>
                    <a:gd name="T27" fmla="*/ 696 h 904"/>
                    <a:gd name="T28" fmla="*/ 643 w 1130"/>
                    <a:gd name="T29" fmla="*/ 711 h 904"/>
                    <a:gd name="T30" fmla="*/ 755 w 1130"/>
                    <a:gd name="T31" fmla="*/ 858 h 904"/>
                    <a:gd name="T32" fmla="*/ 830 w 1130"/>
                    <a:gd name="T33" fmla="*/ 904 h 904"/>
                    <a:gd name="T34" fmla="*/ 971 w 1130"/>
                    <a:gd name="T35" fmla="*/ 904 h 904"/>
                    <a:gd name="T36" fmla="*/ 1014 w 1130"/>
                    <a:gd name="T37" fmla="*/ 798 h 904"/>
                    <a:gd name="T38" fmla="*/ 1010 w 1130"/>
                    <a:gd name="T39" fmla="*/ 669 h 904"/>
                    <a:gd name="T40" fmla="*/ 1063 w 1130"/>
                    <a:gd name="T41" fmla="*/ 479 h 904"/>
                    <a:gd name="T42" fmla="*/ 1130 w 1130"/>
                    <a:gd name="T43" fmla="*/ 284 h 904"/>
                    <a:gd name="T44" fmla="*/ 928 w 1130"/>
                    <a:gd name="T45" fmla="*/ 255 h 904"/>
                    <a:gd name="T46" fmla="*/ 605 w 1130"/>
                    <a:gd name="T47" fmla="*/ 333 h 904"/>
                    <a:gd name="T48" fmla="*/ 658 w 1130"/>
                    <a:gd name="T49" fmla="*/ 156 h 904"/>
                    <a:gd name="T50" fmla="*/ 605 w 1130"/>
                    <a:gd name="T51" fmla="*/ 117 h 904"/>
                    <a:gd name="T52" fmla="*/ 481 w 1130"/>
                    <a:gd name="T53" fmla="*/ 255 h 904"/>
                    <a:gd name="T54" fmla="*/ 500 w 1130"/>
                    <a:gd name="T55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0" h="904">
                      <a:moveTo>
                        <a:pt x="500" y="0"/>
                      </a:moveTo>
                      <a:lnTo>
                        <a:pt x="324" y="0"/>
                      </a:lnTo>
                      <a:lnTo>
                        <a:pt x="294" y="140"/>
                      </a:lnTo>
                      <a:lnTo>
                        <a:pt x="298" y="235"/>
                      </a:lnTo>
                      <a:lnTo>
                        <a:pt x="107" y="328"/>
                      </a:lnTo>
                      <a:lnTo>
                        <a:pt x="84" y="483"/>
                      </a:lnTo>
                      <a:lnTo>
                        <a:pt x="88" y="606"/>
                      </a:lnTo>
                      <a:lnTo>
                        <a:pt x="0" y="741"/>
                      </a:lnTo>
                      <a:lnTo>
                        <a:pt x="107" y="801"/>
                      </a:lnTo>
                      <a:lnTo>
                        <a:pt x="209" y="904"/>
                      </a:lnTo>
                      <a:lnTo>
                        <a:pt x="298" y="904"/>
                      </a:lnTo>
                      <a:lnTo>
                        <a:pt x="324" y="833"/>
                      </a:lnTo>
                      <a:lnTo>
                        <a:pt x="439" y="833"/>
                      </a:lnTo>
                      <a:lnTo>
                        <a:pt x="601" y="696"/>
                      </a:lnTo>
                      <a:lnTo>
                        <a:pt x="643" y="711"/>
                      </a:lnTo>
                      <a:lnTo>
                        <a:pt x="755" y="858"/>
                      </a:lnTo>
                      <a:lnTo>
                        <a:pt x="830" y="904"/>
                      </a:lnTo>
                      <a:lnTo>
                        <a:pt x="971" y="904"/>
                      </a:lnTo>
                      <a:lnTo>
                        <a:pt x="1014" y="798"/>
                      </a:lnTo>
                      <a:lnTo>
                        <a:pt x="1010" y="669"/>
                      </a:lnTo>
                      <a:lnTo>
                        <a:pt x="1063" y="479"/>
                      </a:lnTo>
                      <a:lnTo>
                        <a:pt x="1130" y="284"/>
                      </a:lnTo>
                      <a:lnTo>
                        <a:pt x="928" y="255"/>
                      </a:lnTo>
                      <a:lnTo>
                        <a:pt x="605" y="333"/>
                      </a:lnTo>
                      <a:lnTo>
                        <a:pt x="658" y="156"/>
                      </a:lnTo>
                      <a:lnTo>
                        <a:pt x="605" y="117"/>
                      </a:lnTo>
                      <a:lnTo>
                        <a:pt x="481" y="255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" name="Freeform 15"/>
                <p:cNvSpPr>
                  <a:spLocks/>
                </p:cNvSpPr>
                <p:nvPr/>
              </p:nvSpPr>
              <p:spPr bwMode="auto">
                <a:xfrm>
                  <a:off x="9874" y="1994"/>
                  <a:ext cx="221" cy="209"/>
                </a:xfrm>
                <a:custGeom>
                  <a:avLst/>
                  <a:gdLst>
                    <a:gd name="T0" fmla="*/ 0 w 221"/>
                    <a:gd name="T1" fmla="*/ 64 h 209"/>
                    <a:gd name="T2" fmla="*/ 54 w 221"/>
                    <a:gd name="T3" fmla="*/ 0 h 209"/>
                    <a:gd name="T4" fmla="*/ 127 w 221"/>
                    <a:gd name="T5" fmla="*/ 0 h 209"/>
                    <a:gd name="T6" fmla="*/ 221 w 221"/>
                    <a:gd name="T7" fmla="*/ 36 h 209"/>
                    <a:gd name="T8" fmla="*/ 156 w 221"/>
                    <a:gd name="T9" fmla="*/ 206 h 209"/>
                    <a:gd name="T10" fmla="*/ 90 w 221"/>
                    <a:gd name="T11" fmla="*/ 209 h 209"/>
                    <a:gd name="T12" fmla="*/ 0 w 221"/>
                    <a:gd name="T13" fmla="*/ 154 h 209"/>
                    <a:gd name="T14" fmla="*/ 0 w 221"/>
                    <a:gd name="T15" fmla="*/ 6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209">
                      <a:moveTo>
                        <a:pt x="0" y="64"/>
                      </a:moveTo>
                      <a:lnTo>
                        <a:pt x="54" y="0"/>
                      </a:lnTo>
                      <a:lnTo>
                        <a:pt x="127" y="0"/>
                      </a:lnTo>
                      <a:lnTo>
                        <a:pt x="221" y="36"/>
                      </a:lnTo>
                      <a:lnTo>
                        <a:pt x="156" y="206"/>
                      </a:lnTo>
                      <a:lnTo>
                        <a:pt x="90" y="209"/>
                      </a:lnTo>
                      <a:lnTo>
                        <a:pt x="0" y="15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" name="Freeform 16" descr="市松模様 (小)"/>
                <p:cNvSpPr>
                  <a:spLocks/>
                </p:cNvSpPr>
                <p:nvPr/>
              </p:nvSpPr>
              <p:spPr bwMode="auto">
                <a:xfrm>
                  <a:off x="7149" y="3286"/>
                  <a:ext cx="1641" cy="1737"/>
                </a:xfrm>
                <a:custGeom>
                  <a:avLst/>
                  <a:gdLst>
                    <a:gd name="T0" fmla="*/ 1341 w 1641"/>
                    <a:gd name="T1" fmla="*/ 394 h 1737"/>
                    <a:gd name="T2" fmla="*/ 1455 w 1641"/>
                    <a:gd name="T3" fmla="*/ 348 h 1737"/>
                    <a:gd name="T4" fmla="*/ 1455 w 1641"/>
                    <a:gd name="T5" fmla="*/ 279 h 1737"/>
                    <a:gd name="T6" fmla="*/ 1524 w 1641"/>
                    <a:gd name="T7" fmla="*/ 233 h 1737"/>
                    <a:gd name="T8" fmla="*/ 1641 w 1641"/>
                    <a:gd name="T9" fmla="*/ 348 h 1737"/>
                    <a:gd name="T10" fmla="*/ 1641 w 1641"/>
                    <a:gd name="T11" fmla="*/ 465 h 1737"/>
                    <a:gd name="T12" fmla="*/ 1572 w 1641"/>
                    <a:gd name="T13" fmla="*/ 534 h 1737"/>
                    <a:gd name="T14" fmla="*/ 1547 w 1641"/>
                    <a:gd name="T15" fmla="*/ 649 h 1737"/>
                    <a:gd name="T16" fmla="*/ 1363 w 1641"/>
                    <a:gd name="T17" fmla="*/ 626 h 1737"/>
                    <a:gd name="T18" fmla="*/ 1272 w 1641"/>
                    <a:gd name="T19" fmla="*/ 649 h 1737"/>
                    <a:gd name="T20" fmla="*/ 1203 w 1641"/>
                    <a:gd name="T21" fmla="*/ 741 h 1737"/>
                    <a:gd name="T22" fmla="*/ 1155 w 1641"/>
                    <a:gd name="T23" fmla="*/ 835 h 1737"/>
                    <a:gd name="T24" fmla="*/ 856 w 1641"/>
                    <a:gd name="T25" fmla="*/ 1088 h 1737"/>
                    <a:gd name="T26" fmla="*/ 785 w 1641"/>
                    <a:gd name="T27" fmla="*/ 1065 h 1737"/>
                    <a:gd name="T28" fmla="*/ 716 w 1641"/>
                    <a:gd name="T29" fmla="*/ 1019 h 1737"/>
                    <a:gd name="T30" fmla="*/ 647 w 1641"/>
                    <a:gd name="T31" fmla="*/ 1065 h 1737"/>
                    <a:gd name="T32" fmla="*/ 716 w 1641"/>
                    <a:gd name="T33" fmla="*/ 1134 h 1737"/>
                    <a:gd name="T34" fmla="*/ 647 w 1641"/>
                    <a:gd name="T35" fmla="*/ 1180 h 1737"/>
                    <a:gd name="T36" fmla="*/ 693 w 1641"/>
                    <a:gd name="T37" fmla="*/ 1482 h 1737"/>
                    <a:gd name="T38" fmla="*/ 693 w 1641"/>
                    <a:gd name="T39" fmla="*/ 1599 h 1737"/>
                    <a:gd name="T40" fmla="*/ 532 w 1641"/>
                    <a:gd name="T41" fmla="*/ 1668 h 1737"/>
                    <a:gd name="T42" fmla="*/ 440 w 1641"/>
                    <a:gd name="T43" fmla="*/ 1737 h 1737"/>
                    <a:gd name="T44" fmla="*/ 323 w 1641"/>
                    <a:gd name="T45" fmla="*/ 1714 h 1737"/>
                    <a:gd name="T46" fmla="*/ 323 w 1641"/>
                    <a:gd name="T47" fmla="*/ 1622 h 1737"/>
                    <a:gd name="T48" fmla="*/ 392 w 1641"/>
                    <a:gd name="T49" fmla="*/ 1528 h 1737"/>
                    <a:gd name="T50" fmla="*/ 392 w 1641"/>
                    <a:gd name="T51" fmla="*/ 1413 h 1737"/>
                    <a:gd name="T52" fmla="*/ 392 w 1641"/>
                    <a:gd name="T53" fmla="*/ 1321 h 1737"/>
                    <a:gd name="T54" fmla="*/ 440 w 1641"/>
                    <a:gd name="T55" fmla="*/ 1206 h 1737"/>
                    <a:gd name="T56" fmla="*/ 392 w 1641"/>
                    <a:gd name="T57" fmla="*/ 1157 h 1737"/>
                    <a:gd name="T58" fmla="*/ 440 w 1641"/>
                    <a:gd name="T59" fmla="*/ 1065 h 1737"/>
                    <a:gd name="T60" fmla="*/ 486 w 1641"/>
                    <a:gd name="T61" fmla="*/ 973 h 1737"/>
                    <a:gd name="T62" fmla="*/ 346 w 1641"/>
                    <a:gd name="T63" fmla="*/ 858 h 1737"/>
                    <a:gd name="T64" fmla="*/ 254 w 1641"/>
                    <a:gd name="T65" fmla="*/ 718 h 1737"/>
                    <a:gd name="T66" fmla="*/ 140 w 1641"/>
                    <a:gd name="T67" fmla="*/ 603 h 1737"/>
                    <a:gd name="T68" fmla="*/ 0 w 1641"/>
                    <a:gd name="T69" fmla="*/ 557 h 1737"/>
                    <a:gd name="T70" fmla="*/ 94 w 1641"/>
                    <a:gd name="T71" fmla="*/ 442 h 1737"/>
                    <a:gd name="T72" fmla="*/ 140 w 1641"/>
                    <a:gd name="T73" fmla="*/ 325 h 1737"/>
                    <a:gd name="T74" fmla="*/ 231 w 1641"/>
                    <a:gd name="T75" fmla="*/ 302 h 1737"/>
                    <a:gd name="T76" fmla="*/ 277 w 1641"/>
                    <a:gd name="T77" fmla="*/ 325 h 1737"/>
                    <a:gd name="T78" fmla="*/ 323 w 1641"/>
                    <a:gd name="T79" fmla="*/ 233 h 1737"/>
                    <a:gd name="T80" fmla="*/ 323 w 1641"/>
                    <a:gd name="T81" fmla="*/ 141 h 1737"/>
                    <a:gd name="T82" fmla="*/ 323 w 1641"/>
                    <a:gd name="T83" fmla="*/ 49 h 1737"/>
                    <a:gd name="T84" fmla="*/ 417 w 1641"/>
                    <a:gd name="T85" fmla="*/ 23 h 1737"/>
                    <a:gd name="T86" fmla="*/ 486 w 1641"/>
                    <a:gd name="T87" fmla="*/ 0 h 1737"/>
                    <a:gd name="T88" fmla="*/ 532 w 1641"/>
                    <a:gd name="T89" fmla="*/ 49 h 1737"/>
                    <a:gd name="T90" fmla="*/ 555 w 1641"/>
                    <a:gd name="T91" fmla="*/ 72 h 1737"/>
                    <a:gd name="T92" fmla="*/ 693 w 1641"/>
                    <a:gd name="T93" fmla="*/ 49 h 1737"/>
                    <a:gd name="T94" fmla="*/ 762 w 1641"/>
                    <a:gd name="T95" fmla="*/ 0 h 1737"/>
                    <a:gd name="T96" fmla="*/ 856 w 1641"/>
                    <a:gd name="T97" fmla="*/ 118 h 1737"/>
                    <a:gd name="T98" fmla="*/ 879 w 1641"/>
                    <a:gd name="T99" fmla="*/ 210 h 1737"/>
                    <a:gd name="T100" fmla="*/ 1040 w 1641"/>
                    <a:gd name="T101" fmla="*/ 164 h 1737"/>
                    <a:gd name="T102" fmla="*/ 1132 w 1641"/>
                    <a:gd name="T103" fmla="*/ 141 h 1737"/>
                    <a:gd name="T104" fmla="*/ 1226 w 1641"/>
                    <a:gd name="T105" fmla="*/ 233 h 1737"/>
                    <a:gd name="T106" fmla="*/ 1272 w 1641"/>
                    <a:gd name="T107" fmla="*/ 302 h 1737"/>
                    <a:gd name="T108" fmla="*/ 1341 w 1641"/>
                    <a:gd name="T109" fmla="*/ 394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41" h="1737">
                      <a:moveTo>
                        <a:pt x="1341" y="394"/>
                      </a:moveTo>
                      <a:lnTo>
                        <a:pt x="1455" y="348"/>
                      </a:lnTo>
                      <a:lnTo>
                        <a:pt x="1455" y="279"/>
                      </a:lnTo>
                      <a:lnTo>
                        <a:pt x="1524" y="233"/>
                      </a:lnTo>
                      <a:lnTo>
                        <a:pt x="1641" y="348"/>
                      </a:lnTo>
                      <a:lnTo>
                        <a:pt x="1641" y="465"/>
                      </a:lnTo>
                      <a:lnTo>
                        <a:pt x="1572" y="534"/>
                      </a:lnTo>
                      <a:lnTo>
                        <a:pt x="1547" y="649"/>
                      </a:lnTo>
                      <a:lnTo>
                        <a:pt x="1363" y="626"/>
                      </a:lnTo>
                      <a:lnTo>
                        <a:pt x="1272" y="649"/>
                      </a:lnTo>
                      <a:lnTo>
                        <a:pt x="1203" y="741"/>
                      </a:lnTo>
                      <a:lnTo>
                        <a:pt x="1155" y="835"/>
                      </a:lnTo>
                      <a:lnTo>
                        <a:pt x="856" y="1088"/>
                      </a:lnTo>
                      <a:lnTo>
                        <a:pt x="785" y="1065"/>
                      </a:lnTo>
                      <a:lnTo>
                        <a:pt x="716" y="1019"/>
                      </a:lnTo>
                      <a:lnTo>
                        <a:pt x="647" y="1065"/>
                      </a:lnTo>
                      <a:lnTo>
                        <a:pt x="716" y="1134"/>
                      </a:lnTo>
                      <a:lnTo>
                        <a:pt x="647" y="1180"/>
                      </a:lnTo>
                      <a:lnTo>
                        <a:pt x="693" y="1482"/>
                      </a:lnTo>
                      <a:lnTo>
                        <a:pt x="693" y="1599"/>
                      </a:lnTo>
                      <a:lnTo>
                        <a:pt x="532" y="1668"/>
                      </a:lnTo>
                      <a:lnTo>
                        <a:pt x="440" y="1737"/>
                      </a:lnTo>
                      <a:lnTo>
                        <a:pt x="323" y="1714"/>
                      </a:lnTo>
                      <a:lnTo>
                        <a:pt x="323" y="1622"/>
                      </a:lnTo>
                      <a:lnTo>
                        <a:pt x="392" y="1528"/>
                      </a:lnTo>
                      <a:lnTo>
                        <a:pt x="392" y="1413"/>
                      </a:lnTo>
                      <a:lnTo>
                        <a:pt x="392" y="1321"/>
                      </a:lnTo>
                      <a:lnTo>
                        <a:pt x="440" y="1206"/>
                      </a:lnTo>
                      <a:lnTo>
                        <a:pt x="392" y="1157"/>
                      </a:lnTo>
                      <a:lnTo>
                        <a:pt x="440" y="1065"/>
                      </a:lnTo>
                      <a:lnTo>
                        <a:pt x="486" y="973"/>
                      </a:lnTo>
                      <a:lnTo>
                        <a:pt x="346" y="858"/>
                      </a:lnTo>
                      <a:lnTo>
                        <a:pt x="254" y="718"/>
                      </a:lnTo>
                      <a:lnTo>
                        <a:pt x="140" y="603"/>
                      </a:lnTo>
                      <a:lnTo>
                        <a:pt x="0" y="557"/>
                      </a:lnTo>
                      <a:lnTo>
                        <a:pt x="94" y="442"/>
                      </a:lnTo>
                      <a:lnTo>
                        <a:pt x="140" y="325"/>
                      </a:lnTo>
                      <a:lnTo>
                        <a:pt x="231" y="302"/>
                      </a:lnTo>
                      <a:lnTo>
                        <a:pt x="277" y="325"/>
                      </a:lnTo>
                      <a:lnTo>
                        <a:pt x="323" y="233"/>
                      </a:lnTo>
                      <a:lnTo>
                        <a:pt x="323" y="141"/>
                      </a:lnTo>
                      <a:lnTo>
                        <a:pt x="323" y="49"/>
                      </a:lnTo>
                      <a:lnTo>
                        <a:pt x="417" y="23"/>
                      </a:lnTo>
                      <a:lnTo>
                        <a:pt x="486" y="0"/>
                      </a:lnTo>
                      <a:lnTo>
                        <a:pt x="532" y="49"/>
                      </a:lnTo>
                      <a:lnTo>
                        <a:pt x="555" y="72"/>
                      </a:lnTo>
                      <a:lnTo>
                        <a:pt x="693" y="49"/>
                      </a:lnTo>
                      <a:lnTo>
                        <a:pt x="762" y="0"/>
                      </a:lnTo>
                      <a:lnTo>
                        <a:pt x="856" y="118"/>
                      </a:lnTo>
                      <a:lnTo>
                        <a:pt x="879" y="210"/>
                      </a:lnTo>
                      <a:lnTo>
                        <a:pt x="1040" y="164"/>
                      </a:lnTo>
                      <a:lnTo>
                        <a:pt x="1132" y="141"/>
                      </a:lnTo>
                      <a:lnTo>
                        <a:pt x="1226" y="233"/>
                      </a:lnTo>
                      <a:lnTo>
                        <a:pt x="1272" y="302"/>
                      </a:lnTo>
                      <a:lnTo>
                        <a:pt x="1341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69 w 369"/>
                    <a:gd name="T1" fmla="*/ 115 h 279"/>
                    <a:gd name="T2" fmla="*/ 115 w 369"/>
                    <a:gd name="T3" fmla="*/ 46 h 279"/>
                    <a:gd name="T4" fmla="*/ 69 w 369"/>
                    <a:gd name="T5" fmla="*/ 23 h 279"/>
                    <a:gd name="T6" fmla="*/ 115 w 369"/>
                    <a:gd name="T7" fmla="*/ 0 h 279"/>
                    <a:gd name="T8" fmla="*/ 183 w 369"/>
                    <a:gd name="T9" fmla="*/ 23 h 279"/>
                    <a:gd name="T10" fmla="*/ 229 w 369"/>
                    <a:gd name="T11" fmla="*/ 23 h 279"/>
                    <a:gd name="T12" fmla="*/ 275 w 369"/>
                    <a:gd name="T13" fmla="*/ 0 h 279"/>
                    <a:gd name="T14" fmla="*/ 369 w 369"/>
                    <a:gd name="T15" fmla="*/ 23 h 279"/>
                    <a:gd name="T16" fmla="*/ 323 w 369"/>
                    <a:gd name="T17" fmla="*/ 46 h 279"/>
                    <a:gd name="T18" fmla="*/ 275 w 369"/>
                    <a:gd name="T19" fmla="*/ 115 h 279"/>
                    <a:gd name="T20" fmla="*/ 229 w 369"/>
                    <a:gd name="T21" fmla="*/ 115 h 279"/>
                    <a:gd name="T22" fmla="*/ 206 w 369"/>
                    <a:gd name="T23" fmla="*/ 92 h 279"/>
                    <a:gd name="T24" fmla="*/ 160 w 369"/>
                    <a:gd name="T25" fmla="*/ 115 h 279"/>
                    <a:gd name="T26" fmla="*/ 160 w 369"/>
                    <a:gd name="T27" fmla="*/ 207 h 279"/>
                    <a:gd name="T28" fmla="*/ 137 w 369"/>
                    <a:gd name="T29" fmla="*/ 279 h 279"/>
                    <a:gd name="T30" fmla="*/ 69 w 369"/>
                    <a:gd name="T31" fmla="*/ 233 h 279"/>
                    <a:gd name="T32" fmla="*/ 0 w 369"/>
                    <a:gd name="T33" fmla="*/ 279 h 279"/>
                    <a:gd name="T34" fmla="*/ 0 w 369"/>
                    <a:gd name="T35" fmla="*/ 184 h 279"/>
                    <a:gd name="T36" fmla="*/ 69 w 369"/>
                    <a:gd name="T37" fmla="*/ 11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69" y="115"/>
                      </a:moveTo>
                      <a:lnTo>
                        <a:pt x="115" y="46"/>
                      </a:lnTo>
                      <a:lnTo>
                        <a:pt x="69" y="23"/>
                      </a:lnTo>
                      <a:lnTo>
                        <a:pt x="115" y="0"/>
                      </a:lnTo>
                      <a:lnTo>
                        <a:pt x="183" y="23"/>
                      </a:lnTo>
                      <a:lnTo>
                        <a:pt x="229" y="23"/>
                      </a:lnTo>
                      <a:lnTo>
                        <a:pt x="275" y="0"/>
                      </a:lnTo>
                      <a:lnTo>
                        <a:pt x="369" y="23"/>
                      </a:lnTo>
                      <a:lnTo>
                        <a:pt x="323" y="46"/>
                      </a:lnTo>
                      <a:lnTo>
                        <a:pt x="275" y="115"/>
                      </a:lnTo>
                      <a:lnTo>
                        <a:pt x="229" y="115"/>
                      </a:lnTo>
                      <a:lnTo>
                        <a:pt x="206" y="92"/>
                      </a:lnTo>
                      <a:lnTo>
                        <a:pt x="160" y="115"/>
                      </a:lnTo>
                      <a:lnTo>
                        <a:pt x="160" y="207"/>
                      </a:lnTo>
                      <a:lnTo>
                        <a:pt x="137" y="279"/>
                      </a:lnTo>
                      <a:lnTo>
                        <a:pt x="69" y="233"/>
                      </a:lnTo>
                      <a:lnTo>
                        <a:pt x="0" y="279"/>
                      </a:lnTo>
                      <a:lnTo>
                        <a:pt x="0" y="184"/>
                      </a:lnTo>
                      <a:lnTo>
                        <a:pt x="69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9255" y="2689"/>
                  <a:ext cx="507" cy="1111"/>
                </a:xfrm>
                <a:custGeom>
                  <a:avLst/>
                  <a:gdLst>
                    <a:gd name="T0" fmla="*/ 301 w 507"/>
                    <a:gd name="T1" fmla="*/ 856 h 1111"/>
                    <a:gd name="T2" fmla="*/ 255 w 507"/>
                    <a:gd name="T3" fmla="*/ 787 h 1111"/>
                    <a:gd name="T4" fmla="*/ 161 w 507"/>
                    <a:gd name="T5" fmla="*/ 787 h 1111"/>
                    <a:gd name="T6" fmla="*/ 115 w 507"/>
                    <a:gd name="T7" fmla="*/ 718 h 1111"/>
                    <a:gd name="T8" fmla="*/ 184 w 507"/>
                    <a:gd name="T9" fmla="*/ 600 h 1111"/>
                    <a:gd name="T10" fmla="*/ 161 w 507"/>
                    <a:gd name="T11" fmla="*/ 531 h 1111"/>
                    <a:gd name="T12" fmla="*/ 92 w 507"/>
                    <a:gd name="T13" fmla="*/ 462 h 1111"/>
                    <a:gd name="T14" fmla="*/ 0 w 507"/>
                    <a:gd name="T15" fmla="*/ 370 h 1111"/>
                    <a:gd name="T16" fmla="*/ 92 w 507"/>
                    <a:gd name="T17" fmla="*/ 278 h 1111"/>
                    <a:gd name="T18" fmla="*/ 161 w 507"/>
                    <a:gd name="T19" fmla="*/ 278 h 1111"/>
                    <a:gd name="T20" fmla="*/ 207 w 507"/>
                    <a:gd name="T21" fmla="*/ 207 h 1111"/>
                    <a:gd name="T22" fmla="*/ 161 w 507"/>
                    <a:gd name="T23" fmla="*/ 161 h 1111"/>
                    <a:gd name="T24" fmla="*/ 184 w 507"/>
                    <a:gd name="T25" fmla="*/ 92 h 1111"/>
                    <a:gd name="T26" fmla="*/ 415 w 507"/>
                    <a:gd name="T27" fmla="*/ 0 h 1111"/>
                    <a:gd name="T28" fmla="*/ 484 w 507"/>
                    <a:gd name="T29" fmla="*/ 46 h 1111"/>
                    <a:gd name="T30" fmla="*/ 461 w 507"/>
                    <a:gd name="T31" fmla="*/ 161 h 1111"/>
                    <a:gd name="T32" fmla="*/ 461 w 507"/>
                    <a:gd name="T33" fmla="*/ 416 h 1111"/>
                    <a:gd name="T34" fmla="*/ 484 w 507"/>
                    <a:gd name="T35" fmla="*/ 485 h 1111"/>
                    <a:gd name="T36" fmla="*/ 484 w 507"/>
                    <a:gd name="T37" fmla="*/ 623 h 1111"/>
                    <a:gd name="T38" fmla="*/ 507 w 507"/>
                    <a:gd name="T39" fmla="*/ 672 h 1111"/>
                    <a:gd name="T40" fmla="*/ 484 w 507"/>
                    <a:gd name="T41" fmla="*/ 718 h 1111"/>
                    <a:gd name="T42" fmla="*/ 484 w 507"/>
                    <a:gd name="T43" fmla="*/ 925 h 1111"/>
                    <a:gd name="T44" fmla="*/ 461 w 507"/>
                    <a:gd name="T45" fmla="*/ 1042 h 1111"/>
                    <a:gd name="T46" fmla="*/ 438 w 507"/>
                    <a:gd name="T47" fmla="*/ 1111 h 1111"/>
                    <a:gd name="T48" fmla="*/ 278 w 507"/>
                    <a:gd name="T49" fmla="*/ 1088 h 1111"/>
                    <a:gd name="T50" fmla="*/ 301 w 507"/>
                    <a:gd name="T51" fmla="*/ 856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7" h="1111">
                      <a:moveTo>
                        <a:pt x="301" y="856"/>
                      </a:moveTo>
                      <a:lnTo>
                        <a:pt x="255" y="787"/>
                      </a:lnTo>
                      <a:lnTo>
                        <a:pt x="161" y="787"/>
                      </a:lnTo>
                      <a:lnTo>
                        <a:pt x="115" y="718"/>
                      </a:lnTo>
                      <a:lnTo>
                        <a:pt x="184" y="600"/>
                      </a:lnTo>
                      <a:lnTo>
                        <a:pt x="161" y="531"/>
                      </a:lnTo>
                      <a:lnTo>
                        <a:pt x="92" y="462"/>
                      </a:lnTo>
                      <a:lnTo>
                        <a:pt x="0" y="370"/>
                      </a:lnTo>
                      <a:lnTo>
                        <a:pt x="92" y="278"/>
                      </a:lnTo>
                      <a:lnTo>
                        <a:pt x="161" y="278"/>
                      </a:lnTo>
                      <a:lnTo>
                        <a:pt x="207" y="207"/>
                      </a:lnTo>
                      <a:lnTo>
                        <a:pt x="161" y="161"/>
                      </a:lnTo>
                      <a:lnTo>
                        <a:pt x="184" y="92"/>
                      </a:lnTo>
                      <a:lnTo>
                        <a:pt x="415" y="0"/>
                      </a:lnTo>
                      <a:lnTo>
                        <a:pt x="484" y="46"/>
                      </a:lnTo>
                      <a:lnTo>
                        <a:pt x="461" y="161"/>
                      </a:lnTo>
                      <a:lnTo>
                        <a:pt x="461" y="416"/>
                      </a:lnTo>
                      <a:lnTo>
                        <a:pt x="484" y="485"/>
                      </a:lnTo>
                      <a:lnTo>
                        <a:pt x="484" y="623"/>
                      </a:lnTo>
                      <a:lnTo>
                        <a:pt x="507" y="672"/>
                      </a:lnTo>
                      <a:lnTo>
                        <a:pt x="484" y="718"/>
                      </a:lnTo>
                      <a:lnTo>
                        <a:pt x="484" y="925"/>
                      </a:lnTo>
                      <a:lnTo>
                        <a:pt x="461" y="1042"/>
                      </a:lnTo>
                      <a:lnTo>
                        <a:pt x="438" y="1111"/>
                      </a:lnTo>
                      <a:lnTo>
                        <a:pt x="278" y="1088"/>
                      </a:lnTo>
                      <a:lnTo>
                        <a:pt x="301" y="8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" name="Freeform 19" descr="格子 (小)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1410" cy="856"/>
                </a:xfrm>
                <a:custGeom>
                  <a:avLst/>
                  <a:gdLst>
                    <a:gd name="T0" fmla="*/ 831 w 1410"/>
                    <a:gd name="T1" fmla="*/ 115 h 856"/>
                    <a:gd name="T2" fmla="*/ 946 w 1410"/>
                    <a:gd name="T3" fmla="*/ 46 h 856"/>
                    <a:gd name="T4" fmla="*/ 1224 w 1410"/>
                    <a:gd name="T5" fmla="*/ 92 h 856"/>
                    <a:gd name="T6" fmla="*/ 1293 w 1410"/>
                    <a:gd name="T7" fmla="*/ 253 h 856"/>
                    <a:gd name="T8" fmla="*/ 1109 w 1410"/>
                    <a:gd name="T9" fmla="*/ 623 h 856"/>
                    <a:gd name="T10" fmla="*/ 1247 w 1410"/>
                    <a:gd name="T11" fmla="*/ 646 h 856"/>
                    <a:gd name="T12" fmla="*/ 1293 w 1410"/>
                    <a:gd name="T13" fmla="*/ 833 h 856"/>
                    <a:gd name="T14" fmla="*/ 1109 w 1410"/>
                    <a:gd name="T15" fmla="*/ 833 h 856"/>
                    <a:gd name="T16" fmla="*/ 1040 w 1410"/>
                    <a:gd name="T17" fmla="*/ 715 h 856"/>
                    <a:gd name="T18" fmla="*/ 854 w 1410"/>
                    <a:gd name="T19" fmla="*/ 761 h 856"/>
                    <a:gd name="T20" fmla="*/ 553 w 1410"/>
                    <a:gd name="T21" fmla="*/ 810 h 856"/>
                    <a:gd name="T22" fmla="*/ 416 w 1410"/>
                    <a:gd name="T23" fmla="*/ 646 h 856"/>
                    <a:gd name="T24" fmla="*/ 232 w 1410"/>
                    <a:gd name="T25" fmla="*/ 577 h 856"/>
                    <a:gd name="T26" fmla="*/ 0 w 1410"/>
                    <a:gd name="T27" fmla="*/ 368 h 856"/>
                    <a:gd name="T28" fmla="*/ 138 w 1410"/>
                    <a:gd name="T29" fmla="*/ 416 h 856"/>
                    <a:gd name="T30" fmla="*/ 138 w 1410"/>
                    <a:gd name="T31" fmla="*/ 322 h 856"/>
                    <a:gd name="T32" fmla="*/ 92 w 1410"/>
                    <a:gd name="T33" fmla="*/ 207 h 856"/>
                    <a:gd name="T34" fmla="*/ 69 w 1410"/>
                    <a:gd name="T35" fmla="*/ 69 h 856"/>
                    <a:gd name="T36" fmla="*/ 69 w 1410"/>
                    <a:gd name="T37" fmla="*/ 0 h 856"/>
                    <a:gd name="T38" fmla="*/ 184 w 1410"/>
                    <a:gd name="T39" fmla="*/ 161 h 856"/>
                    <a:gd name="T40" fmla="*/ 232 w 1410"/>
                    <a:gd name="T41" fmla="*/ 230 h 856"/>
                    <a:gd name="T42" fmla="*/ 278 w 1410"/>
                    <a:gd name="T43" fmla="*/ 393 h 856"/>
                    <a:gd name="T44" fmla="*/ 232 w 1410"/>
                    <a:gd name="T45" fmla="*/ 462 h 856"/>
                    <a:gd name="T46" fmla="*/ 347 w 1410"/>
                    <a:gd name="T47" fmla="*/ 485 h 856"/>
                    <a:gd name="T48" fmla="*/ 416 w 1410"/>
                    <a:gd name="T49" fmla="*/ 439 h 856"/>
                    <a:gd name="T50" fmla="*/ 461 w 1410"/>
                    <a:gd name="T51" fmla="*/ 531 h 856"/>
                    <a:gd name="T52" fmla="*/ 484 w 1410"/>
                    <a:gd name="T53" fmla="*/ 393 h 856"/>
                    <a:gd name="T54" fmla="*/ 530 w 1410"/>
                    <a:gd name="T55" fmla="*/ 299 h 856"/>
                    <a:gd name="T56" fmla="*/ 693 w 1410"/>
                    <a:gd name="T57" fmla="*/ 322 h 856"/>
                    <a:gd name="T58" fmla="*/ 808 w 1410"/>
                    <a:gd name="T59" fmla="*/ 368 h 856"/>
                    <a:gd name="T60" fmla="*/ 808 w 1410"/>
                    <a:gd name="T61" fmla="*/ 230 h 856"/>
                    <a:gd name="T62" fmla="*/ 762 w 1410"/>
                    <a:gd name="T63" fmla="*/ 115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10" h="856">
                      <a:moveTo>
                        <a:pt x="808" y="92"/>
                      </a:moveTo>
                      <a:lnTo>
                        <a:pt x="831" y="115"/>
                      </a:lnTo>
                      <a:lnTo>
                        <a:pt x="900" y="115"/>
                      </a:lnTo>
                      <a:lnTo>
                        <a:pt x="946" y="46"/>
                      </a:lnTo>
                      <a:lnTo>
                        <a:pt x="1063" y="46"/>
                      </a:lnTo>
                      <a:lnTo>
                        <a:pt x="1224" y="92"/>
                      </a:lnTo>
                      <a:lnTo>
                        <a:pt x="1270" y="161"/>
                      </a:lnTo>
                      <a:lnTo>
                        <a:pt x="1293" y="253"/>
                      </a:lnTo>
                      <a:lnTo>
                        <a:pt x="1155" y="554"/>
                      </a:lnTo>
                      <a:lnTo>
                        <a:pt x="1109" y="623"/>
                      </a:lnTo>
                      <a:lnTo>
                        <a:pt x="1109" y="669"/>
                      </a:lnTo>
                      <a:lnTo>
                        <a:pt x="1247" y="646"/>
                      </a:lnTo>
                      <a:lnTo>
                        <a:pt x="1410" y="715"/>
                      </a:lnTo>
                      <a:lnTo>
                        <a:pt x="1293" y="833"/>
                      </a:lnTo>
                      <a:lnTo>
                        <a:pt x="1247" y="856"/>
                      </a:lnTo>
                      <a:lnTo>
                        <a:pt x="1109" y="833"/>
                      </a:lnTo>
                      <a:lnTo>
                        <a:pt x="1040" y="810"/>
                      </a:lnTo>
                      <a:lnTo>
                        <a:pt x="1040" y="715"/>
                      </a:lnTo>
                      <a:lnTo>
                        <a:pt x="900" y="738"/>
                      </a:lnTo>
                      <a:lnTo>
                        <a:pt x="854" y="761"/>
                      </a:lnTo>
                      <a:lnTo>
                        <a:pt x="808" y="833"/>
                      </a:lnTo>
                      <a:lnTo>
                        <a:pt x="553" y="810"/>
                      </a:lnTo>
                      <a:lnTo>
                        <a:pt x="507" y="715"/>
                      </a:lnTo>
                      <a:lnTo>
                        <a:pt x="416" y="646"/>
                      </a:lnTo>
                      <a:lnTo>
                        <a:pt x="301" y="623"/>
                      </a:lnTo>
                      <a:lnTo>
                        <a:pt x="232" y="577"/>
                      </a:lnTo>
                      <a:lnTo>
                        <a:pt x="115" y="485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8" y="416"/>
                      </a:lnTo>
                      <a:lnTo>
                        <a:pt x="138" y="393"/>
                      </a:lnTo>
                      <a:lnTo>
                        <a:pt x="138" y="322"/>
                      </a:lnTo>
                      <a:lnTo>
                        <a:pt x="115" y="230"/>
                      </a:lnTo>
                      <a:lnTo>
                        <a:pt x="92" y="207"/>
                      </a:lnTo>
                      <a:lnTo>
                        <a:pt x="115" y="138"/>
                      </a:lnTo>
                      <a:lnTo>
                        <a:pt x="69" y="69"/>
                      </a:lnTo>
                      <a:lnTo>
                        <a:pt x="23" y="23"/>
                      </a:lnTo>
                      <a:lnTo>
                        <a:pt x="69" y="0"/>
                      </a:lnTo>
                      <a:lnTo>
                        <a:pt x="138" y="69"/>
                      </a:lnTo>
                      <a:lnTo>
                        <a:pt x="184" y="161"/>
                      </a:lnTo>
                      <a:lnTo>
                        <a:pt x="255" y="161"/>
                      </a:lnTo>
                      <a:lnTo>
                        <a:pt x="232" y="230"/>
                      </a:lnTo>
                      <a:lnTo>
                        <a:pt x="232" y="345"/>
                      </a:lnTo>
                      <a:lnTo>
                        <a:pt x="278" y="393"/>
                      </a:lnTo>
                      <a:lnTo>
                        <a:pt x="301" y="416"/>
                      </a:lnTo>
                      <a:lnTo>
                        <a:pt x="232" y="462"/>
                      </a:lnTo>
                      <a:lnTo>
                        <a:pt x="278" y="531"/>
                      </a:lnTo>
                      <a:lnTo>
                        <a:pt x="347" y="485"/>
                      </a:lnTo>
                      <a:lnTo>
                        <a:pt x="370" y="439"/>
                      </a:lnTo>
                      <a:lnTo>
                        <a:pt x="416" y="439"/>
                      </a:lnTo>
                      <a:lnTo>
                        <a:pt x="416" y="554"/>
                      </a:lnTo>
                      <a:lnTo>
                        <a:pt x="461" y="531"/>
                      </a:lnTo>
                      <a:lnTo>
                        <a:pt x="461" y="462"/>
                      </a:lnTo>
                      <a:lnTo>
                        <a:pt x="484" y="393"/>
                      </a:lnTo>
                      <a:lnTo>
                        <a:pt x="484" y="322"/>
                      </a:lnTo>
                      <a:lnTo>
                        <a:pt x="530" y="299"/>
                      </a:lnTo>
                      <a:lnTo>
                        <a:pt x="576" y="299"/>
                      </a:lnTo>
                      <a:lnTo>
                        <a:pt x="693" y="322"/>
                      </a:lnTo>
                      <a:lnTo>
                        <a:pt x="762" y="393"/>
                      </a:lnTo>
                      <a:lnTo>
                        <a:pt x="808" y="368"/>
                      </a:lnTo>
                      <a:lnTo>
                        <a:pt x="831" y="299"/>
                      </a:lnTo>
                      <a:lnTo>
                        <a:pt x="808" y="230"/>
                      </a:lnTo>
                      <a:lnTo>
                        <a:pt x="785" y="161"/>
                      </a:lnTo>
                      <a:lnTo>
                        <a:pt x="762" y="115"/>
                      </a:lnTo>
                      <a:lnTo>
                        <a:pt x="808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4076" y="6947"/>
                  <a:ext cx="163" cy="115"/>
                </a:xfrm>
                <a:custGeom>
                  <a:avLst/>
                  <a:gdLst>
                    <a:gd name="T0" fmla="*/ 163 w 163"/>
                    <a:gd name="T1" fmla="*/ 69 h 115"/>
                    <a:gd name="T2" fmla="*/ 140 w 163"/>
                    <a:gd name="T3" fmla="*/ 115 h 115"/>
                    <a:gd name="T4" fmla="*/ 49 w 163"/>
                    <a:gd name="T5" fmla="*/ 115 h 115"/>
                    <a:gd name="T6" fmla="*/ 0 w 163"/>
                    <a:gd name="T7" fmla="*/ 115 h 115"/>
                    <a:gd name="T8" fmla="*/ 0 w 163"/>
                    <a:gd name="T9" fmla="*/ 23 h 115"/>
                    <a:gd name="T10" fmla="*/ 49 w 163"/>
                    <a:gd name="T11" fmla="*/ 0 h 115"/>
                    <a:gd name="T12" fmla="*/ 94 w 163"/>
                    <a:gd name="T13" fmla="*/ 0 h 115"/>
                    <a:gd name="T14" fmla="*/ 140 w 163"/>
                    <a:gd name="T15" fmla="*/ 23 h 115"/>
                    <a:gd name="T16" fmla="*/ 163 w 163"/>
                    <a:gd name="T17" fmla="*/ 6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15">
                      <a:moveTo>
                        <a:pt x="163" y="69"/>
                      </a:moveTo>
                      <a:lnTo>
                        <a:pt x="140" y="115"/>
                      </a:lnTo>
                      <a:lnTo>
                        <a:pt x="49" y="115"/>
                      </a:lnTo>
                      <a:lnTo>
                        <a:pt x="0" y="115"/>
                      </a:lnTo>
                      <a:lnTo>
                        <a:pt x="0" y="23"/>
                      </a:lnTo>
                      <a:lnTo>
                        <a:pt x="49" y="0"/>
                      </a:lnTo>
                      <a:lnTo>
                        <a:pt x="94" y="0"/>
                      </a:lnTo>
                      <a:lnTo>
                        <a:pt x="140" y="23"/>
                      </a:lnTo>
                      <a:lnTo>
                        <a:pt x="163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3176" y="6620"/>
                  <a:ext cx="209" cy="232"/>
                </a:xfrm>
                <a:custGeom>
                  <a:avLst/>
                  <a:gdLst>
                    <a:gd name="T0" fmla="*/ 209 w 209"/>
                    <a:gd name="T1" fmla="*/ 69 h 232"/>
                    <a:gd name="T2" fmla="*/ 163 w 209"/>
                    <a:gd name="T3" fmla="*/ 92 h 232"/>
                    <a:gd name="T4" fmla="*/ 92 w 209"/>
                    <a:gd name="T5" fmla="*/ 92 h 232"/>
                    <a:gd name="T6" fmla="*/ 69 w 209"/>
                    <a:gd name="T7" fmla="*/ 115 h 232"/>
                    <a:gd name="T8" fmla="*/ 69 w 209"/>
                    <a:gd name="T9" fmla="*/ 232 h 232"/>
                    <a:gd name="T10" fmla="*/ 0 w 209"/>
                    <a:gd name="T11" fmla="*/ 186 h 232"/>
                    <a:gd name="T12" fmla="*/ 0 w 209"/>
                    <a:gd name="T13" fmla="*/ 115 h 232"/>
                    <a:gd name="T14" fmla="*/ 23 w 209"/>
                    <a:gd name="T15" fmla="*/ 69 h 232"/>
                    <a:gd name="T16" fmla="*/ 0 w 209"/>
                    <a:gd name="T17" fmla="*/ 23 h 232"/>
                    <a:gd name="T18" fmla="*/ 0 w 209"/>
                    <a:gd name="T19" fmla="*/ 0 h 232"/>
                    <a:gd name="T20" fmla="*/ 69 w 209"/>
                    <a:gd name="T21" fmla="*/ 46 h 232"/>
                    <a:gd name="T22" fmla="*/ 163 w 209"/>
                    <a:gd name="T23" fmla="*/ 23 h 232"/>
                    <a:gd name="T24" fmla="*/ 209 w 209"/>
                    <a:gd name="T25" fmla="*/ 46 h 232"/>
                    <a:gd name="T26" fmla="*/ 209 w 209"/>
                    <a:gd name="T27" fmla="*/ 6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9" h="232">
                      <a:moveTo>
                        <a:pt x="209" y="69"/>
                      </a:moveTo>
                      <a:lnTo>
                        <a:pt x="163" y="92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69" y="232"/>
                      </a:lnTo>
                      <a:lnTo>
                        <a:pt x="0" y="186"/>
                      </a:lnTo>
                      <a:lnTo>
                        <a:pt x="0" y="115"/>
                      </a:lnTo>
                      <a:lnTo>
                        <a:pt x="23" y="69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69" y="46"/>
                      </a:lnTo>
                      <a:lnTo>
                        <a:pt x="163" y="23"/>
                      </a:lnTo>
                      <a:lnTo>
                        <a:pt x="209" y="46"/>
                      </a:lnTo>
                      <a:lnTo>
                        <a:pt x="209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auto">
                <a:xfrm>
                  <a:off x="3362" y="6784"/>
                  <a:ext cx="138" cy="186"/>
                </a:xfrm>
                <a:custGeom>
                  <a:avLst/>
                  <a:gdLst>
                    <a:gd name="T0" fmla="*/ 138 w 138"/>
                    <a:gd name="T1" fmla="*/ 117 h 186"/>
                    <a:gd name="T2" fmla="*/ 92 w 138"/>
                    <a:gd name="T3" fmla="*/ 163 h 186"/>
                    <a:gd name="T4" fmla="*/ 0 w 138"/>
                    <a:gd name="T5" fmla="*/ 186 h 186"/>
                    <a:gd name="T6" fmla="*/ 46 w 138"/>
                    <a:gd name="T7" fmla="*/ 94 h 186"/>
                    <a:gd name="T8" fmla="*/ 46 w 138"/>
                    <a:gd name="T9" fmla="*/ 48 h 186"/>
                    <a:gd name="T10" fmla="*/ 69 w 138"/>
                    <a:gd name="T11" fmla="*/ 0 h 186"/>
                    <a:gd name="T12" fmla="*/ 92 w 138"/>
                    <a:gd name="T13" fmla="*/ 48 h 186"/>
                    <a:gd name="T14" fmla="*/ 138 w 138"/>
                    <a:gd name="T15" fmla="*/ 117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6">
                      <a:moveTo>
                        <a:pt x="138" y="117"/>
                      </a:moveTo>
                      <a:lnTo>
                        <a:pt x="92" y="163"/>
                      </a:lnTo>
                      <a:lnTo>
                        <a:pt x="0" y="186"/>
                      </a:lnTo>
                      <a:lnTo>
                        <a:pt x="46" y="94"/>
                      </a:lnTo>
                      <a:lnTo>
                        <a:pt x="46" y="48"/>
                      </a:lnTo>
                      <a:lnTo>
                        <a:pt x="69" y="0"/>
                      </a:lnTo>
                      <a:lnTo>
                        <a:pt x="92" y="48"/>
                      </a:lnTo>
                      <a:lnTo>
                        <a:pt x="13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2" name="Freeform 23"/>
                <p:cNvSpPr>
                  <a:spLocks/>
                </p:cNvSpPr>
                <p:nvPr/>
              </p:nvSpPr>
              <p:spPr bwMode="auto">
                <a:xfrm>
                  <a:off x="2646" y="6485"/>
                  <a:ext cx="252" cy="462"/>
                </a:xfrm>
                <a:custGeom>
                  <a:avLst/>
                  <a:gdLst>
                    <a:gd name="T0" fmla="*/ 161 w 252"/>
                    <a:gd name="T1" fmla="*/ 370 h 462"/>
                    <a:gd name="T2" fmla="*/ 206 w 252"/>
                    <a:gd name="T3" fmla="*/ 393 h 462"/>
                    <a:gd name="T4" fmla="*/ 252 w 252"/>
                    <a:gd name="T5" fmla="*/ 439 h 462"/>
                    <a:gd name="T6" fmla="*/ 229 w 252"/>
                    <a:gd name="T7" fmla="*/ 462 h 462"/>
                    <a:gd name="T8" fmla="*/ 138 w 252"/>
                    <a:gd name="T9" fmla="*/ 416 h 462"/>
                    <a:gd name="T10" fmla="*/ 92 w 252"/>
                    <a:gd name="T11" fmla="*/ 347 h 462"/>
                    <a:gd name="T12" fmla="*/ 69 w 252"/>
                    <a:gd name="T13" fmla="*/ 253 h 462"/>
                    <a:gd name="T14" fmla="*/ 23 w 252"/>
                    <a:gd name="T15" fmla="*/ 207 h 462"/>
                    <a:gd name="T16" fmla="*/ 0 w 252"/>
                    <a:gd name="T17" fmla="*/ 161 h 462"/>
                    <a:gd name="T18" fmla="*/ 23 w 252"/>
                    <a:gd name="T19" fmla="*/ 92 h 462"/>
                    <a:gd name="T20" fmla="*/ 23 w 252"/>
                    <a:gd name="T21" fmla="*/ 0 h 462"/>
                    <a:gd name="T22" fmla="*/ 69 w 252"/>
                    <a:gd name="T23" fmla="*/ 92 h 462"/>
                    <a:gd name="T24" fmla="*/ 92 w 252"/>
                    <a:gd name="T25" fmla="*/ 138 h 462"/>
                    <a:gd name="T26" fmla="*/ 138 w 252"/>
                    <a:gd name="T27" fmla="*/ 161 h 462"/>
                    <a:gd name="T28" fmla="*/ 138 w 252"/>
                    <a:gd name="T29" fmla="*/ 253 h 462"/>
                    <a:gd name="T30" fmla="*/ 138 w 252"/>
                    <a:gd name="T31" fmla="*/ 299 h 462"/>
                    <a:gd name="T32" fmla="*/ 183 w 252"/>
                    <a:gd name="T33" fmla="*/ 324 h 462"/>
                    <a:gd name="T34" fmla="*/ 161 w 252"/>
                    <a:gd name="T35" fmla="*/ 37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2" h="462">
                      <a:moveTo>
                        <a:pt x="161" y="370"/>
                      </a:moveTo>
                      <a:lnTo>
                        <a:pt x="206" y="393"/>
                      </a:lnTo>
                      <a:lnTo>
                        <a:pt x="252" y="439"/>
                      </a:lnTo>
                      <a:lnTo>
                        <a:pt x="229" y="462"/>
                      </a:lnTo>
                      <a:lnTo>
                        <a:pt x="138" y="416"/>
                      </a:lnTo>
                      <a:lnTo>
                        <a:pt x="92" y="347"/>
                      </a:lnTo>
                      <a:lnTo>
                        <a:pt x="69" y="253"/>
                      </a:lnTo>
                      <a:lnTo>
                        <a:pt x="23" y="207"/>
                      </a:lnTo>
                      <a:lnTo>
                        <a:pt x="0" y="161"/>
                      </a:lnTo>
                      <a:lnTo>
                        <a:pt x="23" y="92"/>
                      </a:lnTo>
                      <a:lnTo>
                        <a:pt x="23" y="0"/>
                      </a:lnTo>
                      <a:lnTo>
                        <a:pt x="69" y="92"/>
                      </a:lnTo>
                      <a:lnTo>
                        <a:pt x="92" y="138"/>
                      </a:lnTo>
                      <a:lnTo>
                        <a:pt x="138" y="161"/>
                      </a:lnTo>
                      <a:lnTo>
                        <a:pt x="138" y="253"/>
                      </a:lnTo>
                      <a:lnTo>
                        <a:pt x="138" y="299"/>
                      </a:lnTo>
                      <a:lnTo>
                        <a:pt x="183" y="324"/>
                      </a:lnTo>
                      <a:lnTo>
                        <a:pt x="161" y="37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" name="Freeform 24"/>
                <p:cNvSpPr>
                  <a:spLocks/>
                </p:cNvSpPr>
                <p:nvPr/>
              </p:nvSpPr>
              <p:spPr bwMode="auto">
                <a:xfrm>
                  <a:off x="4076" y="4817"/>
                  <a:ext cx="903" cy="927"/>
                </a:xfrm>
                <a:custGeom>
                  <a:avLst/>
                  <a:gdLst>
                    <a:gd name="T0" fmla="*/ 740 w 903"/>
                    <a:gd name="T1" fmla="*/ 347 h 927"/>
                    <a:gd name="T2" fmla="*/ 740 w 903"/>
                    <a:gd name="T3" fmla="*/ 393 h 927"/>
                    <a:gd name="T4" fmla="*/ 834 w 903"/>
                    <a:gd name="T5" fmla="*/ 510 h 927"/>
                    <a:gd name="T6" fmla="*/ 811 w 903"/>
                    <a:gd name="T7" fmla="*/ 718 h 927"/>
                    <a:gd name="T8" fmla="*/ 648 w 903"/>
                    <a:gd name="T9" fmla="*/ 787 h 927"/>
                    <a:gd name="T10" fmla="*/ 556 w 903"/>
                    <a:gd name="T11" fmla="*/ 858 h 927"/>
                    <a:gd name="T12" fmla="*/ 556 w 903"/>
                    <a:gd name="T13" fmla="*/ 927 h 927"/>
                    <a:gd name="T14" fmla="*/ 393 w 903"/>
                    <a:gd name="T15" fmla="*/ 927 h 927"/>
                    <a:gd name="T16" fmla="*/ 278 w 903"/>
                    <a:gd name="T17" fmla="*/ 718 h 927"/>
                    <a:gd name="T18" fmla="*/ 232 w 903"/>
                    <a:gd name="T19" fmla="*/ 741 h 927"/>
                    <a:gd name="T20" fmla="*/ 163 w 903"/>
                    <a:gd name="T21" fmla="*/ 718 h 927"/>
                    <a:gd name="T22" fmla="*/ 140 w 903"/>
                    <a:gd name="T23" fmla="*/ 764 h 927"/>
                    <a:gd name="T24" fmla="*/ 0 w 903"/>
                    <a:gd name="T25" fmla="*/ 764 h 927"/>
                    <a:gd name="T26" fmla="*/ 71 w 903"/>
                    <a:gd name="T27" fmla="*/ 649 h 927"/>
                    <a:gd name="T28" fmla="*/ 26 w 903"/>
                    <a:gd name="T29" fmla="*/ 556 h 927"/>
                    <a:gd name="T30" fmla="*/ 117 w 903"/>
                    <a:gd name="T31" fmla="*/ 533 h 927"/>
                    <a:gd name="T32" fmla="*/ 163 w 903"/>
                    <a:gd name="T33" fmla="*/ 579 h 927"/>
                    <a:gd name="T34" fmla="*/ 232 w 903"/>
                    <a:gd name="T35" fmla="*/ 533 h 927"/>
                    <a:gd name="T36" fmla="*/ 186 w 903"/>
                    <a:gd name="T37" fmla="*/ 439 h 927"/>
                    <a:gd name="T38" fmla="*/ 347 w 903"/>
                    <a:gd name="T39" fmla="*/ 464 h 927"/>
                    <a:gd name="T40" fmla="*/ 255 w 903"/>
                    <a:gd name="T41" fmla="*/ 370 h 927"/>
                    <a:gd name="T42" fmla="*/ 441 w 903"/>
                    <a:gd name="T43" fmla="*/ 370 h 927"/>
                    <a:gd name="T44" fmla="*/ 579 w 903"/>
                    <a:gd name="T45" fmla="*/ 347 h 927"/>
                    <a:gd name="T46" fmla="*/ 579 w 903"/>
                    <a:gd name="T47" fmla="*/ 301 h 927"/>
                    <a:gd name="T48" fmla="*/ 464 w 903"/>
                    <a:gd name="T49" fmla="*/ 232 h 927"/>
                    <a:gd name="T50" fmla="*/ 464 w 903"/>
                    <a:gd name="T51" fmla="*/ 140 h 927"/>
                    <a:gd name="T52" fmla="*/ 556 w 903"/>
                    <a:gd name="T53" fmla="*/ 71 h 927"/>
                    <a:gd name="T54" fmla="*/ 648 w 903"/>
                    <a:gd name="T55" fmla="*/ 71 h 927"/>
                    <a:gd name="T56" fmla="*/ 717 w 903"/>
                    <a:gd name="T57" fmla="*/ 71 h 927"/>
                    <a:gd name="T58" fmla="*/ 788 w 903"/>
                    <a:gd name="T59" fmla="*/ 0 h 927"/>
                    <a:gd name="T60" fmla="*/ 903 w 903"/>
                    <a:gd name="T61" fmla="*/ 71 h 927"/>
                    <a:gd name="T62" fmla="*/ 903 w 903"/>
                    <a:gd name="T63" fmla="*/ 186 h 927"/>
                    <a:gd name="T64" fmla="*/ 903 w 903"/>
                    <a:gd name="T65" fmla="*/ 255 h 927"/>
                    <a:gd name="T66" fmla="*/ 880 w 903"/>
                    <a:gd name="T67" fmla="*/ 301 h 927"/>
                    <a:gd name="T68" fmla="*/ 740 w 903"/>
                    <a:gd name="T69" fmla="*/ 347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03" h="927">
                      <a:moveTo>
                        <a:pt x="740" y="347"/>
                      </a:moveTo>
                      <a:lnTo>
                        <a:pt x="740" y="393"/>
                      </a:lnTo>
                      <a:lnTo>
                        <a:pt x="834" y="510"/>
                      </a:lnTo>
                      <a:lnTo>
                        <a:pt x="811" y="718"/>
                      </a:lnTo>
                      <a:lnTo>
                        <a:pt x="648" y="787"/>
                      </a:lnTo>
                      <a:lnTo>
                        <a:pt x="556" y="858"/>
                      </a:lnTo>
                      <a:lnTo>
                        <a:pt x="556" y="927"/>
                      </a:lnTo>
                      <a:lnTo>
                        <a:pt x="393" y="927"/>
                      </a:lnTo>
                      <a:lnTo>
                        <a:pt x="278" y="718"/>
                      </a:lnTo>
                      <a:lnTo>
                        <a:pt x="232" y="741"/>
                      </a:lnTo>
                      <a:lnTo>
                        <a:pt x="163" y="718"/>
                      </a:lnTo>
                      <a:lnTo>
                        <a:pt x="140" y="764"/>
                      </a:lnTo>
                      <a:lnTo>
                        <a:pt x="0" y="764"/>
                      </a:lnTo>
                      <a:lnTo>
                        <a:pt x="71" y="649"/>
                      </a:lnTo>
                      <a:lnTo>
                        <a:pt x="26" y="556"/>
                      </a:lnTo>
                      <a:lnTo>
                        <a:pt x="117" y="533"/>
                      </a:lnTo>
                      <a:lnTo>
                        <a:pt x="163" y="579"/>
                      </a:lnTo>
                      <a:lnTo>
                        <a:pt x="232" y="533"/>
                      </a:lnTo>
                      <a:lnTo>
                        <a:pt x="186" y="439"/>
                      </a:lnTo>
                      <a:lnTo>
                        <a:pt x="347" y="464"/>
                      </a:lnTo>
                      <a:lnTo>
                        <a:pt x="255" y="370"/>
                      </a:lnTo>
                      <a:lnTo>
                        <a:pt x="441" y="370"/>
                      </a:lnTo>
                      <a:lnTo>
                        <a:pt x="579" y="347"/>
                      </a:lnTo>
                      <a:lnTo>
                        <a:pt x="579" y="301"/>
                      </a:lnTo>
                      <a:lnTo>
                        <a:pt x="464" y="232"/>
                      </a:lnTo>
                      <a:lnTo>
                        <a:pt x="464" y="140"/>
                      </a:lnTo>
                      <a:lnTo>
                        <a:pt x="556" y="71"/>
                      </a:lnTo>
                      <a:lnTo>
                        <a:pt x="648" y="71"/>
                      </a:lnTo>
                      <a:lnTo>
                        <a:pt x="717" y="71"/>
                      </a:lnTo>
                      <a:lnTo>
                        <a:pt x="788" y="0"/>
                      </a:lnTo>
                      <a:lnTo>
                        <a:pt x="903" y="71"/>
                      </a:lnTo>
                      <a:lnTo>
                        <a:pt x="903" y="186"/>
                      </a:lnTo>
                      <a:lnTo>
                        <a:pt x="903" y="255"/>
                      </a:lnTo>
                      <a:lnTo>
                        <a:pt x="880" y="301"/>
                      </a:lnTo>
                      <a:lnTo>
                        <a:pt x="740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10269" y="4472"/>
                  <a:ext cx="1155" cy="1020"/>
                </a:xfrm>
                <a:custGeom>
                  <a:avLst/>
                  <a:gdLst>
                    <a:gd name="T0" fmla="*/ 46 w 1155"/>
                    <a:gd name="T1" fmla="*/ 557 h 1020"/>
                    <a:gd name="T2" fmla="*/ 138 w 1155"/>
                    <a:gd name="T3" fmla="*/ 302 h 1020"/>
                    <a:gd name="T4" fmla="*/ 184 w 1155"/>
                    <a:gd name="T5" fmla="*/ 233 h 1020"/>
                    <a:gd name="T6" fmla="*/ 207 w 1155"/>
                    <a:gd name="T7" fmla="*/ 49 h 1020"/>
                    <a:gd name="T8" fmla="*/ 370 w 1155"/>
                    <a:gd name="T9" fmla="*/ 72 h 1020"/>
                    <a:gd name="T10" fmla="*/ 370 w 1155"/>
                    <a:gd name="T11" fmla="*/ 49 h 1020"/>
                    <a:gd name="T12" fmla="*/ 462 w 1155"/>
                    <a:gd name="T13" fmla="*/ 26 h 1020"/>
                    <a:gd name="T14" fmla="*/ 576 w 1155"/>
                    <a:gd name="T15" fmla="*/ 0 h 1020"/>
                    <a:gd name="T16" fmla="*/ 714 w 1155"/>
                    <a:gd name="T17" fmla="*/ 49 h 1020"/>
                    <a:gd name="T18" fmla="*/ 831 w 1155"/>
                    <a:gd name="T19" fmla="*/ 26 h 1020"/>
                    <a:gd name="T20" fmla="*/ 808 w 1155"/>
                    <a:gd name="T21" fmla="*/ 118 h 1020"/>
                    <a:gd name="T22" fmla="*/ 854 w 1155"/>
                    <a:gd name="T23" fmla="*/ 141 h 1020"/>
                    <a:gd name="T24" fmla="*/ 923 w 1155"/>
                    <a:gd name="T25" fmla="*/ 118 h 1020"/>
                    <a:gd name="T26" fmla="*/ 923 w 1155"/>
                    <a:gd name="T27" fmla="*/ 187 h 1020"/>
                    <a:gd name="T28" fmla="*/ 969 w 1155"/>
                    <a:gd name="T29" fmla="*/ 233 h 1020"/>
                    <a:gd name="T30" fmla="*/ 1061 w 1155"/>
                    <a:gd name="T31" fmla="*/ 233 h 1020"/>
                    <a:gd name="T32" fmla="*/ 1155 w 1155"/>
                    <a:gd name="T33" fmla="*/ 256 h 1020"/>
                    <a:gd name="T34" fmla="*/ 1061 w 1155"/>
                    <a:gd name="T35" fmla="*/ 348 h 1020"/>
                    <a:gd name="T36" fmla="*/ 992 w 1155"/>
                    <a:gd name="T37" fmla="*/ 394 h 1020"/>
                    <a:gd name="T38" fmla="*/ 854 w 1155"/>
                    <a:gd name="T39" fmla="*/ 465 h 1020"/>
                    <a:gd name="T40" fmla="*/ 808 w 1155"/>
                    <a:gd name="T41" fmla="*/ 649 h 1020"/>
                    <a:gd name="T42" fmla="*/ 737 w 1155"/>
                    <a:gd name="T43" fmla="*/ 718 h 1020"/>
                    <a:gd name="T44" fmla="*/ 599 w 1155"/>
                    <a:gd name="T45" fmla="*/ 835 h 1020"/>
                    <a:gd name="T46" fmla="*/ 485 w 1155"/>
                    <a:gd name="T47" fmla="*/ 881 h 1020"/>
                    <a:gd name="T48" fmla="*/ 370 w 1155"/>
                    <a:gd name="T49" fmla="*/ 881 h 1020"/>
                    <a:gd name="T50" fmla="*/ 322 w 1155"/>
                    <a:gd name="T51" fmla="*/ 927 h 1020"/>
                    <a:gd name="T52" fmla="*/ 230 w 1155"/>
                    <a:gd name="T53" fmla="*/ 950 h 1020"/>
                    <a:gd name="T54" fmla="*/ 115 w 1155"/>
                    <a:gd name="T55" fmla="*/ 1020 h 1020"/>
                    <a:gd name="T56" fmla="*/ 46 w 1155"/>
                    <a:gd name="T57" fmla="*/ 927 h 1020"/>
                    <a:gd name="T58" fmla="*/ 23 w 1155"/>
                    <a:gd name="T59" fmla="*/ 764 h 1020"/>
                    <a:gd name="T60" fmla="*/ 23 w 1155"/>
                    <a:gd name="T61" fmla="*/ 695 h 1020"/>
                    <a:gd name="T62" fmla="*/ 0 w 1155"/>
                    <a:gd name="T63" fmla="*/ 580 h 1020"/>
                    <a:gd name="T64" fmla="*/ 46 w 1155"/>
                    <a:gd name="T65" fmla="*/ 557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5" h="1020">
                      <a:moveTo>
                        <a:pt x="46" y="557"/>
                      </a:moveTo>
                      <a:lnTo>
                        <a:pt x="138" y="302"/>
                      </a:lnTo>
                      <a:lnTo>
                        <a:pt x="184" y="233"/>
                      </a:lnTo>
                      <a:lnTo>
                        <a:pt x="207" y="49"/>
                      </a:lnTo>
                      <a:lnTo>
                        <a:pt x="370" y="72"/>
                      </a:lnTo>
                      <a:lnTo>
                        <a:pt x="370" y="49"/>
                      </a:lnTo>
                      <a:lnTo>
                        <a:pt x="462" y="26"/>
                      </a:lnTo>
                      <a:lnTo>
                        <a:pt x="576" y="0"/>
                      </a:lnTo>
                      <a:lnTo>
                        <a:pt x="714" y="49"/>
                      </a:lnTo>
                      <a:lnTo>
                        <a:pt x="831" y="26"/>
                      </a:lnTo>
                      <a:lnTo>
                        <a:pt x="808" y="118"/>
                      </a:lnTo>
                      <a:lnTo>
                        <a:pt x="854" y="141"/>
                      </a:lnTo>
                      <a:lnTo>
                        <a:pt x="923" y="118"/>
                      </a:lnTo>
                      <a:lnTo>
                        <a:pt x="923" y="187"/>
                      </a:lnTo>
                      <a:lnTo>
                        <a:pt x="969" y="233"/>
                      </a:lnTo>
                      <a:lnTo>
                        <a:pt x="1061" y="233"/>
                      </a:lnTo>
                      <a:lnTo>
                        <a:pt x="1155" y="256"/>
                      </a:lnTo>
                      <a:lnTo>
                        <a:pt x="1061" y="348"/>
                      </a:lnTo>
                      <a:lnTo>
                        <a:pt x="992" y="394"/>
                      </a:lnTo>
                      <a:lnTo>
                        <a:pt x="854" y="465"/>
                      </a:lnTo>
                      <a:lnTo>
                        <a:pt x="808" y="649"/>
                      </a:lnTo>
                      <a:lnTo>
                        <a:pt x="737" y="718"/>
                      </a:lnTo>
                      <a:lnTo>
                        <a:pt x="599" y="835"/>
                      </a:lnTo>
                      <a:lnTo>
                        <a:pt x="485" y="881"/>
                      </a:lnTo>
                      <a:lnTo>
                        <a:pt x="370" y="881"/>
                      </a:lnTo>
                      <a:lnTo>
                        <a:pt x="322" y="927"/>
                      </a:lnTo>
                      <a:lnTo>
                        <a:pt x="230" y="950"/>
                      </a:lnTo>
                      <a:lnTo>
                        <a:pt x="115" y="1020"/>
                      </a:lnTo>
                      <a:lnTo>
                        <a:pt x="46" y="927"/>
                      </a:lnTo>
                      <a:lnTo>
                        <a:pt x="23" y="764"/>
                      </a:lnTo>
                      <a:lnTo>
                        <a:pt x="23" y="695"/>
                      </a:lnTo>
                      <a:lnTo>
                        <a:pt x="0" y="580"/>
                      </a:lnTo>
                      <a:lnTo>
                        <a:pt x="46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9226" y="4377"/>
                  <a:ext cx="1247" cy="1227"/>
                </a:xfrm>
                <a:custGeom>
                  <a:avLst/>
                  <a:gdLst>
                    <a:gd name="T0" fmla="*/ 1178 w 1247"/>
                    <a:gd name="T1" fmla="*/ 394 h 1227"/>
                    <a:gd name="T2" fmla="*/ 1086 w 1247"/>
                    <a:gd name="T3" fmla="*/ 649 h 1227"/>
                    <a:gd name="T4" fmla="*/ 1040 w 1247"/>
                    <a:gd name="T5" fmla="*/ 672 h 1227"/>
                    <a:gd name="T6" fmla="*/ 1063 w 1247"/>
                    <a:gd name="T7" fmla="*/ 787 h 1227"/>
                    <a:gd name="T8" fmla="*/ 1063 w 1247"/>
                    <a:gd name="T9" fmla="*/ 856 h 1227"/>
                    <a:gd name="T10" fmla="*/ 1086 w 1247"/>
                    <a:gd name="T11" fmla="*/ 1019 h 1227"/>
                    <a:gd name="T12" fmla="*/ 969 w 1247"/>
                    <a:gd name="T13" fmla="*/ 1066 h 1227"/>
                    <a:gd name="T14" fmla="*/ 900 w 1247"/>
                    <a:gd name="T15" fmla="*/ 1135 h 1227"/>
                    <a:gd name="T16" fmla="*/ 808 w 1247"/>
                    <a:gd name="T17" fmla="*/ 1227 h 1227"/>
                    <a:gd name="T18" fmla="*/ 693 w 1247"/>
                    <a:gd name="T19" fmla="*/ 1227 h 1227"/>
                    <a:gd name="T20" fmla="*/ 576 w 1247"/>
                    <a:gd name="T21" fmla="*/ 1181 h 1227"/>
                    <a:gd name="T22" fmla="*/ 553 w 1247"/>
                    <a:gd name="T23" fmla="*/ 1089 h 1227"/>
                    <a:gd name="T24" fmla="*/ 507 w 1247"/>
                    <a:gd name="T25" fmla="*/ 1019 h 1227"/>
                    <a:gd name="T26" fmla="*/ 461 w 1247"/>
                    <a:gd name="T27" fmla="*/ 1042 h 1227"/>
                    <a:gd name="T28" fmla="*/ 416 w 1247"/>
                    <a:gd name="T29" fmla="*/ 1089 h 1227"/>
                    <a:gd name="T30" fmla="*/ 301 w 1247"/>
                    <a:gd name="T31" fmla="*/ 1181 h 1227"/>
                    <a:gd name="T32" fmla="*/ 161 w 1247"/>
                    <a:gd name="T33" fmla="*/ 1227 h 1227"/>
                    <a:gd name="T34" fmla="*/ 92 w 1247"/>
                    <a:gd name="T35" fmla="*/ 1158 h 1227"/>
                    <a:gd name="T36" fmla="*/ 46 w 1247"/>
                    <a:gd name="T37" fmla="*/ 1042 h 1227"/>
                    <a:gd name="T38" fmla="*/ 0 w 1247"/>
                    <a:gd name="T39" fmla="*/ 904 h 1227"/>
                    <a:gd name="T40" fmla="*/ 92 w 1247"/>
                    <a:gd name="T41" fmla="*/ 879 h 1227"/>
                    <a:gd name="T42" fmla="*/ 207 w 1247"/>
                    <a:gd name="T43" fmla="*/ 787 h 1227"/>
                    <a:gd name="T44" fmla="*/ 230 w 1247"/>
                    <a:gd name="T45" fmla="*/ 580 h 1227"/>
                    <a:gd name="T46" fmla="*/ 255 w 1247"/>
                    <a:gd name="T47" fmla="*/ 463 h 1227"/>
                    <a:gd name="T48" fmla="*/ 301 w 1247"/>
                    <a:gd name="T49" fmla="*/ 394 h 1227"/>
                    <a:gd name="T50" fmla="*/ 416 w 1247"/>
                    <a:gd name="T51" fmla="*/ 302 h 1227"/>
                    <a:gd name="T52" fmla="*/ 438 w 1247"/>
                    <a:gd name="T53" fmla="*/ 233 h 1227"/>
                    <a:gd name="T54" fmla="*/ 484 w 1247"/>
                    <a:gd name="T55" fmla="*/ 141 h 1227"/>
                    <a:gd name="T56" fmla="*/ 530 w 1247"/>
                    <a:gd name="T57" fmla="*/ 23 h 1227"/>
                    <a:gd name="T58" fmla="*/ 647 w 1247"/>
                    <a:gd name="T59" fmla="*/ 0 h 1227"/>
                    <a:gd name="T60" fmla="*/ 716 w 1247"/>
                    <a:gd name="T61" fmla="*/ 92 h 1227"/>
                    <a:gd name="T62" fmla="*/ 969 w 1247"/>
                    <a:gd name="T63" fmla="*/ 92 h 1227"/>
                    <a:gd name="T64" fmla="*/ 992 w 1247"/>
                    <a:gd name="T65" fmla="*/ 141 h 1227"/>
                    <a:gd name="T66" fmla="*/ 1063 w 1247"/>
                    <a:gd name="T67" fmla="*/ 118 h 1227"/>
                    <a:gd name="T68" fmla="*/ 1247 w 1247"/>
                    <a:gd name="T69" fmla="*/ 141 h 1227"/>
                    <a:gd name="T70" fmla="*/ 1224 w 1247"/>
                    <a:gd name="T71" fmla="*/ 325 h 1227"/>
                    <a:gd name="T72" fmla="*/ 1178 w 1247"/>
                    <a:gd name="T73" fmla="*/ 394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47" h="1227">
                      <a:moveTo>
                        <a:pt x="1178" y="394"/>
                      </a:moveTo>
                      <a:lnTo>
                        <a:pt x="1086" y="649"/>
                      </a:lnTo>
                      <a:lnTo>
                        <a:pt x="1040" y="672"/>
                      </a:lnTo>
                      <a:lnTo>
                        <a:pt x="1063" y="787"/>
                      </a:lnTo>
                      <a:lnTo>
                        <a:pt x="1063" y="856"/>
                      </a:lnTo>
                      <a:lnTo>
                        <a:pt x="1086" y="1019"/>
                      </a:lnTo>
                      <a:lnTo>
                        <a:pt x="969" y="1066"/>
                      </a:lnTo>
                      <a:lnTo>
                        <a:pt x="900" y="1135"/>
                      </a:lnTo>
                      <a:lnTo>
                        <a:pt x="808" y="1227"/>
                      </a:lnTo>
                      <a:lnTo>
                        <a:pt x="693" y="1227"/>
                      </a:lnTo>
                      <a:lnTo>
                        <a:pt x="576" y="1181"/>
                      </a:lnTo>
                      <a:lnTo>
                        <a:pt x="553" y="1089"/>
                      </a:lnTo>
                      <a:lnTo>
                        <a:pt x="507" y="1019"/>
                      </a:lnTo>
                      <a:lnTo>
                        <a:pt x="461" y="1042"/>
                      </a:lnTo>
                      <a:lnTo>
                        <a:pt x="416" y="1089"/>
                      </a:lnTo>
                      <a:lnTo>
                        <a:pt x="301" y="1181"/>
                      </a:lnTo>
                      <a:lnTo>
                        <a:pt x="161" y="1227"/>
                      </a:lnTo>
                      <a:lnTo>
                        <a:pt x="92" y="1158"/>
                      </a:lnTo>
                      <a:lnTo>
                        <a:pt x="46" y="1042"/>
                      </a:lnTo>
                      <a:lnTo>
                        <a:pt x="0" y="904"/>
                      </a:lnTo>
                      <a:lnTo>
                        <a:pt x="92" y="879"/>
                      </a:lnTo>
                      <a:lnTo>
                        <a:pt x="207" y="787"/>
                      </a:lnTo>
                      <a:lnTo>
                        <a:pt x="230" y="580"/>
                      </a:lnTo>
                      <a:lnTo>
                        <a:pt x="255" y="463"/>
                      </a:lnTo>
                      <a:lnTo>
                        <a:pt x="301" y="394"/>
                      </a:lnTo>
                      <a:lnTo>
                        <a:pt x="416" y="302"/>
                      </a:lnTo>
                      <a:lnTo>
                        <a:pt x="438" y="233"/>
                      </a:lnTo>
                      <a:lnTo>
                        <a:pt x="484" y="141"/>
                      </a:lnTo>
                      <a:lnTo>
                        <a:pt x="530" y="23"/>
                      </a:lnTo>
                      <a:lnTo>
                        <a:pt x="647" y="0"/>
                      </a:lnTo>
                      <a:lnTo>
                        <a:pt x="716" y="92"/>
                      </a:lnTo>
                      <a:lnTo>
                        <a:pt x="969" y="92"/>
                      </a:lnTo>
                      <a:lnTo>
                        <a:pt x="992" y="141"/>
                      </a:lnTo>
                      <a:lnTo>
                        <a:pt x="1063" y="118"/>
                      </a:lnTo>
                      <a:lnTo>
                        <a:pt x="1247" y="141"/>
                      </a:lnTo>
                      <a:lnTo>
                        <a:pt x="1224" y="325"/>
                      </a:lnTo>
                      <a:lnTo>
                        <a:pt x="1178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>
                  <a:off x="12324" y="5003"/>
                  <a:ext cx="694" cy="601"/>
                </a:xfrm>
                <a:custGeom>
                  <a:avLst/>
                  <a:gdLst>
                    <a:gd name="T0" fmla="*/ 347 w 694"/>
                    <a:gd name="T1" fmla="*/ 578 h 601"/>
                    <a:gd name="T2" fmla="*/ 255 w 694"/>
                    <a:gd name="T3" fmla="*/ 555 h 601"/>
                    <a:gd name="T4" fmla="*/ 184 w 694"/>
                    <a:gd name="T5" fmla="*/ 509 h 601"/>
                    <a:gd name="T6" fmla="*/ 0 w 694"/>
                    <a:gd name="T7" fmla="*/ 509 h 601"/>
                    <a:gd name="T8" fmla="*/ 46 w 694"/>
                    <a:gd name="T9" fmla="*/ 370 h 601"/>
                    <a:gd name="T10" fmla="*/ 23 w 694"/>
                    <a:gd name="T11" fmla="*/ 278 h 601"/>
                    <a:gd name="T12" fmla="*/ 0 w 694"/>
                    <a:gd name="T13" fmla="*/ 138 h 601"/>
                    <a:gd name="T14" fmla="*/ 92 w 694"/>
                    <a:gd name="T15" fmla="*/ 92 h 601"/>
                    <a:gd name="T16" fmla="*/ 138 w 694"/>
                    <a:gd name="T17" fmla="*/ 46 h 601"/>
                    <a:gd name="T18" fmla="*/ 255 w 694"/>
                    <a:gd name="T19" fmla="*/ 0 h 601"/>
                    <a:gd name="T20" fmla="*/ 370 w 694"/>
                    <a:gd name="T21" fmla="*/ 0 h 601"/>
                    <a:gd name="T22" fmla="*/ 393 w 694"/>
                    <a:gd name="T23" fmla="*/ 69 h 601"/>
                    <a:gd name="T24" fmla="*/ 485 w 694"/>
                    <a:gd name="T25" fmla="*/ 92 h 601"/>
                    <a:gd name="T26" fmla="*/ 531 w 694"/>
                    <a:gd name="T27" fmla="*/ 184 h 601"/>
                    <a:gd name="T28" fmla="*/ 576 w 694"/>
                    <a:gd name="T29" fmla="*/ 230 h 601"/>
                    <a:gd name="T30" fmla="*/ 625 w 694"/>
                    <a:gd name="T31" fmla="*/ 230 h 601"/>
                    <a:gd name="T32" fmla="*/ 694 w 694"/>
                    <a:gd name="T33" fmla="*/ 393 h 601"/>
                    <a:gd name="T34" fmla="*/ 694 w 694"/>
                    <a:gd name="T35" fmla="*/ 463 h 601"/>
                    <a:gd name="T36" fmla="*/ 599 w 694"/>
                    <a:gd name="T37" fmla="*/ 486 h 601"/>
                    <a:gd name="T38" fmla="*/ 576 w 694"/>
                    <a:gd name="T39" fmla="*/ 601 h 601"/>
                    <a:gd name="T40" fmla="*/ 462 w 694"/>
                    <a:gd name="T41" fmla="*/ 601 h 601"/>
                    <a:gd name="T42" fmla="*/ 347 w 694"/>
                    <a:gd name="T43" fmla="*/ 578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4" h="601">
                      <a:moveTo>
                        <a:pt x="347" y="578"/>
                      </a:moveTo>
                      <a:lnTo>
                        <a:pt x="255" y="555"/>
                      </a:lnTo>
                      <a:lnTo>
                        <a:pt x="184" y="509"/>
                      </a:lnTo>
                      <a:lnTo>
                        <a:pt x="0" y="509"/>
                      </a:lnTo>
                      <a:lnTo>
                        <a:pt x="46" y="370"/>
                      </a:lnTo>
                      <a:lnTo>
                        <a:pt x="23" y="278"/>
                      </a:lnTo>
                      <a:lnTo>
                        <a:pt x="0" y="138"/>
                      </a:lnTo>
                      <a:lnTo>
                        <a:pt x="92" y="92"/>
                      </a:lnTo>
                      <a:lnTo>
                        <a:pt x="138" y="46"/>
                      </a:lnTo>
                      <a:lnTo>
                        <a:pt x="255" y="0"/>
                      </a:lnTo>
                      <a:lnTo>
                        <a:pt x="370" y="0"/>
                      </a:lnTo>
                      <a:lnTo>
                        <a:pt x="393" y="69"/>
                      </a:lnTo>
                      <a:lnTo>
                        <a:pt x="485" y="92"/>
                      </a:lnTo>
                      <a:lnTo>
                        <a:pt x="531" y="184"/>
                      </a:lnTo>
                      <a:lnTo>
                        <a:pt x="576" y="230"/>
                      </a:lnTo>
                      <a:lnTo>
                        <a:pt x="625" y="230"/>
                      </a:lnTo>
                      <a:lnTo>
                        <a:pt x="694" y="393"/>
                      </a:lnTo>
                      <a:lnTo>
                        <a:pt x="694" y="463"/>
                      </a:lnTo>
                      <a:lnTo>
                        <a:pt x="599" y="486"/>
                      </a:lnTo>
                      <a:lnTo>
                        <a:pt x="576" y="601"/>
                      </a:lnTo>
                      <a:lnTo>
                        <a:pt x="462" y="601"/>
                      </a:lnTo>
                      <a:lnTo>
                        <a:pt x="347" y="5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>
                  <a:off x="11215" y="5072"/>
                  <a:ext cx="1155" cy="996"/>
                </a:xfrm>
                <a:custGeom>
                  <a:avLst/>
                  <a:gdLst>
                    <a:gd name="T0" fmla="*/ 1063 w 1155"/>
                    <a:gd name="T1" fmla="*/ 580 h 996"/>
                    <a:gd name="T2" fmla="*/ 1017 w 1155"/>
                    <a:gd name="T3" fmla="*/ 764 h 996"/>
                    <a:gd name="T4" fmla="*/ 1017 w 1155"/>
                    <a:gd name="T5" fmla="*/ 902 h 996"/>
                    <a:gd name="T6" fmla="*/ 971 w 1155"/>
                    <a:gd name="T7" fmla="*/ 996 h 996"/>
                    <a:gd name="T8" fmla="*/ 831 w 1155"/>
                    <a:gd name="T9" fmla="*/ 996 h 996"/>
                    <a:gd name="T10" fmla="*/ 762 w 1155"/>
                    <a:gd name="T11" fmla="*/ 948 h 996"/>
                    <a:gd name="T12" fmla="*/ 648 w 1155"/>
                    <a:gd name="T13" fmla="*/ 810 h 996"/>
                    <a:gd name="T14" fmla="*/ 602 w 1155"/>
                    <a:gd name="T15" fmla="*/ 787 h 996"/>
                    <a:gd name="T16" fmla="*/ 439 w 1155"/>
                    <a:gd name="T17" fmla="*/ 925 h 996"/>
                    <a:gd name="T18" fmla="*/ 324 w 1155"/>
                    <a:gd name="T19" fmla="*/ 925 h 996"/>
                    <a:gd name="T20" fmla="*/ 301 w 1155"/>
                    <a:gd name="T21" fmla="*/ 996 h 996"/>
                    <a:gd name="T22" fmla="*/ 209 w 1155"/>
                    <a:gd name="T23" fmla="*/ 996 h 996"/>
                    <a:gd name="T24" fmla="*/ 115 w 1155"/>
                    <a:gd name="T25" fmla="*/ 902 h 996"/>
                    <a:gd name="T26" fmla="*/ 0 w 1155"/>
                    <a:gd name="T27" fmla="*/ 833 h 996"/>
                    <a:gd name="T28" fmla="*/ 92 w 1155"/>
                    <a:gd name="T29" fmla="*/ 695 h 996"/>
                    <a:gd name="T30" fmla="*/ 92 w 1155"/>
                    <a:gd name="T31" fmla="*/ 580 h 996"/>
                    <a:gd name="T32" fmla="*/ 115 w 1155"/>
                    <a:gd name="T33" fmla="*/ 417 h 996"/>
                    <a:gd name="T34" fmla="*/ 301 w 1155"/>
                    <a:gd name="T35" fmla="*/ 324 h 996"/>
                    <a:gd name="T36" fmla="*/ 301 w 1155"/>
                    <a:gd name="T37" fmla="*/ 232 h 996"/>
                    <a:gd name="T38" fmla="*/ 324 w 1155"/>
                    <a:gd name="T39" fmla="*/ 92 h 996"/>
                    <a:gd name="T40" fmla="*/ 508 w 1155"/>
                    <a:gd name="T41" fmla="*/ 92 h 996"/>
                    <a:gd name="T42" fmla="*/ 579 w 1155"/>
                    <a:gd name="T43" fmla="*/ 0 h 996"/>
                    <a:gd name="T44" fmla="*/ 671 w 1155"/>
                    <a:gd name="T45" fmla="*/ 92 h 996"/>
                    <a:gd name="T46" fmla="*/ 785 w 1155"/>
                    <a:gd name="T47" fmla="*/ 92 h 996"/>
                    <a:gd name="T48" fmla="*/ 1017 w 1155"/>
                    <a:gd name="T49" fmla="*/ 92 h 996"/>
                    <a:gd name="T50" fmla="*/ 1109 w 1155"/>
                    <a:gd name="T51" fmla="*/ 69 h 996"/>
                    <a:gd name="T52" fmla="*/ 1132 w 1155"/>
                    <a:gd name="T53" fmla="*/ 209 h 996"/>
                    <a:gd name="T54" fmla="*/ 1155 w 1155"/>
                    <a:gd name="T55" fmla="*/ 301 h 996"/>
                    <a:gd name="T56" fmla="*/ 1109 w 1155"/>
                    <a:gd name="T57" fmla="*/ 440 h 996"/>
                    <a:gd name="T58" fmla="*/ 1063 w 1155"/>
                    <a:gd name="T59" fmla="*/ 580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55" h="996">
                      <a:moveTo>
                        <a:pt x="1063" y="580"/>
                      </a:moveTo>
                      <a:lnTo>
                        <a:pt x="1017" y="764"/>
                      </a:lnTo>
                      <a:lnTo>
                        <a:pt x="1017" y="902"/>
                      </a:lnTo>
                      <a:lnTo>
                        <a:pt x="971" y="996"/>
                      </a:lnTo>
                      <a:lnTo>
                        <a:pt x="831" y="996"/>
                      </a:lnTo>
                      <a:lnTo>
                        <a:pt x="762" y="948"/>
                      </a:lnTo>
                      <a:lnTo>
                        <a:pt x="648" y="810"/>
                      </a:lnTo>
                      <a:lnTo>
                        <a:pt x="602" y="787"/>
                      </a:lnTo>
                      <a:lnTo>
                        <a:pt x="439" y="925"/>
                      </a:lnTo>
                      <a:lnTo>
                        <a:pt x="324" y="925"/>
                      </a:lnTo>
                      <a:lnTo>
                        <a:pt x="301" y="996"/>
                      </a:lnTo>
                      <a:lnTo>
                        <a:pt x="209" y="996"/>
                      </a:lnTo>
                      <a:lnTo>
                        <a:pt x="115" y="902"/>
                      </a:lnTo>
                      <a:lnTo>
                        <a:pt x="0" y="833"/>
                      </a:lnTo>
                      <a:lnTo>
                        <a:pt x="92" y="695"/>
                      </a:lnTo>
                      <a:lnTo>
                        <a:pt x="92" y="580"/>
                      </a:lnTo>
                      <a:lnTo>
                        <a:pt x="115" y="417"/>
                      </a:lnTo>
                      <a:lnTo>
                        <a:pt x="301" y="324"/>
                      </a:lnTo>
                      <a:lnTo>
                        <a:pt x="301" y="232"/>
                      </a:lnTo>
                      <a:lnTo>
                        <a:pt x="324" y="92"/>
                      </a:lnTo>
                      <a:lnTo>
                        <a:pt x="508" y="92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85" y="92"/>
                      </a:lnTo>
                      <a:lnTo>
                        <a:pt x="1017" y="92"/>
                      </a:lnTo>
                      <a:lnTo>
                        <a:pt x="1109" y="69"/>
                      </a:lnTo>
                      <a:lnTo>
                        <a:pt x="1132" y="209"/>
                      </a:lnTo>
                      <a:lnTo>
                        <a:pt x="1155" y="301"/>
                      </a:lnTo>
                      <a:lnTo>
                        <a:pt x="1109" y="440"/>
                      </a:lnTo>
                      <a:lnTo>
                        <a:pt x="1063" y="58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6687" y="4076"/>
                  <a:ext cx="808" cy="626"/>
                </a:xfrm>
                <a:custGeom>
                  <a:avLst/>
                  <a:gdLst>
                    <a:gd name="T0" fmla="*/ 510 w 808"/>
                    <a:gd name="T1" fmla="*/ 71 h 626"/>
                    <a:gd name="T2" fmla="*/ 602 w 808"/>
                    <a:gd name="T3" fmla="*/ 94 h 626"/>
                    <a:gd name="T4" fmla="*/ 739 w 808"/>
                    <a:gd name="T5" fmla="*/ 94 h 626"/>
                    <a:gd name="T6" fmla="*/ 808 w 808"/>
                    <a:gd name="T7" fmla="*/ 71 h 626"/>
                    <a:gd name="T8" fmla="*/ 808 w 808"/>
                    <a:gd name="T9" fmla="*/ 163 h 626"/>
                    <a:gd name="T10" fmla="*/ 716 w 808"/>
                    <a:gd name="T11" fmla="*/ 186 h 626"/>
                    <a:gd name="T12" fmla="*/ 648 w 808"/>
                    <a:gd name="T13" fmla="*/ 255 h 626"/>
                    <a:gd name="T14" fmla="*/ 579 w 808"/>
                    <a:gd name="T15" fmla="*/ 209 h 626"/>
                    <a:gd name="T16" fmla="*/ 533 w 808"/>
                    <a:gd name="T17" fmla="*/ 278 h 626"/>
                    <a:gd name="T18" fmla="*/ 462 w 808"/>
                    <a:gd name="T19" fmla="*/ 347 h 626"/>
                    <a:gd name="T20" fmla="*/ 462 w 808"/>
                    <a:gd name="T21" fmla="*/ 442 h 626"/>
                    <a:gd name="T22" fmla="*/ 556 w 808"/>
                    <a:gd name="T23" fmla="*/ 511 h 626"/>
                    <a:gd name="T24" fmla="*/ 533 w 808"/>
                    <a:gd name="T25" fmla="*/ 626 h 626"/>
                    <a:gd name="T26" fmla="*/ 439 w 808"/>
                    <a:gd name="T27" fmla="*/ 626 h 626"/>
                    <a:gd name="T28" fmla="*/ 393 w 808"/>
                    <a:gd name="T29" fmla="*/ 603 h 626"/>
                    <a:gd name="T30" fmla="*/ 324 w 808"/>
                    <a:gd name="T31" fmla="*/ 534 h 626"/>
                    <a:gd name="T32" fmla="*/ 324 w 808"/>
                    <a:gd name="T33" fmla="*/ 465 h 626"/>
                    <a:gd name="T34" fmla="*/ 255 w 808"/>
                    <a:gd name="T35" fmla="*/ 442 h 626"/>
                    <a:gd name="T36" fmla="*/ 209 w 808"/>
                    <a:gd name="T37" fmla="*/ 488 h 626"/>
                    <a:gd name="T38" fmla="*/ 209 w 808"/>
                    <a:gd name="T39" fmla="*/ 534 h 626"/>
                    <a:gd name="T40" fmla="*/ 140 w 808"/>
                    <a:gd name="T41" fmla="*/ 534 h 626"/>
                    <a:gd name="T42" fmla="*/ 117 w 808"/>
                    <a:gd name="T43" fmla="*/ 419 h 626"/>
                    <a:gd name="T44" fmla="*/ 46 w 808"/>
                    <a:gd name="T45" fmla="*/ 442 h 626"/>
                    <a:gd name="T46" fmla="*/ 69 w 808"/>
                    <a:gd name="T47" fmla="*/ 347 h 626"/>
                    <a:gd name="T48" fmla="*/ 0 w 808"/>
                    <a:gd name="T49" fmla="*/ 255 h 626"/>
                    <a:gd name="T50" fmla="*/ 163 w 808"/>
                    <a:gd name="T51" fmla="*/ 186 h 626"/>
                    <a:gd name="T52" fmla="*/ 278 w 808"/>
                    <a:gd name="T53" fmla="*/ 140 h 626"/>
                    <a:gd name="T54" fmla="*/ 393 w 808"/>
                    <a:gd name="T55" fmla="*/ 0 h 626"/>
                    <a:gd name="T56" fmla="*/ 510 w 808"/>
                    <a:gd name="T57" fmla="*/ 71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626">
                      <a:moveTo>
                        <a:pt x="510" y="71"/>
                      </a:moveTo>
                      <a:lnTo>
                        <a:pt x="602" y="94"/>
                      </a:lnTo>
                      <a:lnTo>
                        <a:pt x="739" y="94"/>
                      </a:lnTo>
                      <a:lnTo>
                        <a:pt x="808" y="71"/>
                      </a:lnTo>
                      <a:lnTo>
                        <a:pt x="808" y="163"/>
                      </a:lnTo>
                      <a:lnTo>
                        <a:pt x="716" y="186"/>
                      </a:lnTo>
                      <a:lnTo>
                        <a:pt x="648" y="255"/>
                      </a:lnTo>
                      <a:lnTo>
                        <a:pt x="579" y="209"/>
                      </a:lnTo>
                      <a:lnTo>
                        <a:pt x="533" y="278"/>
                      </a:lnTo>
                      <a:lnTo>
                        <a:pt x="462" y="347"/>
                      </a:lnTo>
                      <a:lnTo>
                        <a:pt x="462" y="442"/>
                      </a:lnTo>
                      <a:lnTo>
                        <a:pt x="556" y="511"/>
                      </a:lnTo>
                      <a:lnTo>
                        <a:pt x="533" y="626"/>
                      </a:lnTo>
                      <a:lnTo>
                        <a:pt x="439" y="626"/>
                      </a:lnTo>
                      <a:lnTo>
                        <a:pt x="393" y="603"/>
                      </a:lnTo>
                      <a:lnTo>
                        <a:pt x="324" y="534"/>
                      </a:lnTo>
                      <a:lnTo>
                        <a:pt x="324" y="465"/>
                      </a:lnTo>
                      <a:lnTo>
                        <a:pt x="255" y="442"/>
                      </a:lnTo>
                      <a:lnTo>
                        <a:pt x="209" y="488"/>
                      </a:lnTo>
                      <a:lnTo>
                        <a:pt x="209" y="534"/>
                      </a:lnTo>
                      <a:lnTo>
                        <a:pt x="140" y="534"/>
                      </a:lnTo>
                      <a:lnTo>
                        <a:pt x="117" y="419"/>
                      </a:lnTo>
                      <a:lnTo>
                        <a:pt x="46" y="442"/>
                      </a:lnTo>
                      <a:lnTo>
                        <a:pt x="69" y="347"/>
                      </a:lnTo>
                      <a:lnTo>
                        <a:pt x="0" y="255"/>
                      </a:lnTo>
                      <a:lnTo>
                        <a:pt x="163" y="186"/>
                      </a:lnTo>
                      <a:lnTo>
                        <a:pt x="278" y="140"/>
                      </a:lnTo>
                      <a:lnTo>
                        <a:pt x="393" y="0"/>
                      </a:lnTo>
                      <a:lnTo>
                        <a:pt x="510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Freeform 31" descr="市松模様 (小)"/>
                <p:cNvSpPr>
                  <a:spLocks/>
                </p:cNvSpPr>
                <p:nvPr/>
              </p:nvSpPr>
              <p:spPr bwMode="auto">
                <a:xfrm>
                  <a:off x="7911" y="2804"/>
                  <a:ext cx="925" cy="879"/>
                </a:xfrm>
                <a:custGeom>
                  <a:avLst/>
                  <a:gdLst>
                    <a:gd name="T0" fmla="*/ 693 w 925"/>
                    <a:gd name="T1" fmla="*/ 833 h 879"/>
                    <a:gd name="T2" fmla="*/ 579 w 925"/>
                    <a:gd name="T3" fmla="*/ 879 h 879"/>
                    <a:gd name="T4" fmla="*/ 510 w 925"/>
                    <a:gd name="T5" fmla="*/ 787 h 879"/>
                    <a:gd name="T6" fmla="*/ 464 w 925"/>
                    <a:gd name="T7" fmla="*/ 718 h 879"/>
                    <a:gd name="T8" fmla="*/ 370 w 925"/>
                    <a:gd name="T9" fmla="*/ 626 h 879"/>
                    <a:gd name="T10" fmla="*/ 278 w 925"/>
                    <a:gd name="T11" fmla="*/ 649 h 879"/>
                    <a:gd name="T12" fmla="*/ 117 w 925"/>
                    <a:gd name="T13" fmla="*/ 695 h 879"/>
                    <a:gd name="T14" fmla="*/ 94 w 925"/>
                    <a:gd name="T15" fmla="*/ 603 h 879"/>
                    <a:gd name="T16" fmla="*/ 0 w 925"/>
                    <a:gd name="T17" fmla="*/ 485 h 879"/>
                    <a:gd name="T18" fmla="*/ 48 w 925"/>
                    <a:gd name="T19" fmla="*/ 416 h 879"/>
                    <a:gd name="T20" fmla="*/ 186 w 925"/>
                    <a:gd name="T21" fmla="*/ 301 h 879"/>
                    <a:gd name="T22" fmla="*/ 232 w 925"/>
                    <a:gd name="T23" fmla="*/ 255 h 879"/>
                    <a:gd name="T24" fmla="*/ 232 w 925"/>
                    <a:gd name="T25" fmla="*/ 115 h 879"/>
                    <a:gd name="T26" fmla="*/ 278 w 925"/>
                    <a:gd name="T27" fmla="*/ 138 h 879"/>
                    <a:gd name="T28" fmla="*/ 301 w 925"/>
                    <a:gd name="T29" fmla="*/ 115 h 879"/>
                    <a:gd name="T30" fmla="*/ 301 w 925"/>
                    <a:gd name="T31" fmla="*/ 23 h 879"/>
                    <a:gd name="T32" fmla="*/ 393 w 925"/>
                    <a:gd name="T33" fmla="*/ 0 h 879"/>
                    <a:gd name="T34" fmla="*/ 510 w 925"/>
                    <a:gd name="T35" fmla="*/ 23 h 879"/>
                    <a:gd name="T36" fmla="*/ 624 w 925"/>
                    <a:gd name="T37" fmla="*/ 23 h 879"/>
                    <a:gd name="T38" fmla="*/ 670 w 925"/>
                    <a:gd name="T39" fmla="*/ 209 h 879"/>
                    <a:gd name="T40" fmla="*/ 762 w 925"/>
                    <a:gd name="T41" fmla="*/ 232 h 879"/>
                    <a:gd name="T42" fmla="*/ 785 w 925"/>
                    <a:gd name="T43" fmla="*/ 324 h 879"/>
                    <a:gd name="T44" fmla="*/ 856 w 925"/>
                    <a:gd name="T45" fmla="*/ 347 h 879"/>
                    <a:gd name="T46" fmla="*/ 925 w 925"/>
                    <a:gd name="T47" fmla="*/ 462 h 879"/>
                    <a:gd name="T48" fmla="*/ 879 w 925"/>
                    <a:gd name="T49" fmla="*/ 534 h 879"/>
                    <a:gd name="T50" fmla="*/ 785 w 925"/>
                    <a:gd name="T51" fmla="*/ 603 h 879"/>
                    <a:gd name="T52" fmla="*/ 762 w 925"/>
                    <a:gd name="T53" fmla="*/ 718 h 879"/>
                    <a:gd name="T54" fmla="*/ 693 w 925"/>
                    <a:gd name="T55" fmla="*/ 764 h 879"/>
                    <a:gd name="T56" fmla="*/ 693 w 925"/>
                    <a:gd name="T57" fmla="*/ 833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25" h="879">
                      <a:moveTo>
                        <a:pt x="693" y="833"/>
                      </a:moveTo>
                      <a:lnTo>
                        <a:pt x="579" y="879"/>
                      </a:lnTo>
                      <a:lnTo>
                        <a:pt x="510" y="787"/>
                      </a:lnTo>
                      <a:lnTo>
                        <a:pt x="464" y="718"/>
                      </a:lnTo>
                      <a:lnTo>
                        <a:pt x="370" y="626"/>
                      </a:lnTo>
                      <a:lnTo>
                        <a:pt x="278" y="649"/>
                      </a:lnTo>
                      <a:lnTo>
                        <a:pt x="117" y="695"/>
                      </a:lnTo>
                      <a:lnTo>
                        <a:pt x="94" y="603"/>
                      </a:lnTo>
                      <a:lnTo>
                        <a:pt x="0" y="485"/>
                      </a:lnTo>
                      <a:lnTo>
                        <a:pt x="48" y="416"/>
                      </a:lnTo>
                      <a:lnTo>
                        <a:pt x="186" y="301"/>
                      </a:lnTo>
                      <a:lnTo>
                        <a:pt x="232" y="255"/>
                      </a:lnTo>
                      <a:lnTo>
                        <a:pt x="232" y="115"/>
                      </a:lnTo>
                      <a:lnTo>
                        <a:pt x="278" y="138"/>
                      </a:lnTo>
                      <a:lnTo>
                        <a:pt x="301" y="115"/>
                      </a:lnTo>
                      <a:lnTo>
                        <a:pt x="301" y="23"/>
                      </a:lnTo>
                      <a:lnTo>
                        <a:pt x="393" y="0"/>
                      </a:lnTo>
                      <a:lnTo>
                        <a:pt x="510" y="23"/>
                      </a:lnTo>
                      <a:lnTo>
                        <a:pt x="624" y="23"/>
                      </a:lnTo>
                      <a:lnTo>
                        <a:pt x="670" y="209"/>
                      </a:lnTo>
                      <a:lnTo>
                        <a:pt x="762" y="232"/>
                      </a:lnTo>
                      <a:lnTo>
                        <a:pt x="785" y="324"/>
                      </a:lnTo>
                      <a:lnTo>
                        <a:pt x="856" y="347"/>
                      </a:lnTo>
                      <a:lnTo>
                        <a:pt x="925" y="462"/>
                      </a:lnTo>
                      <a:lnTo>
                        <a:pt x="879" y="534"/>
                      </a:lnTo>
                      <a:lnTo>
                        <a:pt x="785" y="603"/>
                      </a:lnTo>
                      <a:lnTo>
                        <a:pt x="762" y="718"/>
                      </a:lnTo>
                      <a:lnTo>
                        <a:pt x="693" y="764"/>
                      </a:lnTo>
                      <a:lnTo>
                        <a:pt x="693" y="83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>
                  <a:off x="8971" y="3780"/>
                  <a:ext cx="785" cy="646"/>
                </a:xfrm>
                <a:custGeom>
                  <a:avLst/>
                  <a:gdLst>
                    <a:gd name="T0" fmla="*/ 324 w 785"/>
                    <a:gd name="T1" fmla="*/ 347 h 646"/>
                    <a:gd name="T2" fmla="*/ 209 w 785"/>
                    <a:gd name="T3" fmla="*/ 370 h 646"/>
                    <a:gd name="T4" fmla="*/ 92 w 785"/>
                    <a:gd name="T5" fmla="*/ 347 h 646"/>
                    <a:gd name="T6" fmla="*/ 0 w 785"/>
                    <a:gd name="T7" fmla="*/ 253 h 646"/>
                    <a:gd name="T8" fmla="*/ 69 w 785"/>
                    <a:gd name="T9" fmla="*/ 138 h 646"/>
                    <a:gd name="T10" fmla="*/ 115 w 785"/>
                    <a:gd name="T11" fmla="*/ 69 h 646"/>
                    <a:gd name="T12" fmla="*/ 163 w 785"/>
                    <a:gd name="T13" fmla="*/ 0 h 646"/>
                    <a:gd name="T14" fmla="*/ 255 w 785"/>
                    <a:gd name="T15" fmla="*/ 0 h 646"/>
                    <a:gd name="T16" fmla="*/ 370 w 785"/>
                    <a:gd name="T17" fmla="*/ 46 h 646"/>
                    <a:gd name="T18" fmla="*/ 416 w 785"/>
                    <a:gd name="T19" fmla="*/ 23 h 646"/>
                    <a:gd name="T20" fmla="*/ 485 w 785"/>
                    <a:gd name="T21" fmla="*/ 69 h 646"/>
                    <a:gd name="T22" fmla="*/ 556 w 785"/>
                    <a:gd name="T23" fmla="*/ 0 h 646"/>
                    <a:gd name="T24" fmla="*/ 716 w 785"/>
                    <a:gd name="T25" fmla="*/ 23 h 646"/>
                    <a:gd name="T26" fmla="*/ 716 w 785"/>
                    <a:gd name="T27" fmla="*/ 207 h 646"/>
                    <a:gd name="T28" fmla="*/ 739 w 785"/>
                    <a:gd name="T29" fmla="*/ 253 h 646"/>
                    <a:gd name="T30" fmla="*/ 716 w 785"/>
                    <a:gd name="T31" fmla="*/ 322 h 646"/>
                    <a:gd name="T32" fmla="*/ 762 w 785"/>
                    <a:gd name="T33" fmla="*/ 393 h 646"/>
                    <a:gd name="T34" fmla="*/ 785 w 785"/>
                    <a:gd name="T35" fmla="*/ 623 h 646"/>
                    <a:gd name="T36" fmla="*/ 671 w 785"/>
                    <a:gd name="T37" fmla="*/ 646 h 646"/>
                    <a:gd name="T38" fmla="*/ 485 w 785"/>
                    <a:gd name="T39" fmla="*/ 646 h 646"/>
                    <a:gd name="T40" fmla="*/ 485 w 785"/>
                    <a:gd name="T41" fmla="*/ 554 h 646"/>
                    <a:gd name="T42" fmla="*/ 533 w 785"/>
                    <a:gd name="T43" fmla="*/ 508 h 646"/>
                    <a:gd name="T44" fmla="*/ 579 w 785"/>
                    <a:gd name="T45" fmla="*/ 462 h 646"/>
                    <a:gd name="T46" fmla="*/ 533 w 785"/>
                    <a:gd name="T47" fmla="*/ 416 h 646"/>
                    <a:gd name="T48" fmla="*/ 485 w 785"/>
                    <a:gd name="T49" fmla="*/ 416 h 646"/>
                    <a:gd name="T50" fmla="*/ 439 w 785"/>
                    <a:gd name="T51" fmla="*/ 370 h 646"/>
                    <a:gd name="T52" fmla="*/ 324 w 785"/>
                    <a:gd name="T53" fmla="*/ 347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85" h="646">
                      <a:moveTo>
                        <a:pt x="324" y="347"/>
                      </a:moveTo>
                      <a:lnTo>
                        <a:pt x="209" y="370"/>
                      </a:lnTo>
                      <a:lnTo>
                        <a:pt x="92" y="347"/>
                      </a:lnTo>
                      <a:lnTo>
                        <a:pt x="0" y="253"/>
                      </a:lnTo>
                      <a:lnTo>
                        <a:pt x="69" y="138"/>
                      </a:lnTo>
                      <a:lnTo>
                        <a:pt x="115" y="69"/>
                      </a:lnTo>
                      <a:lnTo>
                        <a:pt x="163" y="0"/>
                      </a:lnTo>
                      <a:lnTo>
                        <a:pt x="255" y="0"/>
                      </a:lnTo>
                      <a:lnTo>
                        <a:pt x="370" y="46"/>
                      </a:lnTo>
                      <a:lnTo>
                        <a:pt x="416" y="23"/>
                      </a:lnTo>
                      <a:lnTo>
                        <a:pt x="485" y="69"/>
                      </a:lnTo>
                      <a:lnTo>
                        <a:pt x="556" y="0"/>
                      </a:lnTo>
                      <a:lnTo>
                        <a:pt x="716" y="23"/>
                      </a:lnTo>
                      <a:lnTo>
                        <a:pt x="716" y="207"/>
                      </a:lnTo>
                      <a:lnTo>
                        <a:pt x="739" y="253"/>
                      </a:lnTo>
                      <a:lnTo>
                        <a:pt x="716" y="322"/>
                      </a:lnTo>
                      <a:lnTo>
                        <a:pt x="762" y="393"/>
                      </a:lnTo>
                      <a:lnTo>
                        <a:pt x="785" y="623"/>
                      </a:lnTo>
                      <a:lnTo>
                        <a:pt x="671" y="646"/>
                      </a:lnTo>
                      <a:lnTo>
                        <a:pt x="485" y="646"/>
                      </a:lnTo>
                      <a:lnTo>
                        <a:pt x="485" y="554"/>
                      </a:lnTo>
                      <a:lnTo>
                        <a:pt x="533" y="508"/>
                      </a:lnTo>
                      <a:lnTo>
                        <a:pt x="579" y="462"/>
                      </a:lnTo>
                      <a:lnTo>
                        <a:pt x="533" y="416"/>
                      </a:lnTo>
                      <a:lnTo>
                        <a:pt x="485" y="416"/>
                      </a:lnTo>
                      <a:lnTo>
                        <a:pt x="439" y="370"/>
                      </a:lnTo>
                      <a:lnTo>
                        <a:pt x="324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12186" y="5515"/>
                  <a:ext cx="714" cy="671"/>
                </a:xfrm>
                <a:custGeom>
                  <a:avLst/>
                  <a:gdLst>
                    <a:gd name="T0" fmla="*/ 393 w 714"/>
                    <a:gd name="T1" fmla="*/ 46 h 671"/>
                    <a:gd name="T2" fmla="*/ 485 w 714"/>
                    <a:gd name="T3" fmla="*/ 69 h 671"/>
                    <a:gd name="T4" fmla="*/ 600 w 714"/>
                    <a:gd name="T5" fmla="*/ 92 h 671"/>
                    <a:gd name="T6" fmla="*/ 714 w 714"/>
                    <a:gd name="T7" fmla="*/ 92 h 671"/>
                    <a:gd name="T8" fmla="*/ 669 w 714"/>
                    <a:gd name="T9" fmla="*/ 186 h 671"/>
                    <a:gd name="T10" fmla="*/ 692 w 714"/>
                    <a:gd name="T11" fmla="*/ 255 h 671"/>
                    <a:gd name="T12" fmla="*/ 646 w 714"/>
                    <a:gd name="T13" fmla="*/ 370 h 671"/>
                    <a:gd name="T14" fmla="*/ 577 w 714"/>
                    <a:gd name="T15" fmla="*/ 393 h 671"/>
                    <a:gd name="T16" fmla="*/ 531 w 714"/>
                    <a:gd name="T17" fmla="*/ 508 h 671"/>
                    <a:gd name="T18" fmla="*/ 508 w 714"/>
                    <a:gd name="T19" fmla="*/ 556 h 671"/>
                    <a:gd name="T20" fmla="*/ 439 w 714"/>
                    <a:gd name="T21" fmla="*/ 579 h 671"/>
                    <a:gd name="T22" fmla="*/ 393 w 714"/>
                    <a:gd name="T23" fmla="*/ 648 h 671"/>
                    <a:gd name="T24" fmla="*/ 345 w 714"/>
                    <a:gd name="T25" fmla="*/ 671 h 671"/>
                    <a:gd name="T26" fmla="*/ 161 w 714"/>
                    <a:gd name="T27" fmla="*/ 648 h 671"/>
                    <a:gd name="T28" fmla="*/ 46 w 714"/>
                    <a:gd name="T29" fmla="*/ 648 h 671"/>
                    <a:gd name="T30" fmla="*/ 46 w 714"/>
                    <a:gd name="T31" fmla="*/ 602 h 671"/>
                    <a:gd name="T32" fmla="*/ 0 w 714"/>
                    <a:gd name="T33" fmla="*/ 556 h 671"/>
                    <a:gd name="T34" fmla="*/ 46 w 714"/>
                    <a:gd name="T35" fmla="*/ 462 h 671"/>
                    <a:gd name="T36" fmla="*/ 46 w 714"/>
                    <a:gd name="T37" fmla="*/ 324 h 671"/>
                    <a:gd name="T38" fmla="*/ 92 w 714"/>
                    <a:gd name="T39" fmla="*/ 140 h 671"/>
                    <a:gd name="T40" fmla="*/ 138 w 714"/>
                    <a:gd name="T41" fmla="*/ 0 h 671"/>
                    <a:gd name="T42" fmla="*/ 322 w 714"/>
                    <a:gd name="T43" fmla="*/ 0 h 671"/>
                    <a:gd name="T44" fmla="*/ 393 w 714"/>
                    <a:gd name="T45" fmla="*/ 46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4" h="671">
                      <a:moveTo>
                        <a:pt x="393" y="46"/>
                      </a:moveTo>
                      <a:lnTo>
                        <a:pt x="485" y="69"/>
                      </a:lnTo>
                      <a:lnTo>
                        <a:pt x="600" y="92"/>
                      </a:lnTo>
                      <a:lnTo>
                        <a:pt x="714" y="92"/>
                      </a:lnTo>
                      <a:lnTo>
                        <a:pt x="669" y="186"/>
                      </a:lnTo>
                      <a:lnTo>
                        <a:pt x="692" y="255"/>
                      </a:lnTo>
                      <a:lnTo>
                        <a:pt x="646" y="370"/>
                      </a:lnTo>
                      <a:lnTo>
                        <a:pt x="577" y="393"/>
                      </a:lnTo>
                      <a:lnTo>
                        <a:pt x="531" y="508"/>
                      </a:lnTo>
                      <a:lnTo>
                        <a:pt x="508" y="556"/>
                      </a:lnTo>
                      <a:lnTo>
                        <a:pt x="439" y="579"/>
                      </a:lnTo>
                      <a:lnTo>
                        <a:pt x="393" y="648"/>
                      </a:lnTo>
                      <a:lnTo>
                        <a:pt x="345" y="671"/>
                      </a:lnTo>
                      <a:lnTo>
                        <a:pt x="161" y="648"/>
                      </a:lnTo>
                      <a:lnTo>
                        <a:pt x="46" y="648"/>
                      </a:lnTo>
                      <a:lnTo>
                        <a:pt x="46" y="602"/>
                      </a:lnTo>
                      <a:lnTo>
                        <a:pt x="0" y="556"/>
                      </a:lnTo>
                      <a:lnTo>
                        <a:pt x="46" y="462"/>
                      </a:lnTo>
                      <a:lnTo>
                        <a:pt x="46" y="324"/>
                      </a:lnTo>
                      <a:lnTo>
                        <a:pt x="92" y="140"/>
                      </a:lnTo>
                      <a:lnTo>
                        <a:pt x="138" y="0"/>
                      </a:lnTo>
                      <a:lnTo>
                        <a:pt x="322" y="0"/>
                      </a:lnTo>
                      <a:lnTo>
                        <a:pt x="393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10871" y="4725"/>
                  <a:ext cx="926" cy="764"/>
                </a:xfrm>
                <a:custGeom>
                  <a:avLst/>
                  <a:gdLst>
                    <a:gd name="T0" fmla="*/ 393 w 926"/>
                    <a:gd name="T1" fmla="*/ 138 h 764"/>
                    <a:gd name="T2" fmla="*/ 462 w 926"/>
                    <a:gd name="T3" fmla="*/ 92 h 764"/>
                    <a:gd name="T4" fmla="*/ 556 w 926"/>
                    <a:gd name="T5" fmla="*/ 0 h 764"/>
                    <a:gd name="T6" fmla="*/ 671 w 926"/>
                    <a:gd name="T7" fmla="*/ 92 h 764"/>
                    <a:gd name="T8" fmla="*/ 763 w 926"/>
                    <a:gd name="T9" fmla="*/ 186 h 764"/>
                    <a:gd name="T10" fmla="*/ 832 w 926"/>
                    <a:gd name="T11" fmla="*/ 232 h 764"/>
                    <a:gd name="T12" fmla="*/ 926 w 926"/>
                    <a:gd name="T13" fmla="*/ 347 h 764"/>
                    <a:gd name="T14" fmla="*/ 855 w 926"/>
                    <a:gd name="T15" fmla="*/ 439 h 764"/>
                    <a:gd name="T16" fmla="*/ 671 w 926"/>
                    <a:gd name="T17" fmla="*/ 439 h 764"/>
                    <a:gd name="T18" fmla="*/ 648 w 926"/>
                    <a:gd name="T19" fmla="*/ 579 h 764"/>
                    <a:gd name="T20" fmla="*/ 648 w 926"/>
                    <a:gd name="T21" fmla="*/ 671 h 764"/>
                    <a:gd name="T22" fmla="*/ 462 w 926"/>
                    <a:gd name="T23" fmla="*/ 764 h 764"/>
                    <a:gd name="T24" fmla="*/ 324 w 926"/>
                    <a:gd name="T25" fmla="*/ 718 h 764"/>
                    <a:gd name="T26" fmla="*/ 255 w 926"/>
                    <a:gd name="T27" fmla="*/ 694 h 764"/>
                    <a:gd name="T28" fmla="*/ 163 w 926"/>
                    <a:gd name="T29" fmla="*/ 694 h 764"/>
                    <a:gd name="T30" fmla="*/ 46 w 926"/>
                    <a:gd name="T31" fmla="*/ 671 h 764"/>
                    <a:gd name="T32" fmla="*/ 0 w 926"/>
                    <a:gd name="T33" fmla="*/ 579 h 764"/>
                    <a:gd name="T34" fmla="*/ 138 w 926"/>
                    <a:gd name="T35" fmla="*/ 462 h 764"/>
                    <a:gd name="T36" fmla="*/ 209 w 926"/>
                    <a:gd name="T37" fmla="*/ 393 h 764"/>
                    <a:gd name="T38" fmla="*/ 255 w 926"/>
                    <a:gd name="T39" fmla="*/ 209 h 764"/>
                    <a:gd name="T40" fmla="*/ 393 w 926"/>
                    <a:gd name="T41" fmla="*/ 138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26" h="764">
                      <a:moveTo>
                        <a:pt x="393" y="138"/>
                      </a:moveTo>
                      <a:lnTo>
                        <a:pt x="462" y="92"/>
                      </a:lnTo>
                      <a:lnTo>
                        <a:pt x="556" y="0"/>
                      </a:lnTo>
                      <a:lnTo>
                        <a:pt x="671" y="92"/>
                      </a:lnTo>
                      <a:lnTo>
                        <a:pt x="763" y="186"/>
                      </a:lnTo>
                      <a:lnTo>
                        <a:pt x="832" y="232"/>
                      </a:lnTo>
                      <a:lnTo>
                        <a:pt x="926" y="347"/>
                      </a:lnTo>
                      <a:lnTo>
                        <a:pt x="855" y="439"/>
                      </a:lnTo>
                      <a:lnTo>
                        <a:pt x="671" y="439"/>
                      </a:lnTo>
                      <a:lnTo>
                        <a:pt x="648" y="579"/>
                      </a:lnTo>
                      <a:lnTo>
                        <a:pt x="648" y="671"/>
                      </a:lnTo>
                      <a:lnTo>
                        <a:pt x="462" y="764"/>
                      </a:lnTo>
                      <a:lnTo>
                        <a:pt x="324" y="718"/>
                      </a:lnTo>
                      <a:lnTo>
                        <a:pt x="255" y="694"/>
                      </a:lnTo>
                      <a:lnTo>
                        <a:pt x="163" y="694"/>
                      </a:lnTo>
                      <a:lnTo>
                        <a:pt x="46" y="671"/>
                      </a:lnTo>
                      <a:lnTo>
                        <a:pt x="0" y="579"/>
                      </a:lnTo>
                      <a:lnTo>
                        <a:pt x="138" y="462"/>
                      </a:lnTo>
                      <a:lnTo>
                        <a:pt x="209" y="393"/>
                      </a:lnTo>
                      <a:lnTo>
                        <a:pt x="255" y="209"/>
                      </a:lnTo>
                      <a:lnTo>
                        <a:pt x="393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" name="Freeform 35"/>
                <p:cNvSpPr>
                  <a:spLocks/>
                </p:cNvSpPr>
                <p:nvPr/>
              </p:nvSpPr>
              <p:spPr bwMode="auto">
                <a:xfrm>
                  <a:off x="10384" y="5304"/>
                  <a:ext cx="946" cy="601"/>
                </a:xfrm>
                <a:custGeom>
                  <a:avLst/>
                  <a:gdLst>
                    <a:gd name="T0" fmla="*/ 530 w 946"/>
                    <a:gd name="T1" fmla="*/ 92 h 601"/>
                    <a:gd name="T2" fmla="*/ 647 w 946"/>
                    <a:gd name="T3" fmla="*/ 115 h 601"/>
                    <a:gd name="T4" fmla="*/ 739 w 946"/>
                    <a:gd name="T5" fmla="*/ 115 h 601"/>
                    <a:gd name="T6" fmla="*/ 808 w 946"/>
                    <a:gd name="T7" fmla="*/ 139 h 601"/>
                    <a:gd name="T8" fmla="*/ 946 w 946"/>
                    <a:gd name="T9" fmla="*/ 185 h 601"/>
                    <a:gd name="T10" fmla="*/ 923 w 946"/>
                    <a:gd name="T11" fmla="*/ 348 h 601"/>
                    <a:gd name="T12" fmla="*/ 923 w 946"/>
                    <a:gd name="T13" fmla="*/ 463 h 601"/>
                    <a:gd name="T14" fmla="*/ 831 w 946"/>
                    <a:gd name="T15" fmla="*/ 601 h 601"/>
                    <a:gd name="T16" fmla="*/ 716 w 946"/>
                    <a:gd name="T17" fmla="*/ 532 h 601"/>
                    <a:gd name="T18" fmla="*/ 647 w 946"/>
                    <a:gd name="T19" fmla="*/ 463 h 601"/>
                    <a:gd name="T20" fmla="*/ 553 w 946"/>
                    <a:gd name="T21" fmla="*/ 486 h 601"/>
                    <a:gd name="T22" fmla="*/ 461 w 946"/>
                    <a:gd name="T23" fmla="*/ 463 h 601"/>
                    <a:gd name="T24" fmla="*/ 370 w 946"/>
                    <a:gd name="T25" fmla="*/ 348 h 601"/>
                    <a:gd name="T26" fmla="*/ 255 w 946"/>
                    <a:gd name="T27" fmla="*/ 348 h 601"/>
                    <a:gd name="T28" fmla="*/ 138 w 946"/>
                    <a:gd name="T29" fmla="*/ 348 h 601"/>
                    <a:gd name="T30" fmla="*/ 23 w 946"/>
                    <a:gd name="T31" fmla="*/ 300 h 601"/>
                    <a:gd name="T32" fmla="*/ 0 w 946"/>
                    <a:gd name="T33" fmla="*/ 185 h 601"/>
                    <a:gd name="T34" fmla="*/ 115 w 946"/>
                    <a:gd name="T35" fmla="*/ 115 h 601"/>
                    <a:gd name="T36" fmla="*/ 207 w 946"/>
                    <a:gd name="T37" fmla="*/ 92 h 601"/>
                    <a:gd name="T38" fmla="*/ 255 w 946"/>
                    <a:gd name="T39" fmla="*/ 46 h 601"/>
                    <a:gd name="T40" fmla="*/ 370 w 946"/>
                    <a:gd name="T41" fmla="*/ 46 h 601"/>
                    <a:gd name="T42" fmla="*/ 484 w 946"/>
                    <a:gd name="T43" fmla="*/ 0 h 601"/>
                    <a:gd name="T44" fmla="*/ 530 w 946"/>
                    <a:gd name="T45" fmla="*/ 9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46" h="601">
                      <a:moveTo>
                        <a:pt x="530" y="92"/>
                      </a:moveTo>
                      <a:lnTo>
                        <a:pt x="647" y="115"/>
                      </a:lnTo>
                      <a:lnTo>
                        <a:pt x="739" y="115"/>
                      </a:lnTo>
                      <a:lnTo>
                        <a:pt x="808" y="139"/>
                      </a:lnTo>
                      <a:lnTo>
                        <a:pt x="946" y="185"/>
                      </a:lnTo>
                      <a:lnTo>
                        <a:pt x="923" y="348"/>
                      </a:lnTo>
                      <a:lnTo>
                        <a:pt x="923" y="463"/>
                      </a:lnTo>
                      <a:lnTo>
                        <a:pt x="831" y="601"/>
                      </a:lnTo>
                      <a:lnTo>
                        <a:pt x="716" y="532"/>
                      </a:lnTo>
                      <a:lnTo>
                        <a:pt x="647" y="463"/>
                      </a:lnTo>
                      <a:lnTo>
                        <a:pt x="553" y="486"/>
                      </a:lnTo>
                      <a:lnTo>
                        <a:pt x="461" y="463"/>
                      </a:lnTo>
                      <a:lnTo>
                        <a:pt x="370" y="348"/>
                      </a:lnTo>
                      <a:lnTo>
                        <a:pt x="255" y="348"/>
                      </a:lnTo>
                      <a:lnTo>
                        <a:pt x="138" y="348"/>
                      </a:lnTo>
                      <a:lnTo>
                        <a:pt x="23" y="300"/>
                      </a:lnTo>
                      <a:lnTo>
                        <a:pt x="0" y="185"/>
                      </a:lnTo>
                      <a:lnTo>
                        <a:pt x="115" y="115"/>
                      </a:lnTo>
                      <a:lnTo>
                        <a:pt x="207" y="92"/>
                      </a:lnTo>
                      <a:lnTo>
                        <a:pt x="255" y="46"/>
                      </a:lnTo>
                      <a:lnTo>
                        <a:pt x="370" y="46"/>
                      </a:lnTo>
                      <a:lnTo>
                        <a:pt x="484" y="0"/>
                      </a:lnTo>
                      <a:lnTo>
                        <a:pt x="53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Freeform 36"/>
                <p:cNvSpPr>
                  <a:spLocks/>
                </p:cNvSpPr>
                <p:nvPr/>
              </p:nvSpPr>
              <p:spPr bwMode="auto">
                <a:xfrm>
                  <a:off x="9066" y="4400"/>
                  <a:ext cx="693" cy="927"/>
                </a:xfrm>
                <a:custGeom>
                  <a:avLst/>
                  <a:gdLst>
                    <a:gd name="T0" fmla="*/ 464 w 693"/>
                    <a:gd name="T1" fmla="*/ 371 h 927"/>
                    <a:gd name="T2" fmla="*/ 418 w 693"/>
                    <a:gd name="T3" fmla="*/ 440 h 927"/>
                    <a:gd name="T4" fmla="*/ 393 w 693"/>
                    <a:gd name="T5" fmla="*/ 557 h 927"/>
                    <a:gd name="T6" fmla="*/ 370 w 693"/>
                    <a:gd name="T7" fmla="*/ 764 h 927"/>
                    <a:gd name="T8" fmla="*/ 255 w 693"/>
                    <a:gd name="T9" fmla="*/ 856 h 927"/>
                    <a:gd name="T10" fmla="*/ 163 w 693"/>
                    <a:gd name="T11" fmla="*/ 881 h 927"/>
                    <a:gd name="T12" fmla="*/ 94 w 693"/>
                    <a:gd name="T13" fmla="*/ 927 h 927"/>
                    <a:gd name="T14" fmla="*/ 0 w 693"/>
                    <a:gd name="T15" fmla="*/ 881 h 927"/>
                    <a:gd name="T16" fmla="*/ 23 w 693"/>
                    <a:gd name="T17" fmla="*/ 557 h 927"/>
                    <a:gd name="T18" fmla="*/ 94 w 693"/>
                    <a:gd name="T19" fmla="*/ 463 h 927"/>
                    <a:gd name="T20" fmla="*/ 140 w 693"/>
                    <a:gd name="T21" fmla="*/ 348 h 927"/>
                    <a:gd name="T22" fmla="*/ 140 w 693"/>
                    <a:gd name="T23" fmla="*/ 210 h 927"/>
                    <a:gd name="T24" fmla="*/ 186 w 693"/>
                    <a:gd name="T25" fmla="*/ 69 h 927"/>
                    <a:gd name="T26" fmla="*/ 278 w 693"/>
                    <a:gd name="T27" fmla="*/ 46 h 927"/>
                    <a:gd name="T28" fmla="*/ 393 w 693"/>
                    <a:gd name="T29" fmla="*/ 23 h 927"/>
                    <a:gd name="T30" fmla="*/ 579 w 693"/>
                    <a:gd name="T31" fmla="*/ 23 h 927"/>
                    <a:gd name="T32" fmla="*/ 693 w 693"/>
                    <a:gd name="T33" fmla="*/ 0 h 927"/>
                    <a:gd name="T34" fmla="*/ 647 w 693"/>
                    <a:gd name="T35" fmla="*/ 118 h 927"/>
                    <a:gd name="T36" fmla="*/ 601 w 693"/>
                    <a:gd name="T37" fmla="*/ 210 h 927"/>
                    <a:gd name="T38" fmla="*/ 579 w 693"/>
                    <a:gd name="T39" fmla="*/ 279 h 927"/>
                    <a:gd name="T40" fmla="*/ 464 w 693"/>
                    <a:gd name="T41" fmla="*/ 371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3" h="927">
                      <a:moveTo>
                        <a:pt x="464" y="371"/>
                      </a:moveTo>
                      <a:lnTo>
                        <a:pt x="418" y="440"/>
                      </a:lnTo>
                      <a:lnTo>
                        <a:pt x="393" y="557"/>
                      </a:lnTo>
                      <a:lnTo>
                        <a:pt x="370" y="764"/>
                      </a:lnTo>
                      <a:lnTo>
                        <a:pt x="255" y="856"/>
                      </a:lnTo>
                      <a:lnTo>
                        <a:pt x="163" y="881"/>
                      </a:lnTo>
                      <a:lnTo>
                        <a:pt x="94" y="927"/>
                      </a:lnTo>
                      <a:lnTo>
                        <a:pt x="0" y="881"/>
                      </a:lnTo>
                      <a:lnTo>
                        <a:pt x="23" y="557"/>
                      </a:lnTo>
                      <a:lnTo>
                        <a:pt x="94" y="463"/>
                      </a:lnTo>
                      <a:lnTo>
                        <a:pt x="140" y="348"/>
                      </a:lnTo>
                      <a:lnTo>
                        <a:pt x="140" y="210"/>
                      </a:lnTo>
                      <a:lnTo>
                        <a:pt x="186" y="69"/>
                      </a:lnTo>
                      <a:lnTo>
                        <a:pt x="278" y="46"/>
                      </a:lnTo>
                      <a:lnTo>
                        <a:pt x="393" y="23"/>
                      </a:lnTo>
                      <a:lnTo>
                        <a:pt x="579" y="23"/>
                      </a:lnTo>
                      <a:lnTo>
                        <a:pt x="693" y="0"/>
                      </a:lnTo>
                      <a:lnTo>
                        <a:pt x="647" y="118"/>
                      </a:lnTo>
                      <a:lnTo>
                        <a:pt x="601" y="210"/>
                      </a:lnTo>
                      <a:lnTo>
                        <a:pt x="579" y="279"/>
                      </a:lnTo>
                      <a:lnTo>
                        <a:pt x="464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Freeform 37"/>
                <p:cNvSpPr>
                  <a:spLocks/>
                </p:cNvSpPr>
                <p:nvPr/>
              </p:nvSpPr>
              <p:spPr bwMode="auto">
                <a:xfrm>
                  <a:off x="8721" y="4030"/>
                  <a:ext cx="832" cy="1251"/>
                </a:xfrm>
                <a:custGeom>
                  <a:avLst/>
                  <a:gdLst>
                    <a:gd name="T0" fmla="*/ 462 w 832"/>
                    <a:gd name="T1" fmla="*/ 117 h 1251"/>
                    <a:gd name="T2" fmla="*/ 577 w 832"/>
                    <a:gd name="T3" fmla="*/ 94 h 1251"/>
                    <a:gd name="T4" fmla="*/ 692 w 832"/>
                    <a:gd name="T5" fmla="*/ 117 h 1251"/>
                    <a:gd name="T6" fmla="*/ 738 w 832"/>
                    <a:gd name="T7" fmla="*/ 163 h 1251"/>
                    <a:gd name="T8" fmla="*/ 786 w 832"/>
                    <a:gd name="T9" fmla="*/ 163 h 1251"/>
                    <a:gd name="T10" fmla="*/ 832 w 832"/>
                    <a:gd name="T11" fmla="*/ 209 h 1251"/>
                    <a:gd name="T12" fmla="*/ 786 w 832"/>
                    <a:gd name="T13" fmla="*/ 255 h 1251"/>
                    <a:gd name="T14" fmla="*/ 738 w 832"/>
                    <a:gd name="T15" fmla="*/ 301 h 1251"/>
                    <a:gd name="T16" fmla="*/ 738 w 832"/>
                    <a:gd name="T17" fmla="*/ 393 h 1251"/>
                    <a:gd name="T18" fmla="*/ 623 w 832"/>
                    <a:gd name="T19" fmla="*/ 416 h 1251"/>
                    <a:gd name="T20" fmla="*/ 531 w 832"/>
                    <a:gd name="T21" fmla="*/ 439 h 1251"/>
                    <a:gd name="T22" fmla="*/ 485 w 832"/>
                    <a:gd name="T23" fmla="*/ 580 h 1251"/>
                    <a:gd name="T24" fmla="*/ 485 w 832"/>
                    <a:gd name="T25" fmla="*/ 718 h 1251"/>
                    <a:gd name="T26" fmla="*/ 439 w 832"/>
                    <a:gd name="T27" fmla="*/ 833 h 1251"/>
                    <a:gd name="T28" fmla="*/ 368 w 832"/>
                    <a:gd name="T29" fmla="*/ 927 h 1251"/>
                    <a:gd name="T30" fmla="*/ 345 w 832"/>
                    <a:gd name="T31" fmla="*/ 1251 h 1251"/>
                    <a:gd name="T32" fmla="*/ 207 w 832"/>
                    <a:gd name="T33" fmla="*/ 1203 h 1251"/>
                    <a:gd name="T34" fmla="*/ 115 w 832"/>
                    <a:gd name="T35" fmla="*/ 1157 h 1251"/>
                    <a:gd name="T36" fmla="*/ 46 w 832"/>
                    <a:gd name="T37" fmla="*/ 1088 h 1251"/>
                    <a:gd name="T38" fmla="*/ 69 w 832"/>
                    <a:gd name="T39" fmla="*/ 950 h 1251"/>
                    <a:gd name="T40" fmla="*/ 115 w 832"/>
                    <a:gd name="T41" fmla="*/ 833 h 1251"/>
                    <a:gd name="T42" fmla="*/ 115 w 832"/>
                    <a:gd name="T43" fmla="*/ 741 h 1251"/>
                    <a:gd name="T44" fmla="*/ 115 w 832"/>
                    <a:gd name="T45" fmla="*/ 672 h 1251"/>
                    <a:gd name="T46" fmla="*/ 0 w 832"/>
                    <a:gd name="T47" fmla="*/ 626 h 1251"/>
                    <a:gd name="T48" fmla="*/ 0 w 832"/>
                    <a:gd name="T49" fmla="*/ 393 h 1251"/>
                    <a:gd name="T50" fmla="*/ 69 w 832"/>
                    <a:gd name="T51" fmla="*/ 278 h 1251"/>
                    <a:gd name="T52" fmla="*/ 92 w 832"/>
                    <a:gd name="T53" fmla="*/ 163 h 1251"/>
                    <a:gd name="T54" fmla="*/ 115 w 832"/>
                    <a:gd name="T55" fmla="*/ 69 h 1251"/>
                    <a:gd name="T56" fmla="*/ 184 w 832"/>
                    <a:gd name="T57" fmla="*/ 0 h 1251"/>
                    <a:gd name="T58" fmla="*/ 253 w 832"/>
                    <a:gd name="T59" fmla="*/ 0 h 1251"/>
                    <a:gd name="T60" fmla="*/ 345 w 832"/>
                    <a:gd name="T61" fmla="*/ 94 h 1251"/>
                    <a:gd name="T62" fmla="*/ 462 w 832"/>
                    <a:gd name="T63" fmla="*/ 117 h 1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2" h="1251">
                      <a:moveTo>
                        <a:pt x="462" y="117"/>
                      </a:moveTo>
                      <a:lnTo>
                        <a:pt x="577" y="94"/>
                      </a:lnTo>
                      <a:lnTo>
                        <a:pt x="692" y="117"/>
                      </a:lnTo>
                      <a:lnTo>
                        <a:pt x="738" y="163"/>
                      </a:lnTo>
                      <a:lnTo>
                        <a:pt x="786" y="163"/>
                      </a:lnTo>
                      <a:lnTo>
                        <a:pt x="832" y="209"/>
                      </a:lnTo>
                      <a:lnTo>
                        <a:pt x="786" y="255"/>
                      </a:lnTo>
                      <a:lnTo>
                        <a:pt x="738" y="301"/>
                      </a:lnTo>
                      <a:lnTo>
                        <a:pt x="738" y="393"/>
                      </a:lnTo>
                      <a:lnTo>
                        <a:pt x="623" y="416"/>
                      </a:lnTo>
                      <a:lnTo>
                        <a:pt x="531" y="439"/>
                      </a:lnTo>
                      <a:lnTo>
                        <a:pt x="485" y="580"/>
                      </a:lnTo>
                      <a:lnTo>
                        <a:pt x="485" y="718"/>
                      </a:lnTo>
                      <a:lnTo>
                        <a:pt x="439" y="833"/>
                      </a:lnTo>
                      <a:lnTo>
                        <a:pt x="368" y="927"/>
                      </a:lnTo>
                      <a:lnTo>
                        <a:pt x="345" y="1251"/>
                      </a:lnTo>
                      <a:lnTo>
                        <a:pt x="207" y="1203"/>
                      </a:lnTo>
                      <a:lnTo>
                        <a:pt x="115" y="1157"/>
                      </a:lnTo>
                      <a:lnTo>
                        <a:pt x="46" y="1088"/>
                      </a:lnTo>
                      <a:lnTo>
                        <a:pt x="69" y="950"/>
                      </a:lnTo>
                      <a:lnTo>
                        <a:pt x="115" y="833"/>
                      </a:lnTo>
                      <a:lnTo>
                        <a:pt x="115" y="741"/>
                      </a:lnTo>
                      <a:lnTo>
                        <a:pt x="115" y="672"/>
                      </a:lnTo>
                      <a:lnTo>
                        <a:pt x="0" y="626"/>
                      </a:lnTo>
                      <a:lnTo>
                        <a:pt x="0" y="393"/>
                      </a:lnTo>
                      <a:lnTo>
                        <a:pt x="69" y="278"/>
                      </a:lnTo>
                      <a:lnTo>
                        <a:pt x="92" y="163"/>
                      </a:lnTo>
                      <a:lnTo>
                        <a:pt x="115" y="69"/>
                      </a:lnTo>
                      <a:lnTo>
                        <a:pt x="184" y="0"/>
                      </a:lnTo>
                      <a:lnTo>
                        <a:pt x="253" y="0"/>
                      </a:lnTo>
                      <a:lnTo>
                        <a:pt x="345" y="94"/>
                      </a:lnTo>
                      <a:lnTo>
                        <a:pt x="462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" name="Freeform 38"/>
                <p:cNvSpPr>
                  <a:spLocks/>
                </p:cNvSpPr>
                <p:nvPr/>
              </p:nvSpPr>
              <p:spPr bwMode="auto">
                <a:xfrm>
                  <a:off x="9137" y="3407"/>
                  <a:ext cx="416" cy="439"/>
                </a:xfrm>
                <a:custGeom>
                  <a:avLst/>
                  <a:gdLst>
                    <a:gd name="T0" fmla="*/ 370 w 416"/>
                    <a:gd name="T1" fmla="*/ 69 h 439"/>
                    <a:gd name="T2" fmla="*/ 416 w 416"/>
                    <a:gd name="T3" fmla="*/ 138 h 439"/>
                    <a:gd name="T4" fmla="*/ 393 w 416"/>
                    <a:gd name="T5" fmla="*/ 370 h 439"/>
                    <a:gd name="T6" fmla="*/ 322 w 416"/>
                    <a:gd name="T7" fmla="*/ 439 h 439"/>
                    <a:gd name="T8" fmla="*/ 253 w 416"/>
                    <a:gd name="T9" fmla="*/ 393 h 439"/>
                    <a:gd name="T10" fmla="*/ 207 w 416"/>
                    <a:gd name="T11" fmla="*/ 416 h 439"/>
                    <a:gd name="T12" fmla="*/ 92 w 416"/>
                    <a:gd name="T13" fmla="*/ 370 h 439"/>
                    <a:gd name="T14" fmla="*/ 0 w 416"/>
                    <a:gd name="T15" fmla="*/ 370 h 439"/>
                    <a:gd name="T16" fmla="*/ 46 w 416"/>
                    <a:gd name="T17" fmla="*/ 230 h 439"/>
                    <a:gd name="T18" fmla="*/ 115 w 416"/>
                    <a:gd name="T19" fmla="*/ 161 h 439"/>
                    <a:gd name="T20" fmla="*/ 184 w 416"/>
                    <a:gd name="T21" fmla="*/ 92 h 439"/>
                    <a:gd name="T22" fmla="*/ 230 w 416"/>
                    <a:gd name="T23" fmla="*/ 0 h 439"/>
                    <a:gd name="T24" fmla="*/ 276 w 416"/>
                    <a:gd name="T25" fmla="*/ 69 h 439"/>
                    <a:gd name="T26" fmla="*/ 370 w 416"/>
                    <a:gd name="T27" fmla="*/ 6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6" h="439">
                      <a:moveTo>
                        <a:pt x="370" y="69"/>
                      </a:moveTo>
                      <a:lnTo>
                        <a:pt x="416" y="138"/>
                      </a:lnTo>
                      <a:lnTo>
                        <a:pt x="393" y="370"/>
                      </a:lnTo>
                      <a:lnTo>
                        <a:pt x="322" y="439"/>
                      </a:lnTo>
                      <a:lnTo>
                        <a:pt x="253" y="393"/>
                      </a:lnTo>
                      <a:lnTo>
                        <a:pt x="207" y="416"/>
                      </a:lnTo>
                      <a:lnTo>
                        <a:pt x="92" y="370"/>
                      </a:lnTo>
                      <a:lnTo>
                        <a:pt x="0" y="370"/>
                      </a:lnTo>
                      <a:lnTo>
                        <a:pt x="46" y="230"/>
                      </a:lnTo>
                      <a:lnTo>
                        <a:pt x="115" y="161"/>
                      </a:lnTo>
                      <a:lnTo>
                        <a:pt x="184" y="92"/>
                      </a:lnTo>
                      <a:lnTo>
                        <a:pt x="230" y="0"/>
                      </a:lnTo>
                      <a:lnTo>
                        <a:pt x="276" y="69"/>
                      </a:lnTo>
                      <a:lnTo>
                        <a:pt x="370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" name="Freeform 39"/>
                <p:cNvSpPr>
                  <a:spLocks/>
                </p:cNvSpPr>
                <p:nvPr/>
              </p:nvSpPr>
              <p:spPr bwMode="auto">
                <a:xfrm>
                  <a:off x="8673" y="3059"/>
                  <a:ext cx="763" cy="971"/>
                </a:xfrm>
                <a:custGeom>
                  <a:avLst/>
                  <a:gdLst>
                    <a:gd name="T0" fmla="*/ 416 w 763"/>
                    <a:gd name="T1" fmla="*/ 787 h 971"/>
                    <a:gd name="T2" fmla="*/ 370 w 763"/>
                    <a:gd name="T3" fmla="*/ 856 h 971"/>
                    <a:gd name="T4" fmla="*/ 301 w 763"/>
                    <a:gd name="T5" fmla="*/ 971 h 971"/>
                    <a:gd name="T6" fmla="*/ 232 w 763"/>
                    <a:gd name="T7" fmla="*/ 971 h 971"/>
                    <a:gd name="T8" fmla="*/ 163 w 763"/>
                    <a:gd name="T9" fmla="*/ 879 h 971"/>
                    <a:gd name="T10" fmla="*/ 23 w 763"/>
                    <a:gd name="T11" fmla="*/ 879 h 971"/>
                    <a:gd name="T12" fmla="*/ 48 w 763"/>
                    <a:gd name="T13" fmla="*/ 764 h 971"/>
                    <a:gd name="T14" fmla="*/ 117 w 763"/>
                    <a:gd name="T15" fmla="*/ 695 h 971"/>
                    <a:gd name="T16" fmla="*/ 117 w 763"/>
                    <a:gd name="T17" fmla="*/ 578 h 971"/>
                    <a:gd name="T18" fmla="*/ 0 w 763"/>
                    <a:gd name="T19" fmla="*/ 463 h 971"/>
                    <a:gd name="T20" fmla="*/ 23 w 763"/>
                    <a:gd name="T21" fmla="*/ 348 h 971"/>
                    <a:gd name="T22" fmla="*/ 117 w 763"/>
                    <a:gd name="T23" fmla="*/ 279 h 971"/>
                    <a:gd name="T24" fmla="*/ 163 w 763"/>
                    <a:gd name="T25" fmla="*/ 207 h 971"/>
                    <a:gd name="T26" fmla="*/ 94 w 763"/>
                    <a:gd name="T27" fmla="*/ 92 h 971"/>
                    <a:gd name="T28" fmla="*/ 209 w 763"/>
                    <a:gd name="T29" fmla="*/ 69 h 971"/>
                    <a:gd name="T30" fmla="*/ 278 w 763"/>
                    <a:gd name="T31" fmla="*/ 69 h 971"/>
                    <a:gd name="T32" fmla="*/ 370 w 763"/>
                    <a:gd name="T33" fmla="*/ 23 h 971"/>
                    <a:gd name="T34" fmla="*/ 579 w 763"/>
                    <a:gd name="T35" fmla="*/ 0 h 971"/>
                    <a:gd name="T36" fmla="*/ 671 w 763"/>
                    <a:gd name="T37" fmla="*/ 92 h 971"/>
                    <a:gd name="T38" fmla="*/ 740 w 763"/>
                    <a:gd name="T39" fmla="*/ 161 h 971"/>
                    <a:gd name="T40" fmla="*/ 763 w 763"/>
                    <a:gd name="T41" fmla="*/ 230 h 971"/>
                    <a:gd name="T42" fmla="*/ 694 w 763"/>
                    <a:gd name="T43" fmla="*/ 348 h 971"/>
                    <a:gd name="T44" fmla="*/ 648 w 763"/>
                    <a:gd name="T45" fmla="*/ 440 h 971"/>
                    <a:gd name="T46" fmla="*/ 579 w 763"/>
                    <a:gd name="T47" fmla="*/ 509 h 971"/>
                    <a:gd name="T48" fmla="*/ 510 w 763"/>
                    <a:gd name="T49" fmla="*/ 578 h 971"/>
                    <a:gd name="T50" fmla="*/ 464 w 763"/>
                    <a:gd name="T51" fmla="*/ 718 h 971"/>
                    <a:gd name="T52" fmla="*/ 416 w 763"/>
                    <a:gd name="T53" fmla="*/ 787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3" h="971">
                      <a:moveTo>
                        <a:pt x="416" y="787"/>
                      </a:moveTo>
                      <a:lnTo>
                        <a:pt x="370" y="856"/>
                      </a:lnTo>
                      <a:lnTo>
                        <a:pt x="301" y="971"/>
                      </a:lnTo>
                      <a:lnTo>
                        <a:pt x="232" y="971"/>
                      </a:lnTo>
                      <a:lnTo>
                        <a:pt x="163" y="879"/>
                      </a:lnTo>
                      <a:lnTo>
                        <a:pt x="23" y="879"/>
                      </a:lnTo>
                      <a:lnTo>
                        <a:pt x="48" y="764"/>
                      </a:lnTo>
                      <a:lnTo>
                        <a:pt x="117" y="695"/>
                      </a:lnTo>
                      <a:lnTo>
                        <a:pt x="117" y="578"/>
                      </a:lnTo>
                      <a:lnTo>
                        <a:pt x="0" y="463"/>
                      </a:lnTo>
                      <a:lnTo>
                        <a:pt x="23" y="348"/>
                      </a:lnTo>
                      <a:lnTo>
                        <a:pt x="117" y="279"/>
                      </a:lnTo>
                      <a:lnTo>
                        <a:pt x="163" y="207"/>
                      </a:lnTo>
                      <a:lnTo>
                        <a:pt x="94" y="92"/>
                      </a:lnTo>
                      <a:lnTo>
                        <a:pt x="209" y="69"/>
                      </a:lnTo>
                      <a:lnTo>
                        <a:pt x="278" y="69"/>
                      </a:lnTo>
                      <a:lnTo>
                        <a:pt x="370" y="23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40" y="161"/>
                      </a:lnTo>
                      <a:lnTo>
                        <a:pt x="763" y="230"/>
                      </a:lnTo>
                      <a:lnTo>
                        <a:pt x="694" y="348"/>
                      </a:lnTo>
                      <a:lnTo>
                        <a:pt x="648" y="440"/>
                      </a:lnTo>
                      <a:lnTo>
                        <a:pt x="579" y="509"/>
                      </a:lnTo>
                      <a:lnTo>
                        <a:pt x="510" y="578"/>
                      </a:lnTo>
                      <a:lnTo>
                        <a:pt x="464" y="718"/>
                      </a:lnTo>
                      <a:lnTo>
                        <a:pt x="416" y="7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" name="Freeform 40"/>
                <p:cNvSpPr>
                  <a:spLocks/>
                </p:cNvSpPr>
                <p:nvPr/>
              </p:nvSpPr>
              <p:spPr bwMode="auto">
                <a:xfrm>
                  <a:off x="9275" y="2434"/>
                  <a:ext cx="392" cy="347"/>
                </a:xfrm>
                <a:custGeom>
                  <a:avLst/>
                  <a:gdLst>
                    <a:gd name="T0" fmla="*/ 324 w 392"/>
                    <a:gd name="T1" fmla="*/ 0 h 347"/>
                    <a:gd name="T2" fmla="*/ 370 w 392"/>
                    <a:gd name="T3" fmla="*/ 23 h 347"/>
                    <a:gd name="T4" fmla="*/ 347 w 392"/>
                    <a:gd name="T5" fmla="*/ 163 h 347"/>
                    <a:gd name="T6" fmla="*/ 392 w 392"/>
                    <a:gd name="T7" fmla="*/ 255 h 347"/>
                    <a:gd name="T8" fmla="*/ 161 w 392"/>
                    <a:gd name="T9" fmla="*/ 347 h 347"/>
                    <a:gd name="T10" fmla="*/ 92 w 392"/>
                    <a:gd name="T11" fmla="*/ 278 h 347"/>
                    <a:gd name="T12" fmla="*/ 138 w 392"/>
                    <a:gd name="T13" fmla="*/ 186 h 347"/>
                    <a:gd name="T14" fmla="*/ 92 w 392"/>
                    <a:gd name="T15" fmla="*/ 115 h 347"/>
                    <a:gd name="T16" fmla="*/ 0 w 392"/>
                    <a:gd name="T17" fmla="*/ 92 h 347"/>
                    <a:gd name="T18" fmla="*/ 0 w 392"/>
                    <a:gd name="T19" fmla="*/ 0 h 347"/>
                    <a:gd name="T20" fmla="*/ 23 w 392"/>
                    <a:gd name="T21" fmla="*/ 0 h 347"/>
                    <a:gd name="T22" fmla="*/ 209 w 392"/>
                    <a:gd name="T23" fmla="*/ 115 h 347"/>
                    <a:gd name="T24" fmla="*/ 255 w 392"/>
                    <a:gd name="T25" fmla="*/ 69 h 347"/>
                    <a:gd name="T26" fmla="*/ 324 w 392"/>
                    <a:gd name="T27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2" h="347">
                      <a:moveTo>
                        <a:pt x="324" y="0"/>
                      </a:moveTo>
                      <a:lnTo>
                        <a:pt x="370" y="23"/>
                      </a:lnTo>
                      <a:lnTo>
                        <a:pt x="347" y="163"/>
                      </a:lnTo>
                      <a:lnTo>
                        <a:pt x="392" y="255"/>
                      </a:lnTo>
                      <a:lnTo>
                        <a:pt x="161" y="347"/>
                      </a:lnTo>
                      <a:lnTo>
                        <a:pt x="92" y="278"/>
                      </a:lnTo>
                      <a:lnTo>
                        <a:pt x="138" y="186"/>
                      </a:lnTo>
                      <a:lnTo>
                        <a:pt x="92" y="115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09" y="115"/>
                      </a:lnTo>
                      <a:lnTo>
                        <a:pt x="255" y="69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" name="Freeform 41"/>
                <p:cNvSpPr>
                  <a:spLocks/>
                </p:cNvSpPr>
                <p:nvPr/>
              </p:nvSpPr>
              <p:spPr bwMode="auto">
                <a:xfrm>
                  <a:off x="9043" y="2712"/>
                  <a:ext cx="416" cy="370"/>
                </a:xfrm>
                <a:custGeom>
                  <a:avLst/>
                  <a:gdLst>
                    <a:gd name="T0" fmla="*/ 370 w 416"/>
                    <a:gd name="T1" fmla="*/ 138 h 370"/>
                    <a:gd name="T2" fmla="*/ 416 w 416"/>
                    <a:gd name="T3" fmla="*/ 184 h 370"/>
                    <a:gd name="T4" fmla="*/ 370 w 416"/>
                    <a:gd name="T5" fmla="*/ 255 h 370"/>
                    <a:gd name="T6" fmla="*/ 301 w 416"/>
                    <a:gd name="T7" fmla="*/ 255 h 370"/>
                    <a:gd name="T8" fmla="*/ 209 w 416"/>
                    <a:gd name="T9" fmla="*/ 347 h 370"/>
                    <a:gd name="T10" fmla="*/ 0 w 416"/>
                    <a:gd name="T11" fmla="*/ 370 h 370"/>
                    <a:gd name="T12" fmla="*/ 0 w 416"/>
                    <a:gd name="T13" fmla="*/ 255 h 370"/>
                    <a:gd name="T14" fmla="*/ 23 w 416"/>
                    <a:gd name="T15" fmla="*/ 184 h 370"/>
                    <a:gd name="T16" fmla="*/ 23 w 416"/>
                    <a:gd name="T17" fmla="*/ 92 h 370"/>
                    <a:gd name="T18" fmla="*/ 117 w 416"/>
                    <a:gd name="T19" fmla="*/ 92 h 370"/>
                    <a:gd name="T20" fmla="*/ 186 w 416"/>
                    <a:gd name="T21" fmla="*/ 161 h 370"/>
                    <a:gd name="T22" fmla="*/ 232 w 416"/>
                    <a:gd name="T23" fmla="*/ 115 h 370"/>
                    <a:gd name="T24" fmla="*/ 324 w 416"/>
                    <a:gd name="T25" fmla="*/ 0 h 370"/>
                    <a:gd name="T26" fmla="*/ 393 w 416"/>
                    <a:gd name="T27" fmla="*/ 69 h 370"/>
                    <a:gd name="T28" fmla="*/ 370 w 416"/>
                    <a:gd name="T29" fmla="*/ 13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6" h="370">
                      <a:moveTo>
                        <a:pt x="370" y="138"/>
                      </a:moveTo>
                      <a:lnTo>
                        <a:pt x="416" y="184"/>
                      </a:lnTo>
                      <a:lnTo>
                        <a:pt x="370" y="255"/>
                      </a:lnTo>
                      <a:lnTo>
                        <a:pt x="301" y="255"/>
                      </a:lnTo>
                      <a:lnTo>
                        <a:pt x="209" y="347"/>
                      </a:lnTo>
                      <a:lnTo>
                        <a:pt x="0" y="370"/>
                      </a:lnTo>
                      <a:lnTo>
                        <a:pt x="0" y="255"/>
                      </a:lnTo>
                      <a:lnTo>
                        <a:pt x="23" y="184"/>
                      </a:ln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86" y="161"/>
                      </a:lnTo>
                      <a:lnTo>
                        <a:pt x="232" y="115"/>
                      </a:lnTo>
                      <a:lnTo>
                        <a:pt x="324" y="0"/>
                      </a:lnTo>
                      <a:lnTo>
                        <a:pt x="393" y="69"/>
                      </a:lnTo>
                      <a:lnTo>
                        <a:pt x="370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" name="Freeform 42"/>
                <p:cNvSpPr>
                  <a:spLocks/>
                </p:cNvSpPr>
                <p:nvPr/>
              </p:nvSpPr>
              <p:spPr bwMode="auto">
                <a:xfrm>
                  <a:off x="8535" y="2735"/>
                  <a:ext cx="531" cy="416"/>
                </a:xfrm>
                <a:custGeom>
                  <a:avLst/>
                  <a:gdLst>
                    <a:gd name="T0" fmla="*/ 508 w 531"/>
                    <a:gd name="T1" fmla="*/ 232 h 416"/>
                    <a:gd name="T2" fmla="*/ 508 w 531"/>
                    <a:gd name="T3" fmla="*/ 347 h 416"/>
                    <a:gd name="T4" fmla="*/ 416 w 531"/>
                    <a:gd name="T5" fmla="*/ 393 h 416"/>
                    <a:gd name="T6" fmla="*/ 347 w 531"/>
                    <a:gd name="T7" fmla="*/ 393 h 416"/>
                    <a:gd name="T8" fmla="*/ 232 w 531"/>
                    <a:gd name="T9" fmla="*/ 416 h 416"/>
                    <a:gd name="T10" fmla="*/ 161 w 531"/>
                    <a:gd name="T11" fmla="*/ 393 h 416"/>
                    <a:gd name="T12" fmla="*/ 138 w 531"/>
                    <a:gd name="T13" fmla="*/ 301 h 416"/>
                    <a:gd name="T14" fmla="*/ 46 w 531"/>
                    <a:gd name="T15" fmla="*/ 278 h 416"/>
                    <a:gd name="T16" fmla="*/ 0 w 531"/>
                    <a:gd name="T17" fmla="*/ 92 h 416"/>
                    <a:gd name="T18" fmla="*/ 161 w 531"/>
                    <a:gd name="T19" fmla="*/ 69 h 416"/>
                    <a:gd name="T20" fmla="*/ 301 w 531"/>
                    <a:gd name="T21" fmla="*/ 46 h 416"/>
                    <a:gd name="T22" fmla="*/ 370 w 531"/>
                    <a:gd name="T23" fmla="*/ 0 h 416"/>
                    <a:gd name="T24" fmla="*/ 439 w 531"/>
                    <a:gd name="T25" fmla="*/ 46 h 416"/>
                    <a:gd name="T26" fmla="*/ 531 w 531"/>
                    <a:gd name="T27" fmla="*/ 69 h 416"/>
                    <a:gd name="T28" fmla="*/ 531 w 531"/>
                    <a:gd name="T29" fmla="*/ 161 h 416"/>
                    <a:gd name="T30" fmla="*/ 508 w 531"/>
                    <a:gd name="T31" fmla="*/ 23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16">
                      <a:moveTo>
                        <a:pt x="508" y="232"/>
                      </a:moveTo>
                      <a:lnTo>
                        <a:pt x="508" y="347"/>
                      </a:lnTo>
                      <a:lnTo>
                        <a:pt x="416" y="393"/>
                      </a:lnTo>
                      <a:lnTo>
                        <a:pt x="347" y="393"/>
                      </a:lnTo>
                      <a:lnTo>
                        <a:pt x="232" y="416"/>
                      </a:lnTo>
                      <a:lnTo>
                        <a:pt x="161" y="393"/>
                      </a:lnTo>
                      <a:lnTo>
                        <a:pt x="138" y="301"/>
                      </a:lnTo>
                      <a:lnTo>
                        <a:pt x="46" y="278"/>
                      </a:lnTo>
                      <a:lnTo>
                        <a:pt x="0" y="92"/>
                      </a:lnTo>
                      <a:lnTo>
                        <a:pt x="161" y="69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39" y="46"/>
                      </a:lnTo>
                      <a:lnTo>
                        <a:pt x="531" y="69"/>
                      </a:lnTo>
                      <a:lnTo>
                        <a:pt x="531" y="161"/>
                      </a:lnTo>
                      <a:lnTo>
                        <a:pt x="508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" name="Freeform 43"/>
                <p:cNvSpPr>
                  <a:spLocks/>
                </p:cNvSpPr>
                <p:nvPr/>
              </p:nvSpPr>
              <p:spPr bwMode="auto">
                <a:xfrm>
                  <a:off x="9899" y="2411"/>
                  <a:ext cx="485" cy="508"/>
                </a:xfrm>
                <a:custGeom>
                  <a:avLst/>
                  <a:gdLst>
                    <a:gd name="T0" fmla="*/ 276 w 485"/>
                    <a:gd name="T1" fmla="*/ 462 h 508"/>
                    <a:gd name="T2" fmla="*/ 207 w 485"/>
                    <a:gd name="T3" fmla="*/ 485 h 508"/>
                    <a:gd name="T4" fmla="*/ 161 w 485"/>
                    <a:gd name="T5" fmla="*/ 508 h 508"/>
                    <a:gd name="T6" fmla="*/ 92 w 485"/>
                    <a:gd name="T7" fmla="*/ 508 h 508"/>
                    <a:gd name="T8" fmla="*/ 0 w 485"/>
                    <a:gd name="T9" fmla="*/ 462 h 508"/>
                    <a:gd name="T10" fmla="*/ 0 w 485"/>
                    <a:gd name="T11" fmla="*/ 393 h 508"/>
                    <a:gd name="T12" fmla="*/ 46 w 485"/>
                    <a:gd name="T13" fmla="*/ 324 h 508"/>
                    <a:gd name="T14" fmla="*/ 92 w 485"/>
                    <a:gd name="T15" fmla="*/ 255 h 508"/>
                    <a:gd name="T16" fmla="*/ 207 w 485"/>
                    <a:gd name="T17" fmla="*/ 209 h 508"/>
                    <a:gd name="T18" fmla="*/ 253 w 485"/>
                    <a:gd name="T19" fmla="*/ 255 h 508"/>
                    <a:gd name="T20" fmla="*/ 299 w 485"/>
                    <a:gd name="T21" fmla="*/ 255 h 508"/>
                    <a:gd name="T22" fmla="*/ 299 w 485"/>
                    <a:gd name="T23" fmla="*/ 209 h 508"/>
                    <a:gd name="T24" fmla="*/ 299 w 485"/>
                    <a:gd name="T25" fmla="*/ 115 h 508"/>
                    <a:gd name="T26" fmla="*/ 299 w 485"/>
                    <a:gd name="T27" fmla="*/ 92 h 508"/>
                    <a:gd name="T28" fmla="*/ 276 w 485"/>
                    <a:gd name="T29" fmla="*/ 23 h 508"/>
                    <a:gd name="T30" fmla="*/ 345 w 485"/>
                    <a:gd name="T31" fmla="*/ 0 h 508"/>
                    <a:gd name="T32" fmla="*/ 393 w 485"/>
                    <a:gd name="T33" fmla="*/ 69 h 508"/>
                    <a:gd name="T34" fmla="*/ 393 w 485"/>
                    <a:gd name="T35" fmla="*/ 163 h 508"/>
                    <a:gd name="T36" fmla="*/ 416 w 485"/>
                    <a:gd name="T37" fmla="*/ 255 h 508"/>
                    <a:gd name="T38" fmla="*/ 485 w 485"/>
                    <a:gd name="T39" fmla="*/ 324 h 508"/>
                    <a:gd name="T40" fmla="*/ 439 w 485"/>
                    <a:gd name="T41" fmla="*/ 416 h 508"/>
                    <a:gd name="T42" fmla="*/ 322 w 485"/>
                    <a:gd name="T43" fmla="*/ 439 h 508"/>
                    <a:gd name="T44" fmla="*/ 276 w 485"/>
                    <a:gd name="T45" fmla="*/ 462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5" h="508">
                      <a:moveTo>
                        <a:pt x="276" y="462"/>
                      </a:moveTo>
                      <a:lnTo>
                        <a:pt x="207" y="485"/>
                      </a:lnTo>
                      <a:lnTo>
                        <a:pt x="161" y="508"/>
                      </a:lnTo>
                      <a:lnTo>
                        <a:pt x="92" y="508"/>
                      </a:lnTo>
                      <a:lnTo>
                        <a:pt x="0" y="462"/>
                      </a:lnTo>
                      <a:lnTo>
                        <a:pt x="0" y="393"/>
                      </a:lnTo>
                      <a:lnTo>
                        <a:pt x="46" y="324"/>
                      </a:lnTo>
                      <a:lnTo>
                        <a:pt x="92" y="255"/>
                      </a:lnTo>
                      <a:lnTo>
                        <a:pt x="207" y="209"/>
                      </a:lnTo>
                      <a:lnTo>
                        <a:pt x="253" y="255"/>
                      </a:lnTo>
                      <a:lnTo>
                        <a:pt x="299" y="255"/>
                      </a:lnTo>
                      <a:lnTo>
                        <a:pt x="299" y="209"/>
                      </a:lnTo>
                      <a:lnTo>
                        <a:pt x="299" y="115"/>
                      </a:lnTo>
                      <a:lnTo>
                        <a:pt x="299" y="92"/>
                      </a:lnTo>
                      <a:lnTo>
                        <a:pt x="276" y="23"/>
                      </a:lnTo>
                      <a:lnTo>
                        <a:pt x="345" y="0"/>
                      </a:lnTo>
                      <a:lnTo>
                        <a:pt x="393" y="69"/>
                      </a:lnTo>
                      <a:lnTo>
                        <a:pt x="393" y="163"/>
                      </a:lnTo>
                      <a:lnTo>
                        <a:pt x="416" y="255"/>
                      </a:lnTo>
                      <a:lnTo>
                        <a:pt x="485" y="324"/>
                      </a:lnTo>
                      <a:lnTo>
                        <a:pt x="439" y="416"/>
                      </a:lnTo>
                      <a:lnTo>
                        <a:pt x="322" y="439"/>
                      </a:lnTo>
                      <a:lnTo>
                        <a:pt x="276" y="46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" name="Freeform 44"/>
                <p:cNvSpPr>
                  <a:spLocks/>
                </p:cNvSpPr>
                <p:nvPr/>
              </p:nvSpPr>
              <p:spPr bwMode="auto">
                <a:xfrm>
                  <a:off x="10241" y="2411"/>
                  <a:ext cx="301" cy="416"/>
                </a:xfrm>
                <a:custGeom>
                  <a:avLst/>
                  <a:gdLst>
                    <a:gd name="T0" fmla="*/ 48 w 301"/>
                    <a:gd name="T1" fmla="*/ 163 h 416"/>
                    <a:gd name="T2" fmla="*/ 48 w 301"/>
                    <a:gd name="T3" fmla="*/ 69 h 416"/>
                    <a:gd name="T4" fmla="*/ 0 w 301"/>
                    <a:gd name="T5" fmla="*/ 0 h 416"/>
                    <a:gd name="T6" fmla="*/ 117 w 301"/>
                    <a:gd name="T7" fmla="*/ 23 h 416"/>
                    <a:gd name="T8" fmla="*/ 186 w 301"/>
                    <a:gd name="T9" fmla="*/ 92 h 416"/>
                    <a:gd name="T10" fmla="*/ 209 w 301"/>
                    <a:gd name="T11" fmla="*/ 186 h 416"/>
                    <a:gd name="T12" fmla="*/ 209 w 301"/>
                    <a:gd name="T13" fmla="*/ 255 h 416"/>
                    <a:gd name="T14" fmla="*/ 301 w 301"/>
                    <a:gd name="T15" fmla="*/ 255 h 416"/>
                    <a:gd name="T16" fmla="*/ 255 w 301"/>
                    <a:gd name="T17" fmla="*/ 347 h 416"/>
                    <a:gd name="T18" fmla="*/ 209 w 301"/>
                    <a:gd name="T19" fmla="*/ 416 h 416"/>
                    <a:gd name="T20" fmla="*/ 94 w 301"/>
                    <a:gd name="T21" fmla="*/ 416 h 416"/>
                    <a:gd name="T22" fmla="*/ 140 w 301"/>
                    <a:gd name="T23" fmla="*/ 324 h 416"/>
                    <a:gd name="T24" fmla="*/ 71 w 301"/>
                    <a:gd name="T25" fmla="*/ 255 h 416"/>
                    <a:gd name="T26" fmla="*/ 48 w 301"/>
                    <a:gd name="T27" fmla="*/ 16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416">
                      <a:moveTo>
                        <a:pt x="48" y="163"/>
                      </a:moveTo>
                      <a:lnTo>
                        <a:pt x="48" y="69"/>
                      </a:lnTo>
                      <a:lnTo>
                        <a:pt x="0" y="0"/>
                      </a:lnTo>
                      <a:lnTo>
                        <a:pt x="117" y="23"/>
                      </a:lnTo>
                      <a:lnTo>
                        <a:pt x="186" y="92"/>
                      </a:lnTo>
                      <a:lnTo>
                        <a:pt x="209" y="186"/>
                      </a:lnTo>
                      <a:lnTo>
                        <a:pt x="209" y="255"/>
                      </a:lnTo>
                      <a:lnTo>
                        <a:pt x="301" y="255"/>
                      </a:lnTo>
                      <a:lnTo>
                        <a:pt x="255" y="347"/>
                      </a:lnTo>
                      <a:lnTo>
                        <a:pt x="209" y="416"/>
                      </a:lnTo>
                      <a:lnTo>
                        <a:pt x="94" y="416"/>
                      </a:lnTo>
                      <a:lnTo>
                        <a:pt x="140" y="324"/>
                      </a:lnTo>
                      <a:lnTo>
                        <a:pt x="71" y="255"/>
                      </a:lnTo>
                      <a:lnTo>
                        <a:pt x="48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10407" y="2203"/>
                  <a:ext cx="484" cy="463"/>
                </a:xfrm>
                <a:custGeom>
                  <a:avLst/>
                  <a:gdLst>
                    <a:gd name="T0" fmla="*/ 206 w 484"/>
                    <a:gd name="T1" fmla="*/ 0 h 463"/>
                    <a:gd name="T2" fmla="*/ 232 w 484"/>
                    <a:gd name="T3" fmla="*/ 92 h 463"/>
                    <a:gd name="T4" fmla="*/ 278 w 484"/>
                    <a:gd name="T5" fmla="*/ 92 h 463"/>
                    <a:gd name="T6" fmla="*/ 392 w 484"/>
                    <a:gd name="T7" fmla="*/ 69 h 463"/>
                    <a:gd name="T8" fmla="*/ 438 w 484"/>
                    <a:gd name="T9" fmla="*/ 92 h 463"/>
                    <a:gd name="T10" fmla="*/ 461 w 484"/>
                    <a:gd name="T11" fmla="*/ 161 h 463"/>
                    <a:gd name="T12" fmla="*/ 392 w 484"/>
                    <a:gd name="T13" fmla="*/ 231 h 463"/>
                    <a:gd name="T14" fmla="*/ 438 w 484"/>
                    <a:gd name="T15" fmla="*/ 277 h 463"/>
                    <a:gd name="T16" fmla="*/ 484 w 484"/>
                    <a:gd name="T17" fmla="*/ 323 h 463"/>
                    <a:gd name="T18" fmla="*/ 461 w 484"/>
                    <a:gd name="T19" fmla="*/ 371 h 463"/>
                    <a:gd name="T20" fmla="*/ 370 w 484"/>
                    <a:gd name="T21" fmla="*/ 371 h 463"/>
                    <a:gd name="T22" fmla="*/ 370 w 484"/>
                    <a:gd name="T23" fmla="*/ 463 h 463"/>
                    <a:gd name="T24" fmla="*/ 278 w 484"/>
                    <a:gd name="T25" fmla="*/ 463 h 463"/>
                    <a:gd name="T26" fmla="*/ 255 w 484"/>
                    <a:gd name="T27" fmla="*/ 371 h 463"/>
                    <a:gd name="T28" fmla="*/ 232 w 484"/>
                    <a:gd name="T29" fmla="*/ 300 h 463"/>
                    <a:gd name="T30" fmla="*/ 138 w 484"/>
                    <a:gd name="T31" fmla="*/ 323 h 463"/>
                    <a:gd name="T32" fmla="*/ 92 w 484"/>
                    <a:gd name="T33" fmla="*/ 277 h 463"/>
                    <a:gd name="T34" fmla="*/ 0 w 484"/>
                    <a:gd name="T35" fmla="*/ 208 h 463"/>
                    <a:gd name="T36" fmla="*/ 46 w 484"/>
                    <a:gd name="T37" fmla="*/ 161 h 463"/>
                    <a:gd name="T38" fmla="*/ 138 w 484"/>
                    <a:gd name="T39" fmla="*/ 161 h 463"/>
                    <a:gd name="T40" fmla="*/ 138 w 484"/>
                    <a:gd name="T41" fmla="*/ 92 h 463"/>
                    <a:gd name="T42" fmla="*/ 161 w 484"/>
                    <a:gd name="T43" fmla="*/ 23 h 463"/>
                    <a:gd name="T44" fmla="*/ 206 w 484"/>
                    <a:gd name="T45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4" h="463">
                      <a:moveTo>
                        <a:pt x="206" y="0"/>
                      </a:moveTo>
                      <a:lnTo>
                        <a:pt x="232" y="92"/>
                      </a:lnTo>
                      <a:lnTo>
                        <a:pt x="278" y="92"/>
                      </a:lnTo>
                      <a:lnTo>
                        <a:pt x="392" y="69"/>
                      </a:lnTo>
                      <a:lnTo>
                        <a:pt x="438" y="92"/>
                      </a:lnTo>
                      <a:lnTo>
                        <a:pt x="461" y="161"/>
                      </a:lnTo>
                      <a:lnTo>
                        <a:pt x="392" y="231"/>
                      </a:lnTo>
                      <a:lnTo>
                        <a:pt x="438" y="277"/>
                      </a:lnTo>
                      <a:lnTo>
                        <a:pt x="484" y="323"/>
                      </a:lnTo>
                      <a:lnTo>
                        <a:pt x="461" y="371"/>
                      </a:lnTo>
                      <a:lnTo>
                        <a:pt x="370" y="371"/>
                      </a:lnTo>
                      <a:lnTo>
                        <a:pt x="370" y="463"/>
                      </a:lnTo>
                      <a:lnTo>
                        <a:pt x="278" y="463"/>
                      </a:lnTo>
                      <a:lnTo>
                        <a:pt x="255" y="371"/>
                      </a:lnTo>
                      <a:lnTo>
                        <a:pt x="232" y="300"/>
                      </a:lnTo>
                      <a:lnTo>
                        <a:pt x="138" y="323"/>
                      </a:lnTo>
                      <a:lnTo>
                        <a:pt x="92" y="277"/>
                      </a:lnTo>
                      <a:lnTo>
                        <a:pt x="0" y="208"/>
                      </a:lnTo>
                      <a:lnTo>
                        <a:pt x="46" y="161"/>
                      </a:lnTo>
                      <a:lnTo>
                        <a:pt x="138" y="161"/>
                      </a:lnTo>
                      <a:lnTo>
                        <a:pt x="138" y="92"/>
                      </a:lnTo>
                      <a:lnTo>
                        <a:pt x="161" y="23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" name="Freeform 46"/>
                <p:cNvSpPr>
                  <a:spLocks/>
                </p:cNvSpPr>
                <p:nvPr/>
              </p:nvSpPr>
              <p:spPr bwMode="auto">
                <a:xfrm>
                  <a:off x="11654" y="3266"/>
                  <a:ext cx="92" cy="95"/>
                </a:xfrm>
                <a:custGeom>
                  <a:avLst/>
                  <a:gdLst>
                    <a:gd name="T0" fmla="*/ 46 w 92"/>
                    <a:gd name="T1" fmla="*/ 23 h 95"/>
                    <a:gd name="T2" fmla="*/ 92 w 92"/>
                    <a:gd name="T3" fmla="*/ 46 h 95"/>
                    <a:gd name="T4" fmla="*/ 69 w 92"/>
                    <a:gd name="T5" fmla="*/ 95 h 95"/>
                    <a:gd name="T6" fmla="*/ 0 w 92"/>
                    <a:gd name="T7" fmla="*/ 95 h 95"/>
                    <a:gd name="T8" fmla="*/ 0 w 92"/>
                    <a:gd name="T9" fmla="*/ 0 h 95"/>
                    <a:gd name="T10" fmla="*/ 46 w 92"/>
                    <a:gd name="T11" fmla="*/ 2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95">
                      <a:moveTo>
                        <a:pt x="46" y="23"/>
                      </a:moveTo>
                      <a:lnTo>
                        <a:pt x="92" y="46"/>
                      </a:lnTo>
                      <a:lnTo>
                        <a:pt x="69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11447" y="3036"/>
                  <a:ext cx="92" cy="115"/>
                </a:xfrm>
                <a:custGeom>
                  <a:avLst/>
                  <a:gdLst>
                    <a:gd name="T0" fmla="*/ 23 w 92"/>
                    <a:gd name="T1" fmla="*/ 23 h 115"/>
                    <a:gd name="T2" fmla="*/ 92 w 92"/>
                    <a:gd name="T3" fmla="*/ 0 h 115"/>
                    <a:gd name="T4" fmla="*/ 92 w 92"/>
                    <a:gd name="T5" fmla="*/ 92 h 115"/>
                    <a:gd name="T6" fmla="*/ 69 w 92"/>
                    <a:gd name="T7" fmla="*/ 115 h 115"/>
                    <a:gd name="T8" fmla="*/ 23 w 92"/>
                    <a:gd name="T9" fmla="*/ 115 h 115"/>
                    <a:gd name="T10" fmla="*/ 0 w 92"/>
                    <a:gd name="T11" fmla="*/ 92 h 115"/>
                    <a:gd name="T12" fmla="*/ 23 w 92"/>
                    <a:gd name="T13" fmla="*/ 2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115">
                      <a:moveTo>
                        <a:pt x="23" y="23"/>
                      </a:moveTo>
                      <a:lnTo>
                        <a:pt x="92" y="0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23" y="115"/>
                      </a:lnTo>
                      <a:lnTo>
                        <a:pt x="0" y="92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" name="Freeform 48"/>
                <p:cNvSpPr>
                  <a:spLocks/>
                </p:cNvSpPr>
                <p:nvPr/>
              </p:nvSpPr>
              <p:spPr bwMode="auto">
                <a:xfrm>
                  <a:off x="11330" y="2341"/>
                  <a:ext cx="301" cy="256"/>
                </a:xfrm>
                <a:custGeom>
                  <a:avLst/>
                  <a:gdLst>
                    <a:gd name="T0" fmla="*/ 209 w 301"/>
                    <a:gd name="T1" fmla="*/ 0 h 256"/>
                    <a:gd name="T2" fmla="*/ 301 w 301"/>
                    <a:gd name="T3" fmla="*/ 23 h 256"/>
                    <a:gd name="T4" fmla="*/ 255 w 301"/>
                    <a:gd name="T5" fmla="*/ 116 h 256"/>
                    <a:gd name="T6" fmla="*/ 209 w 301"/>
                    <a:gd name="T7" fmla="*/ 139 h 256"/>
                    <a:gd name="T8" fmla="*/ 140 w 301"/>
                    <a:gd name="T9" fmla="*/ 139 h 256"/>
                    <a:gd name="T10" fmla="*/ 94 w 301"/>
                    <a:gd name="T11" fmla="*/ 162 h 256"/>
                    <a:gd name="T12" fmla="*/ 46 w 301"/>
                    <a:gd name="T13" fmla="*/ 208 h 256"/>
                    <a:gd name="T14" fmla="*/ 94 w 301"/>
                    <a:gd name="T15" fmla="*/ 233 h 256"/>
                    <a:gd name="T16" fmla="*/ 23 w 301"/>
                    <a:gd name="T17" fmla="*/ 256 h 256"/>
                    <a:gd name="T18" fmla="*/ 0 w 301"/>
                    <a:gd name="T19" fmla="*/ 256 h 256"/>
                    <a:gd name="T20" fmla="*/ 0 w 301"/>
                    <a:gd name="T21" fmla="*/ 162 h 256"/>
                    <a:gd name="T22" fmla="*/ 46 w 301"/>
                    <a:gd name="T23" fmla="*/ 93 h 256"/>
                    <a:gd name="T24" fmla="*/ 140 w 301"/>
                    <a:gd name="T25" fmla="*/ 47 h 256"/>
                    <a:gd name="T26" fmla="*/ 209 w 301"/>
                    <a:gd name="T2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256">
                      <a:moveTo>
                        <a:pt x="209" y="0"/>
                      </a:moveTo>
                      <a:lnTo>
                        <a:pt x="301" y="23"/>
                      </a:lnTo>
                      <a:lnTo>
                        <a:pt x="255" y="116"/>
                      </a:lnTo>
                      <a:lnTo>
                        <a:pt x="209" y="139"/>
                      </a:lnTo>
                      <a:lnTo>
                        <a:pt x="140" y="139"/>
                      </a:lnTo>
                      <a:lnTo>
                        <a:pt x="94" y="162"/>
                      </a:lnTo>
                      <a:lnTo>
                        <a:pt x="46" y="208"/>
                      </a:lnTo>
                      <a:lnTo>
                        <a:pt x="94" y="233"/>
                      </a:lnTo>
                      <a:lnTo>
                        <a:pt x="23" y="256"/>
                      </a:ln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46" y="93"/>
                      </a:lnTo>
                      <a:lnTo>
                        <a:pt x="140" y="47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" name="Freeform 49" descr="市松模様 (小)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115 w 369"/>
                    <a:gd name="T1" fmla="*/ 46 h 279"/>
                    <a:gd name="T2" fmla="*/ 69 w 369"/>
                    <a:gd name="T3" fmla="*/ 115 h 279"/>
                    <a:gd name="T4" fmla="*/ 0 w 369"/>
                    <a:gd name="T5" fmla="*/ 184 h 279"/>
                    <a:gd name="T6" fmla="*/ 0 w 369"/>
                    <a:gd name="T7" fmla="*/ 279 h 279"/>
                    <a:gd name="T8" fmla="*/ 69 w 369"/>
                    <a:gd name="T9" fmla="*/ 233 h 279"/>
                    <a:gd name="T10" fmla="*/ 137 w 369"/>
                    <a:gd name="T11" fmla="*/ 279 h 279"/>
                    <a:gd name="T12" fmla="*/ 160 w 369"/>
                    <a:gd name="T13" fmla="*/ 207 h 279"/>
                    <a:gd name="T14" fmla="*/ 160 w 369"/>
                    <a:gd name="T15" fmla="*/ 115 h 279"/>
                    <a:gd name="T16" fmla="*/ 206 w 369"/>
                    <a:gd name="T17" fmla="*/ 92 h 279"/>
                    <a:gd name="T18" fmla="*/ 229 w 369"/>
                    <a:gd name="T19" fmla="*/ 115 h 279"/>
                    <a:gd name="T20" fmla="*/ 275 w 369"/>
                    <a:gd name="T21" fmla="*/ 115 h 279"/>
                    <a:gd name="T22" fmla="*/ 323 w 369"/>
                    <a:gd name="T23" fmla="*/ 46 h 279"/>
                    <a:gd name="T24" fmla="*/ 369 w 369"/>
                    <a:gd name="T25" fmla="*/ 23 h 279"/>
                    <a:gd name="T26" fmla="*/ 275 w 369"/>
                    <a:gd name="T27" fmla="*/ 0 h 279"/>
                    <a:gd name="T28" fmla="*/ 229 w 369"/>
                    <a:gd name="T29" fmla="*/ 23 h 279"/>
                    <a:gd name="T30" fmla="*/ 183 w 369"/>
                    <a:gd name="T31" fmla="*/ 23 h 279"/>
                    <a:gd name="T32" fmla="*/ 115 w 369"/>
                    <a:gd name="T33" fmla="*/ 0 h 279"/>
                    <a:gd name="T34" fmla="*/ 69 w 369"/>
                    <a:gd name="T35" fmla="*/ 23 h 279"/>
                    <a:gd name="T36" fmla="*/ 115 w 369"/>
                    <a:gd name="T37" fmla="*/ 46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115" y="46"/>
                      </a:moveTo>
                      <a:lnTo>
                        <a:pt x="69" y="115"/>
                      </a:lnTo>
                      <a:lnTo>
                        <a:pt x="0" y="184"/>
                      </a:lnTo>
                      <a:lnTo>
                        <a:pt x="0" y="279"/>
                      </a:lnTo>
                      <a:lnTo>
                        <a:pt x="69" y="233"/>
                      </a:lnTo>
                      <a:lnTo>
                        <a:pt x="137" y="279"/>
                      </a:lnTo>
                      <a:lnTo>
                        <a:pt x="160" y="207"/>
                      </a:lnTo>
                      <a:lnTo>
                        <a:pt x="160" y="115"/>
                      </a:lnTo>
                      <a:lnTo>
                        <a:pt x="206" y="92"/>
                      </a:lnTo>
                      <a:lnTo>
                        <a:pt x="229" y="115"/>
                      </a:lnTo>
                      <a:lnTo>
                        <a:pt x="275" y="115"/>
                      </a:lnTo>
                      <a:lnTo>
                        <a:pt x="323" y="46"/>
                      </a:lnTo>
                      <a:lnTo>
                        <a:pt x="369" y="23"/>
                      </a:lnTo>
                      <a:lnTo>
                        <a:pt x="275" y="0"/>
                      </a:lnTo>
                      <a:lnTo>
                        <a:pt x="229" y="23"/>
                      </a:lnTo>
                      <a:lnTo>
                        <a:pt x="183" y="23"/>
                      </a:lnTo>
                      <a:lnTo>
                        <a:pt x="115" y="0"/>
                      </a:lnTo>
                      <a:lnTo>
                        <a:pt x="69" y="23"/>
                      </a:lnTo>
                      <a:lnTo>
                        <a:pt x="11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" name="Freeform 50"/>
                <p:cNvSpPr>
                  <a:spLocks/>
                </p:cNvSpPr>
                <p:nvPr/>
              </p:nvSpPr>
              <p:spPr bwMode="auto">
                <a:xfrm>
                  <a:off x="11192" y="2203"/>
                  <a:ext cx="138" cy="185"/>
                </a:xfrm>
                <a:custGeom>
                  <a:avLst/>
                  <a:gdLst>
                    <a:gd name="T0" fmla="*/ 92 w 138"/>
                    <a:gd name="T1" fmla="*/ 0 h 185"/>
                    <a:gd name="T2" fmla="*/ 138 w 138"/>
                    <a:gd name="T3" fmla="*/ 46 h 185"/>
                    <a:gd name="T4" fmla="*/ 138 w 138"/>
                    <a:gd name="T5" fmla="*/ 92 h 185"/>
                    <a:gd name="T6" fmla="*/ 115 w 138"/>
                    <a:gd name="T7" fmla="*/ 161 h 185"/>
                    <a:gd name="T8" fmla="*/ 46 w 138"/>
                    <a:gd name="T9" fmla="*/ 185 h 185"/>
                    <a:gd name="T10" fmla="*/ 0 w 138"/>
                    <a:gd name="T11" fmla="*/ 92 h 185"/>
                    <a:gd name="T12" fmla="*/ 0 w 138"/>
                    <a:gd name="T13" fmla="*/ 23 h 185"/>
                    <a:gd name="T14" fmla="*/ 92 w 138"/>
                    <a:gd name="T15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5">
                      <a:moveTo>
                        <a:pt x="92" y="0"/>
                      </a:moveTo>
                      <a:lnTo>
                        <a:pt x="138" y="46"/>
                      </a:lnTo>
                      <a:lnTo>
                        <a:pt x="138" y="92"/>
                      </a:lnTo>
                      <a:lnTo>
                        <a:pt x="115" y="161"/>
                      </a:lnTo>
                      <a:lnTo>
                        <a:pt x="46" y="185"/>
                      </a:lnTo>
                      <a:lnTo>
                        <a:pt x="0" y="92"/>
                      </a:lnTo>
                      <a:lnTo>
                        <a:pt x="0" y="23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" name="Freeform 51"/>
                <p:cNvSpPr>
                  <a:spLocks/>
                </p:cNvSpPr>
                <p:nvPr/>
              </p:nvSpPr>
              <p:spPr bwMode="auto">
                <a:xfrm>
                  <a:off x="10937" y="2203"/>
                  <a:ext cx="209" cy="231"/>
                </a:xfrm>
                <a:custGeom>
                  <a:avLst/>
                  <a:gdLst>
                    <a:gd name="T0" fmla="*/ 186 w 209"/>
                    <a:gd name="T1" fmla="*/ 46 h 231"/>
                    <a:gd name="T2" fmla="*/ 209 w 209"/>
                    <a:gd name="T3" fmla="*/ 92 h 231"/>
                    <a:gd name="T4" fmla="*/ 186 w 209"/>
                    <a:gd name="T5" fmla="*/ 185 h 231"/>
                    <a:gd name="T6" fmla="*/ 163 w 209"/>
                    <a:gd name="T7" fmla="*/ 231 h 231"/>
                    <a:gd name="T8" fmla="*/ 69 w 209"/>
                    <a:gd name="T9" fmla="*/ 231 h 231"/>
                    <a:gd name="T10" fmla="*/ 0 w 209"/>
                    <a:gd name="T11" fmla="*/ 161 h 231"/>
                    <a:gd name="T12" fmla="*/ 46 w 209"/>
                    <a:gd name="T13" fmla="*/ 69 h 231"/>
                    <a:gd name="T14" fmla="*/ 117 w 209"/>
                    <a:gd name="T15" fmla="*/ 0 h 231"/>
                    <a:gd name="T16" fmla="*/ 186 w 209"/>
                    <a:gd name="T17" fmla="*/ 4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9" h="231">
                      <a:moveTo>
                        <a:pt x="186" y="46"/>
                      </a:moveTo>
                      <a:lnTo>
                        <a:pt x="209" y="92"/>
                      </a:lnTo>
                      <a:lnTo>
                        <a:pt x="186" y="185"/>
                      </a:lnTo>
                      <a:lnTo>
                        <a:pt x="163" y="231"/>
                      </a:lnTo>
                      <a:lnTo>
                        <a:pt x="69" y="231"/>
                      </a:lnTo>
                      <a:lnTo>
                        <a:pt x="0" y="161"/>
                      </a:lnTo>
                      <a:lnTo>
                        <a:pt x="46" y="69"/>
                      </a:lnTo>
                      <a:lnTo>
                        <a:pt x="117" y="0"/>
                      </a:lnTo>
                      <a:lnTo>
                        <a:pt x="186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" name="Freeform 52"/>
                <p:cNvSpPr>
                  <a:spLocks/>
                </p:cNvSpPr>
                <p:nvPr/>
              </p:nvSpPr>
              <p:spPr bwMode="auto">
                <a:xfrm>
                  <a:off x="10195" y="1670"/>
                  <a:ext cx="441" cy="648"/>
                </a:xfrm>
                <a:custGeom>
                  <a:avLst/>
                  <a:gdLst>
                    <a:gd name="T0" fmla="*/ 301 w 441"/>
                    <a:gd name="T1" fmla="*/ 625 h 648"/>
                    <a:gd name="T2" fmla="*/ 232 w 441"/>
                    <a:gd name="T3" fmla="*/ 648 h 648"/>
                    <a:gd name="T4" fmla="*/ 163 w 441"/>
                    <a:gd name="T5" fmla="*/ 602 h 648"/>
                    <a:gd name="T6" fmla="*/ 46 w 441"/>
                    <a:gd name="T7" fmla="*/ 579 h 648"/>
                    <a:gd name="T8" fmla="*/ 0 w 441"/>
                    <a:gd name="T9" fmla="*/ 530 h 648"/>
                    <a:gd name="T10" fmla="*/ 40 w 441"/>
                    <a:gd name="T11" fmla="*/ 470 h 648"/>
                    <a:gd name="T12" fmla="*/ 155 w 441"/>
                    <a:gd name="T13" fmla="*/ 505 h 648"/>
                    <a:gd name="T14" fmla="*/ 170 w 441"/>
                    <a:gd name="T15" fmla="*/ 445 h 648"/>
                    <a:gd name="T16" fmla="*/ 232 w 441"/>
                    <a:gd name="T17" fmla="*/ 324 h 648"/>
                    <a:gd name="T18" fmla="*/ 301 w 441"/>
                    <a:gd name="T19" fmla="*/ 255 h 648"/>
                    <a:gd name="T20" fmla="*/ 255 w 441"/>
                    <a:gd name="T21" fmla="*/ 140 h 648"/>
                    <a:gd name="T22" fmla="*/ 255 w 441"/>
                    <a:gd name="T23" fmla="*/ 69 h 648"/>
                    <a:gd name="T24" fmla="*/ 209 w 441"/>
                    <a:gd name="T25" fmla="*/ 0 h 648"/>
                    <a:gd name="T26" fmla="*/ 324 w 441"/>
                    <a:gd name="T27" fmla="*/ 0 h 648"/>
                    <a:gd name="T28" fmla="*/ 370 w 441"/>
                    <a:gd name="T29" fmla="*/ 23 h 648"/>
                    <a:gd name="T30" fmla="*/ 441 w 441"/>
                    <a:gd name="T31" fmla="*/ 140 h 648"/>
                    <a:gd name="T32" fmla="*/ 415 w 441"/>
                    <a:gd name="T33" fmla="*/ 301 h 648"/>
                    <a:gd name="T34" fmla="*/ 441 w 441"/>
                    <a:gd name="T35" fmla="*/ 370 h 648"/>
                    <a:gd name="T36" fmla="*/ 393 w 441"/>
                    <a:gd name="T37" fmla="*/ 485 h 648"/>
                    <a:gd name="T38" fmla="*/ 347 w 441"/>
                    <a:gd name="T39" fmla="*/ 533 h 648"/>
                    <a:gd name="T40" fmla="*/ 301 w 441"/>
                    <a:gd name="T41" fmla="*/ 625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1" h="648">
                      <a:moveTo>
                        <a:pt x="301" y="625"/>
                      </a:moveTo>
                      <a:lnTo>
                        <a:pt x="232" y="648"/>
                      </a:lnTo>
                      <a:lnTo>
                        <a:pt x="163" y="602"/>
                      </a:lnTo>
                      <a:lnTo>
                        <a:pt x="46" y="579"/>
                      </a:lnTo>
                      <a:lnTo>
                        <a:pt x="0" y="530"/>
                      </a:lnTo>
                      <a:lnTo>
                        <a:pt x="40" y="470"/>
                      </a:lnTo>
                      <a:lnTo>
                        <a:pt x="155" y="505"/>
                      </a:lnTo>
                      <a:lnTo>
                        <a:pt x="170" y="445"/>
                      </a:lnTo>
                      <a:lnTo>
                        <a:pt x="232" y="324"/>
                      </a:lnTo>
                      <a:lnTo>
                        <a:pt x="301" y="255"/>
                      </a:lnTo>
                      <a:lnTo>
                        <a:pt x="255" y="140"/>
                      </a:lnTo>
                      <a:lnTo>
                        <a:pt x="255" y="69"/>
                      </a:lnTo>
                      <a:lnTo>
                        <a:pt x="209" y="0"/>
                      </a:lnTo>
                      <a:lnTo>
                        <a:pt x="324" y="0"/>
                      </a:lnTo>
                      <a:lnTo>
                        <a:pt x="370" y="23"/>
                      </a:lnTo>
                      <a:lnTo>
                        <a:pt x="441" y="140"/>
                      </a:lnTo>
                      <a:lnTo>
                        <a:pt x="415" y="301"/>
                      </a:lnTo>
                      <a:lnTo>
                        <a:pt x="441" y="370"/>
                      </a:lnTo>
                      <a:lnTo>
                        <a:pt x="393" y="485"/>
                      </a:lnTo>
                      <a:lnTo>
                        <a:pt x="347" y="533"/>
                      </a:lnTo>
                      <a:lnTo>
                        <a:pt x="301" y="6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" name="Freeform 53"/>
                <p:cNvSpPr>
                  <a:spLocks/>
                </p:cNvSpPr>
                <p:nvPr/>
              </p:nvSpPr>
              <p:spPr bwMode="auto">
                <a:xfrm>
                  <a:off x="9876" y="1647"/>
                  <a:ext cx="623" cy="556"/>
                </a:xfrm>
                <a:custGeom>
                  <a:avLst/>
                  <a:gdLst>
                    <a:gd name="T0" fmla="*/ 161 w 623"/>
                    <a:gd name="T1" fmla="*/ 556 h 556"/>
                    <a:gd name="T2" fmla="*/ 92 w 623"/>
                    <a:gd name="T3" fmla="*/ 556 h 556"/>
                    <a:gd name="T4" fmla="*/ 0 w 623"/>
                    <a:gd name="T5" fmla="*/ 508 h 556"/>
                    <a:gd name="T6" fmla="*/ 0 w 623"/>
                    <a:gd name="T7" fmla="*/ 416 h 556"/>
                    <a:gd name="T8" fmla="*/ 46 w 623"/>
                    <a:gd name="T9" fmla="*/ 347 h 556"/>
                    <a:gd name="T10" fmla="*/ 138 w 623"/>
                    <a:gd name="T11" fmla="*/ 347 h 556"/>
                    <a:gd name="T12" fmla="*/ 253 w 623"/>
                    <a:gd name="T13" fmla="*/ 393 h 556"/>
                    <a:gd name="T14" fmla="*/ 322 w 623"/>
                    <a:gd name="T15" fmla="*/ 393 h 556"/>
                    <a:gd name="T16" fmla="*/ 345 w 623"/>
                    <a:gd name="T17" fmla="*/ 347 h 556"/>
                    <a:gd name="T18" fmla="*/ 393 w 623"/>
                    <a:gd name="T19" fmla="*/ 301 h 556"/>
                    <a:gd name="T20" fmla="*/ 416 w 623"/>
                    <a:gd name="T21" fmla="*/ 186 h 556"/>
                    <a:gd name="T22" fmla="*/ 322 w 623"/>
                    <a:gd name="T23" fmla="*/ 163 h 556"/>
                    <a:gd name="T24" fmla="*/ 322 w 623"/>
                    <a:gd name="T25" fmla="*/ 138 h 556"/>
                    <a:gd name="T26" fmla="*/ 322 w 623"/>
                    <a:gd name="T27" fmla="*/ 115 h 556"/>
                    <a:gd name="T28" fmla="*/ 345 w 623"/>
                    <a:gd name="T29" fmla="*/ 92 h 556"/>
                    <a:gd name="T30" fmla="*/ 416 w 623"/>
                    <a:gd name="T31" fmla="*/ 115 h 556"/>
                    <a:gd name="T32" fmla="*/ 439 w 623"/>
                    <a:gd name="T33" fmla="*/ 69 h 556"/>
                    <a:gd name="T34" fmla="*/ 462 w 623"/>
                    <a:gd name="T35" fmla="*/ 0 h 556"/>
                    <a:gd name="T36" fmla="*/ 531 w 623"/>
                    <a:gd name="T37" fmla="*/ 23 h 556"/>
                    <a:gd name="T38" fmla="*/ 577 w 623"/>
                    <a:gd name="T39" fmla="*/ 92 h 556"/>
                    <a:gd name="T40" fmla="*/ 577 w 623"/>
                    <a:gd name="T41" fmla="*/ 163 h 556"/>
                    <a:gd name="T42" fmla="*/ 623 w 623"/>
                    <a:gd name="T43" fmla="*/ 278 h 556"/>
                    <a:gd name="T44" fmla="*/ 554 w 623"/>
                    <a:gd name="T45" fmla="*/ 347 h 556"/>
                    <a:gd name="T46" fmla="*/ 485 w 623"/>
                    <a:gd name="T47" fmla="*/ 485 h 556"/>
                    <a:gd name="T48" fmla="*/ 479 w 623"/>
                    <a:gd name="T49" fmla="*/ 538 h 556"/>
                    <a:gd name="T50" fmla="*/ 364 w 623"/>
                    <a:gd name="T51" fmla="*/ 488 h 556"/>
                    <a:gd name="T52" fmla="*/ 322 w 623"/>
                    <a:gd name="T53" fmla="*/ 556 h 556"/>
                    <a:gd name="T54" fmla="*/ 253 w 623"/>
                    <a:gd name="T55" fmla="*/ 556 h 556"/>
                    <a:gd name="T56" fmla="*/ 161 w 623"/>
                    <a:gd name="T57" fmla="*/ 55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23" h="556">
                      <a:moveTo>
                        <a:pt x="161" y="556"/>
                      </a:moveTo>
                      <a:lnTo>
                        <a:pt x="92" y="556"/>
                      </a:lnTo>
                      <a:lnTo>
                        <a:pt x="0" y="508"/>
                      </a:lnTo>
                      <a:lnTo>
                        <a:pt x="0" y="416"/>
                      </a:lnTo>
                      <a:lnTo>
                        <a:pt x="46" y="347"/>
                      </a:lnTo>
                      <a:lnTo>
                        <a:pt x="138" y="347"/>
                      </a:lnTo>
                      <a:lnTo>
                        <a:pt x="253" y="393"/>
                      </a:lnTo>
                      <a:lnTo>
                        <a:pt x="322" y="393"/>
                      </a:lnTo>
                      <a:lnTo>
                        <a:pt x="345" y="347"/>
                      </a:lnTo>
                      <a:lnTo>
                        <a:pt x="393" y="301"/>
                      </a:lnTo>
                      <a:lnTo>
                        <a:pt x="416" y="186"/>
                      </a:lnTo>
                      <a:lnTo>
                        <a:pt x="322" y="163"/>
                      </a:lnTo>
                      <a:lnTo>
                        <a:pt x="322" y="138"/>
                      </a:lnTo>
                      <a:lnTo>
                        <a:pt x="322" y="115"/>
                      </a:lnTo>
                      <a:lnTo>
                        <a:pt x="345" y="92"/>
                      </a:lnTo>
                      <a:lnTo>
                        <a:pt x="416" y="115"/>
                      </a:lnTo>
                      <a:lnTo>
                        <a:pt x="439" y="69"/>
                      </a:lnTo>
                      <a:lnTo>
                        <a:pt x="462" y="0"/>
                      </a:lnTo>
                      <a:lnTo>
                        <a:pt x="531" y="23"/>
                      </a:lnTo>
                      <a:lnTo>
                        <a:pt x="577" y="92"/>
                      </a:lnTo>
                      <a:lnTo>
                        <a:pt x="577" y="163"/>
                      </a:lnTo>
                      <a:lnTo>
                        <a:pt x="623" y="278"/>
                      </a:lnTo>
                      <a:lnTo>
                        <a:pt x="554" y="347"/>
                      </a:lnTo>
                      <a:lnTo>
                        <a:pt x="485" y="485"/>
                      </a:lnTo>
                      <a:lnTo>
                        <a:pt x="479" y="538"/>
                      </a:lnTo>
                      <a:lnTo>
                        <a:pt x="364" y="488"/>
                      </a:lnTo>
                      <a:lnTo>
                        <a:pt x="322" y="556"/>
                      </a:lnTo>
                      <a:lnTo>
                        <a:pt x="253" y="556"/>
                      </a:lnTo>
                      <a:lnTo>
                        <a:pt x="161" y="5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" name="Freeform 54"/>
                <p:cNvSpPr>
                  <a:spLocks/>
                </p:cNvSpPr>
                <p:nvPr/>
              </p:nvSpPr>
              <p:spPr bwMode="auto">
                <a:xfrm>
                  <a:off x="9321" y="1902"/>
                  <a:ext cx="209" cy="184"/>
                </a:xfrm>
                <a:custGeom>
                  <a:avLst/>
                  <a:gdLst>
                    <a:gd name="T0" fmla="*/ 46 w 209"/>
                    <a:gd name="T1" fmla="*/ 92 h 184"/>
                    <a:gd name="T2" fmla="*/ 46 w 209"/>
                    <a:gd name="T3" fmla="*/ 46 h 184"/>
                    <a:gd name="T4" fmla="*/ 115 w 209"/>
                    <a:gd name="T5" fmla="*/ 0 h 184"/>
                    <a:gd name="T6" fmla="*/ 186 w 209"/>
                    <a:gd name="T7" fmla="*/ 46 h 184"/>
                    <a:gd name="T8" fmla="*/ 209 w 209"/>
                    <a:gd name="T9" fmla="*/ 92 h 184"/>
                    <a:gd name="T10" fmla="*/ 209 w 209"/>
                    <a:gd name="T11" fmla="*/ 115 h 184"/>
                    <a:gd name="T12" fmla="*/ 138 w 209"/>
                    <a:gd name="T13" fmla="*/ 115 h 184"/>
                    <a:gd name="T14" fmla="*/ 69 w 209"/>
                    <a:gd name="T15" fmla="*/ 184 h 184"/>
                    <a:gd name="T16" fmla="*/ 0 w 209"/>
                    <a:gd name="T17" fmla="*/ 138 h 184"/>
                    <a:gd name="T18" fmla="*/ 46 w 209"/>
                    <a:gd name="T19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9" h="184">
                      <a:moveTo>
                        <a:pt x="46" y="92"/>
                      </a:moveTo>
                      <a:lnTo>
                        <a:pt x="46" y="46"/>
                      </a:lnTo>
                      <a:lnTo>
                        <a:pt x="115" y="0"/>
                      </a:lnTo>
                      <a:lnTo>
                        <a:pt x="186" y="46"/>
                      </a:lnTo>
                      <a:lnTo>
                        <a:pt x="209" y="92"/>
                      </a:lnTo>
                      <a:lnTo>
                        <a:pt x="209" y="115"/>
                      </a:lnTo>
                      <a:lnTo>
                        <a:pt x="138" y="115"/>
                      </a:lnTo>
                      <a:lnTo>
                        <a:pt x="69" y="184"/>
                      </a:lnTo>
                      <a:lnTo>
                        <a:pt x="0" y="138"/>
                      </a:lnTo>
                      <a:lnTo>
                        <a:pt x="46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9657" y="1994"/>
                  <a:ext cx="79" cy="209"/>
                </a:xfrm>
                <a:custGeom>
                  <a:avLst/>
                  <a:gdLst>
                    <a:gd name="T0" fmla="*/ 56 w 79"/>
                    <a:gd name="T1" fmla="*/ 0 h 209"/>
                    <a:gd name="T2" fmla="*/ 79 w 79"/>
                    <a:gd name="T3" fmla="*/ 115 h 209"/>
                    <a:gd name="T4" fmla="*/ 79 w 79"/>
                    <a:gd name="T5" fmla="*/ 209 h 209"/>
                    <a:gd name="T6" fmla="*/ 0 w 79"/>
                    <a:gd name="T7" fmla="*/ 138 h 209"/>
                    <a:gd name="T8" fmla="*/ 10 w 79"/>
                    <a:gd name="T9" fmla="*/ 69 h 209"/>
                    <a:gd name="T10" fmla="*/ 56 w 79"/>
                    <a:gd name="T1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209">
                      <a:moveTo>
                        <a:pt x="56" y="0"/>
                      </a:moveTo>
                      <a:lnTo>
                        <a:pt x="79" y="115"/>
                      </a:lnTo>
                      <a:lnTo>
                        <a:pt x="79" y="209"/>
                      </a:lnTo>
                      <a:lnTo>
                        <a:pt x="0" y="138"/>
                      </a:lnTo>
                      <a:lnTo>
                        <a:pt x="10" y="69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" name="Freeform 56"/>
                <p:cNvSpPr>
                  <a:spLocks/>
                </p:cNvSpPr>
                <p:nvPr/>
              </p:nvSpPr>
              <p:spPr bwMode="auto">
                <a:xfrm>
                  <a:off x="7796" y="3915"/>
                  <a:ext cx="1109" cy="1065"/>
                </a:xfrm>
                <a:custGeom>
                  <a:avLst/>
                  <a:gdLst>
                    <a:gd name="T0" fmla="*/ 508 w 1109"/>
                    <a:gd name="T1" fmla="*/ 209 h 1065"/>
                    <a:gd name="T2" fmla="*/ 556 w 1109"/>
                    <a:gd name="T3" fmla="*/ 115 h 1065"/>
                    <a:gd name="T4" fmla="*/ 625 w 1109"/>
                    <a:gd name="T5" fmla="*/ 23 h 1065"/>
                    <a:gd name="T6" fmla="*/ 716 w 1109"/>
                    <a:gd name="T7" fmla="*/ 0 h 1065"/>
                    <a:gd name="T8" fmla="*/ 900 w 1109"/>
                    <a:gd name="T9" fmla="*/ 23 h 1065"/>
                    <a:gd name="T10" fmla="*/ 1040 w 1109"/>
                    <a:gd name="T11" fmla="*/ 23 h 1065"/>
                    <a:gd name="T12" fmla="*/ 1109 w 1109"/>
                    <a:gd name="T13" fmla="*/ 115 h 1065"/>
                    <a:gd name="T14" fmla="*/ 1040 w 1109"/>
                    <a:gd name="T15" fmla="*/ 184 h 1065"/>
                    <a:gd name="T16" fmla="*/ 1017 w 1109"/>
                    <a:gd name="T17" fmla="*/ 278 h 1065"/>
                    <a:gd name="T18" fmla="*/ 994 w 1109"/>
                    <a:gd name="T19" fmla="*/ 393 h 1065"/>
                    <a:gd name="T20" fmla="*/ 854 w 1109"/>
                    <a:gd name="T21" fmla="*/ 370 h 1065"/>
                    <a:gd name="T22" fmla="*/ 762 w 1109"/>
                    <a:gd name="T23" fmla="*/ 393 h 1065"/>
                    <a:gd name="T24" fmla="*/ 602 w 1109"/>
                    <a:gd name="T25" fmla="*/ 393 h 1065"/>
                    <a:gd name="T26" fmla="*/ 556 w 1109"/>
                    <a:gd name="T27" fmla="*/ 462 h 1065"/>
                    <a:gd name="T28" fmla="*/ 462 w 1109"/>
                    <a:gd name="T29" fmla="*/ 462 h 1065"/>
                    <a:gd name="T30" fmla="*/ 393 w 1109"/>
                    <a:gd name="T31" fmla="*/ 531 h 1065"/>
                    <a:gd name="T32" fmla="*/ 347 w 1109"/>
                    <a:gd name="T33" fmla="*/ 580 h 1065"/>
                    <a:gd name="T34" fmla="*/ 347 w 1109"/>
                    <a:gd name="T35" fmla="*/ 672 h 1065"/>
                    <a:gd name="T36" fmla="*/ 347 w 1109"/>
                    <a:gd name="T37" fmla="*/ 764 h 1065"/>
                    <a:gd name="T38" fmla="*/ 324 w 1109"/>
                    <a:gd name="T39" fmla="*/ 856 h 1065"/>
                    <a:gd name="T40" fmla="*/ 324 w 1109"/>
                    <a:gd name="T41" fmla="*/ 1065 h 1065"/>
                    <a:gd name="T42" fmla="*/ 186 w 1109"/>
                    <a:gd name="T43" fmla="*/ 1065 h 1065"/>
                    <a:gd name="T44" fmla="*/ 92 w 1109"/>
                    <a:gd name="T45" fmla="*/ 1042 h 1065"/>
                    <a:gd name="T46" fmla="*/ 46 w 1109"/>
                    <a:gd name="T47" fmla="*/ 973 h 1065"/>
                    <a:gd name="T48" fmla="*/ 46 w 1109"/>
                    <a:gd name="T49" fmla="*/ 856 h 1065"/>
                    <a:gd name="T50" fmla="*/ 0 w 1109"/>
                    <a:gd name="T51" fmla="*/ 554 h 1065"/>
                    <a:gd name="T52" fmla="*/ 69 w 1109"/>
                    <a:gd name="T53" fmla="*/ 508 h 1065"/>
                    <a:gd name="T54" fmla="*/ 0 w 1109"/>
                    <a:gd name="T55" fmla="*/ 439 h 1065"/>
                    <a:gd name="T56" fmla="*/ 69 w 1109"/>
                    <a:gd name="T57" fmla="*/ 393 h 1065"/>
                    <a:gd name="T58" fmla="*/ 138 w 1109"/>
                    <a:gd name="T59" fmla="*/ 439 h 1065"/>
                    <a:gd name="T60" fmla="*/ 209 w 1109"/>
                    <a:gd name="T61" fmla="*/ 462 h 1065"/>
                    <a:gd name="T62" fmla="*/ 508 w 1109"/>
                    <a:gd name="T63" fmla="*/ 209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9" h="1065">
                      <a:moveTo>
                        <a:pt x="508" y="209"/>
                      </a:moveTo>
                      <a:lnTo>
                        <a:pt x="556" y="115"/>
                      </a:lnTo>
                      <a:lnTo>
                        <a:pt x="625" y="23"/>
                      </a:lnTo>
                      <a:lnTo>
                        <a:pt x="716" y="0"/>
                      </a:lnTo>
                      <a:lnTo>
                        <a:pt x="900" y="23"/>
                      </a:lnTo>
                      <a:lnTo>
                        <a:pt x="1040" y="23"/>
                      </a:lnTo>
                      <a:lnTo>
                        <a:pt x="1109" y="115"/>
                      </a:lnTo>
                      <a:lnTo>
                        <a:pt x="1040" y="184"/>
                      </a:lnTo>
                      <a:lnTo>
                        <a:pt x="1017" y="278"/>
                      </a:lnTo>
                      <a:lnTo>
                        <a:pt x="994" y="393"/>
                      </a:lnTo>
                      <a:lnTo>
                        <a:pt x="854" y="370"/>
                      </a:lnTo>
                      <a:lnTo>
                        <a:pt x="762" y="393"/>
                      </a:lnTo>
                      <a:lnTo>
                        <a:pt x="602" y="393"/>
                      </a:lnTo>
                      <a:lnTo>
                        <a:pt x="556" y="462"/>
                      </a:lnTo>
                      <a:lnTo>
                        <a:pt x="462" y="462"/>
                      </a:lnTo>
                      <a:lnTo>
                        <a:pt x="393" y="531"/>
                      </a:lnTo>
                      <a:lnTo>
                        <a:pt x="347" y="580"/>
                      </a:lnTo>
                      <a:lnTo>
                        <a:pt x="347" y="672"/>
                      </a:lnTo>
                      <a:lnTo>
                        <a:pt x="347" y="764"/>
                      </a:lnTo>
                      <a:lnTo>
                        <a:pt x="324" y="856"/>
                      </a:lnTo>
                      <a:lnTo>
                        <a:pt x="324" y="1065"/>
                      </a:lnTo>
                      <a:lnTo>
                        <a:pt x="186" y="1065"/>
                      </a:lnTo>
                      <a:lnTo>
                        <a:pt x="92" y="1042"/>
                      </a:lnTo>
                      <a:lnTo>
                        <a:pt x="46" y="973"/>
                      </a:lnTo>
                      <a:lnTo>
                        <a:pt x="46" y="856"/>
                      </a:lnTo>
                      <a:lnTo>
                        <a:pt x="0" y="554"/>
                      </a:lnTo>
                      <a:lnTo>
                        <a:pt x="69" y="508"/>
                      </a:lnTo>
                      <a:lnTo>
                        <a:pt x="0" y="439"/>
                      </a:lnTo>
                      <a:lnTo>
                        <a:pt x="69" y="393"/>
                      </a:lnTo>
                      <a:lnTo>
                        <a:pt x="138" y="439"/>
                      </a:lnTo>
                      <a:lnTo>
                        <a:pt x="209" y="462"/>
                      </a:lnTo>
                      <a:lnTo>
                        <a:pt x="508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" name="Freeform 57"/>
                <p:cNvSpPr>
                  <a:spLocks/>
                </p:cNvSpPr>
                <p:nvPr/>
              </p:nvSpPr>
              <p:spPr bwMode="auto">
                <a:xfrm>
                  <a:off x="8120" y="4285"/>
                  <a:ext cx="716" cy="833"/>
                </a:xfrm>
                <a:custGeom>
                  <a:avLst/>
                  <a:gdLst>
                    <a:gd name="T0" fmla="*/ 601 w 716"/>
                    <a:gd name="T1" fmla="*/ 138 h 833"/>
                    <a:gd name="T2" fmla="*/ 601 w 716"/>
                    <a:gd name="T3" fmla="*/ 371 h 833"/>
                    <a:gd name="T4" fmla="*/ 716 w 716"/>
                    <a:gd name="T5" fmla="*/ 417 h 833"/>
                    <a:gd name="T6" fmla="*/ 716 w 716"/>
                    <a:gd name="T7" fmla="*/ 486 h 833"/>
                    <a:gd name="T8" fmla="*/ 716 w 716"/>
                    <a:gd name="T9" fmla="*/ 578 h 833"/>
                    <a:gd name="T10" fmla="*/ 670 w 716"/>
                    <a:gd name="T11" fmla="*/ 695 h 833"/>
                    <a:gd name="T12" fmla="*/ 647 w 716"/>
                    <a:gd name="T13" fmla="*/ 833 h 833"/>
                    <a:gd name="T14" fmla="*/ 530 w 716"/>
                    <a:gd name="T15" fmla="*/ 833 h 833"/>
                    <a:gd name="T16" fmla="*/ 461 w 716"/>
                    <a:gd name="T17" fmla="*/ 764 h 833"/>
                    <a:gd name="T18" fmla="*/ 301 w 716"/>
                    <a:gd name="T19" fmla="*/ 833 h 833"/>
                    <a:gd name="T20" fmla="*/ 232 w 716"/>
                    <a:gd name="T21" fmla="*/ 718 h 833"/>
                    <a:gd name="T22" fmla="*/ 184 w 716"/>
                    <a:gd name="T23" fmla="*/ 718 h 833"/>
                    <a:gd name="T24" fmla="*/ 138 w 716"/>
                    <a:gd name="T25" fmla="*/ 764 h 833"/>
                    <a:gd name="T26" fmla="*/ 0 w 716"/>
                    <a:gd name="T27" fmla="*/ 695 h 833"/>
                    <a:gd name="T28" fmla="*/ 0 w 716"/>
                    <a:gd name="T29" fmla="*/ 486 h 833"/>
                    <a:gd name="T30" fmla="*/ 23 w 716"/>
                    <a:gd name="T31" fmla="*/ 394 h 833"/>
                    <a:gd name="T32" fmla="*/ 23 w 716"/>
                    <a:gd name="T33" fmla="*/ 302 h 833"/>
                    <a:gd name="T34" fmla="*/ 23 w 716"/>
                    <a:gd name="T35" fmla="*/ 210 h 833"/>
                    <a:gd name="T36" fmla="*/ 69 w 716"/>
                    <a:gd name="T37" fmla="*/ 161 h 833"/>
                    <a:gd name="T38" fmla="*/ 138 w 716"/>
                    <a:gd name="T39" fmla="*/ 92 h 833"/>
                    <a:gd name="T40" fmla="*/ 232 w 716"/>
                    <a:gd name="T41" fmla="*/ 92 h 833"/>
                    <a:gd name="T42" fmla="*/ 278 w 716"/>
                    <a:gd name="T43" fmla="*/ 23 h 833"/>
                    <a:gd name="T44" fmla="*/ 438 w 716"/>
                    <a:gd name="T45" fmla="*/ 23 h 833"/>
                    <a:gd name="T46" fmla="*/ 530 w 716"/>
                    <a:gd name="T47" fmla="*/ 0 h 833"/>
                    <a:gd name="T48" fmla="*/ 670 w 716"/>
                    <a:gd name="T49" fmla="*/ 23 h 833"/>
                    <a:gd name="T50" fmla="*/ 601 w 716"/>
                    <a:gd name="T51" fmla="*/ 138 h 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16" h="833">
                      <a:moveTo>
                        <a:pt x="601" y="138"/>
                      </a:moveTo>
                      <a:lnTo>
                        <a:pt x="601" y="371"/>
                      </a:lnTo>
                      <a:lnTo>
                        <a:pt x="716" y="417"/>
                      </a:lnTo>
                      <a:lnTo>
                        <a:pt x="716" y="486"/>
                      </a:lnTo>
                      <a:lnTo>
                        <a:pt x="716" y="578"/>
                      </a:lnTo>
                      <a:lnTo>
                        <a:pt x="670" y="695"/>
                      </a:lnTo>
                      <a:lnTo>
                        <a:pt x="647" y="833"/>
                      </a:lnTo>
                      <a:lnTo>
                        <a:pt x="530" y="833"/>
                      </a:lnTo>
                      <a:lnTo>
                        <a:pt x="461" y="764"/>
                      </a:lnTo>
                      <a:lnTo>
                        <a:pt x="301" y="833"/>
                      </a:lnTo>
                      <a:lnTo>
                        <a:pt x="232" y="718"/>
                      </a:lnTo>
                      <a:lnTo>
                        <a:pt x="184" y="718"/>
                      </a:lnTo>
                      <a:lnTo>
                        <a:pt x="138" y="764"/>
                      </a:lnTo>
                      <a:lnTo>
                        <a:pt x="0" y="695"/>
                      </a:lnTo>
                      <a:lnTo>
                        <a:pt x="0" y="486"/>
                      </a:lnTo>
                      <a:lnTo>
                        <a:pt x="23" y="394"/>
                      </a:lnTo>
                      <a:lnTo>
                        <a:pt x="23" y="302"/>
                      </a:lnTo>
                      <a:lnTo>
                        <a:pt x="23" y="210"/>
                      </a:lnTo>
                      <a:lnTo>
                        <a:pt x="69" y="161"/>
                      </a:lnTo>
                      <a:lnTo>
                        <a:pt x="138" y="92"/>
                      </a:lnTo>
                      <a:lnTo>
                        <a:pt x="232" y="92"/>
                      </a:lnTo>
                      <a:lnTo>
                        <a:pt x="278" y="23"/>
                      </a:lnTo>
                      <a:lnTo>
                        <a:pt x="438" y="23"/>
                      </a:lnTo>
                      <a:lnTo>
                        <a:pt x="530" y="0"/>
                      </a:lnTo>
                      <a:lnTo>
                        <a:pt x="670" y="23"/>
                      </a:lnTo>
                      <a:lnTo>
                        <a:pt x="601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6" name="Freeform 58" descr="市松模様 (小)"/>
                <p:cNvSpPr>
                  <a:spLocks/>
                </p:cNvSpPr>
                <p:nvPr/>
              </p:nvSpPr>
              <p:spPr bwMode="auto">
                <a:xfrm>
                  <a:off x="7149" y="2341"/>
                  <a:ext cx="555" cy="394"/>
                </a:xfrm>
                <a:custGeom>
                  <a:avLst/>
                  <a:gdLst>
                    <a:gd name="T0" fmla="*/ 25 w 555"/>
                    <a:gd name="T1" fmla="*/ 325 h 394"/>
                    <a:gd name="T2" fmla="*/ 0 w 555"/>
                    <a:gd name="T3" fmla="*/ 256 h 394"/>
                    <a:gd name="T4" fmla="*/ 0 w 555"/>
                    <a:gd name="T5" fmla="*/ 162 h 394"/>
                    <a:gd name="T6" fmla="*/ 94 w 555"/>
                    <a:gd name="T7" fmla="*/ 116 h 394"/>
                    <a:gd name="T8" fmla="*/ 163 w 555"/>
                    <a:gd name="T9" fmla="*/ 93 h 394"/>
                    <a:gd name="T10" fmla="*/ 231 w 555"/>
                    <a:gd name="T11" fmla="*/ 70 h 394"/>
                    <a:gd name="T12" fmla="*/ 300 w 555"/>
                    <a:gd name="T13" fmla="*/ 93 h 394"/>
                    <a:gd name="T14" fmla="*/ 369 w 555"/>
                    <a:gd name="T15" fmla="*/ 93 h 394"/>
                    <a:gd name="T16" fmla="*/ 440 w 555"/>
                    <a:gd name="T17" fmla="*/ 70 h 394"/>
                    <a:gd name="T18" fmla="*/ 532 w 555"/>
                    <a:gd name="T19" fmla="*/ 0 h 394"/>
                    <a:gd name="T20" fmla="*/ 555 w 555"/>
                    <a:gd name="T21" fmla="*/ 47 h 394"/>
                    <a:gd name="T22" fmla="*/ 509 w 555"/>
                    <a:gd name="T23" fmla="*/ 93 h 394"/>
                    <a:gd name="T24" fmla="*/ 463 w 555"/>
                    <a:gd name="T25" fmla="*/ 116 h 394"/>
                    <a:gd name="T26" fmla="*/ 440 w 555"/>
                    <a:gd name="T27" fmla="*/ 162 h 394"/>
                    <a:gd name="T28" fmla="*/ 417 w 555"/>
                    <a:gd name="T29" fmla="*/ 233 h 394"/>
                    <a:gd name="T30" fmla="*/ 369 w 555"/>
                    <a:gd name="T31" fmla="*/ 233 h 394"/>
                    <a:gd name="T32" fmla="*/ 277 w 555"/>
                    <a:gd name="T33" fmla="*/ 256 h 394"/>
                    <a:gd name="T34" fmla="*/ 254 w 555"/>
                    <a:gd name="T35" fmla="*/ 302 h 394"/>
                    <a:gd name="T36" fmla="*/ 323 w 555"/>
                    <a:gd name="T37" fmla="*/ 302 h 394"/>
                    <a:gd name="T38" fmla="*/ 323 w 555"/>
                    <a:gd name="T39" fmla="*/ 348 h 394"/>
                    <a:gd name="T40" fmla="*/ 300 w 555"/>
                    <a:gd name="T41" fmla="*/ 394 h 394"/>
                    <a:gd name="T42" fmla="*/ 231 w 555"/>
                    <a:gd name="T43" fmla="*/ 371 h 394"/>
                    <a:gd name="T44" fmla="*/ 186 w 555"/>
                    <a:gd name="T45" fmla="*/ 325 h 394"/>
                    <a:gd name="T46" fmla="*/ 117 w 555"/>
                    <a:gd name="T47" fmla="*/ 325 h 394"/>
                    <a:gd name="T48" fmla="*/ 71 w 555"/>
                    <a:gd name="T49" fmla="*/ 371 h 394"/>
                    <a:gd name="T50" fmla="*/ 25 w 555"/>
                    <a:gd name="T51" fmla="*/ 32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55" h="394">
                      <a:moveTo>
                        <a:pt x="25" y="325"/>
                      </a:move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94" y="116"/>
                      </a:lnTo>
                      <a:lnTo>
                        <a:pt x="163" y="93"/>
                      </a:lnTo>
                      <a:lnTo>
                        <a:pt x="231" y="70"/>
                      </a:lnTo>
                      <a:lnTo>
                        <a:pt x="300" y="93"/>
                      </a:lnTo>
                      <a:lnTo>
                        <a:pt x="369" y="93"/>
                      </a:lnTo>
                      <a:lnTo>
                        <a:pt x="440" y="70"/>
                      </a:lnTo>
                      <a:lnTo>
                        <a:pt x="532" y="0"/>
                      </a:lnTo>
                      <a:lnTo>
                        <a:pt x="555" y="47"/>
                      </a:lnTo>
                      <a:lnTo>
                        <a:pt x="509" y="93"/>
                      </a:lnTo>
                      <a:lnTo>
                        <a:pt x="463" y="116"/>
                      </a:lnTo>
                      <a:lnTo>
                        <a:pt x="440" y="162"/>
                      </a:lnTo>
                      <a:lnTo>
                        <a:pt x="417" y="233"/>
                      </a:lnTo>
                      <a:lnTo>
                        <a:pt x="369" y="233"/>
                      </a:lnTo>
                      <a:lnTo>
                        <a:pt x="277" y="256"/>
                      </a:lnTo>
                      <a:lnTo>
                        <a:pt x="254" y="302"/>
                      </a:lnTo>
                      <a:lnTo>
                        <a:pt x="323" y="302"/>
                      </a:lnTo>
                      <a:lnTo>
                        <a:pt x="323" y="348"/>
                      </a:lnTo>
                      <a:lnTo>
                        <a:pt x="300" y="394"/>
                      </a:lnTo>
                      <a:lnTo>
                        <a:pt x="231" y="371"/>
                      </a:lnTo>
                      <a:lnTo>
                        <a:pt x="186" y="325"/>
                      </a:lnTo>
                      <a:lnTo>
                        <a:pt x="117" y="325"/>
                      </a:lnTo>
                      <a:lnTo>
                        <a:pt x="71" y="371"/>
                      </a:lnTo>
                      <a:lnTo>
                        <a:pt x="25" y="3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7" name="Freeform 59" descr="市松模様 (小)"/>
                <p:cNvSpPr>
                  <a:spLocks/>
                </p:cNvSpPr>
                <p:nvPr/>
              </p:nvSpPr>
              <p:spPr bwMode="auto">
                <a:xfrm>
                  <a:off x="6733" y="2132"/>
                  <a:ext cx="209" cy="94"/>
                </a:xfrm>
                <a:custGeom>
                  <a:avLst/>
                  <a:gdLst>
                    <a:gd name="T0" fmla="*/ 71 w 209"/>
                    <a:gd name="T1" fmla="*/ 0 h 94"/>
                    <a:gd name="T2" fmla="*/ 117 w 209"/>
                    <a:gd name="T3" fmla="*/ 0 h 94"/>
                    <a:gd name="T4" fmla="*/ 209 w 209"/>
                    <a:gd name="T5" fmla="*/ 48 h 94"/>
                    <a:gd name="T6" fmla="*/ 140 w 209"/>
                    <a:gd name="T7" fmla="*/ 71 h 94"/>
                    <a:gd name="T8" fmla="*/ 94 w 209"/>
                    <a:gd name="T9" fmla="*/ 94 h 94"/>
                    <a:gd name="T10" fmla="*/ 0 w 209"/>
                    <a:gd name="T11" fmla="*/ 71 h 94"/>
                    <a:gd name="T12" fmla="*/ 0 w 209"/>
                    <a:gd name="T13" fmla="*/ 23 h 94"/>
                    <a:gd name="T14" fmla="*/ 71 w 209"/>
                    <a:gd name="T1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9" h="94">
                      <a:moveTo>
                        <a:pt x="71" y="0"/>
                      </a:moveTo>
                      <a:lnTo>
                        <a:pt x="117" y="0"/>
                      </a:lnTo>
                      <a:lnTo>
                        <a:pt x="209" y="48"/>
                      </a:lnTo>
                      <a:lnTo>
                        <a:pt x="140" y="71"/>
                      </a:lnTo>
                      <a:lnTo>
                        <a:pt x="94" y="94"/>
                      </a:lnTo>
                      <a:lnTo>
                        <a:pt x="0" y="71"/>
                      </a:lnTo>
                      <a:lnTo>
                        <a:pt x="0" y="2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" name="Freeform 60" descr="市松模様 (小)"/>
                <p:cNvSpPr>
                  <a:spLocks/>
                </p:cNvSpPr>
                <p:nvPr/>
              </p:nvSpPr>
              <p:spPr bwMode="auto">
                <a:xfrm>
                  <a:off x="6919" y="2226"/>
                  <a:ext cx="324" cy="208"/>
                </a:xfrm>
                <a:custGeom>
                  <a:avLst/>
                  <a:gdLst>
                    <a:gd name="T0" fmla="*/ 69 w 324"/>
                    <a:gd name="T1" fmla="*/ 23 h 208"/>
                    <a:gd name="T2" fmla="*/ 115 w 324"/>
                    <a:gd name="T3" fmla="*/ 0 h 208"/>
                    <a:gd name="T4" fmla="*/ 324 w 324"/>
                    <a:gd name="T5" fmla="*/ 0 h 208"/>
                    <a:gd name="T6" fmla="*/ 207 w 324"/>
                    <a:gd name="T7" fmla="*/ 92 h 208"/>
                    <a:gd name="T8" fmla="*/ 138 w 324"/>
                    <a:gd name="T9" fmla="*/ 138 h 208"/>
                    <a:gd name="T10" fmla="*/ 92 w 324"/>
                    <a:gd name="T11" fmla="*/ 162 h 208"/>
                    <a:gd name="T12" fmla="*/ 46 w 324"/>
                    <a:gd name="T13" fmla="*/ 208 h 208"/>
                    <a:gd name="T14" fmla="*/ 0 w 324"/>
                    <a:gd name="T15" fmla="*/ 138 h 208"/>
                    <a:gd name="T16" fmla="*/ 46 w 324"/>
                    <a:gd name="T17" fmla="*/ 115 h 208"/>
                    <a:gd name="T18" fmla="*/ 69 w 324"/>
                    <a:gd name="T19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4" h="208">
                      <a:moveTo>
                        <a:pt x="69" y="23"/>
                      </a:moveTo>
                      <a:lnTo>
                        <a:pt x="115" y="0"/>
                      </a:lnTo>
                      <a:lnTo>
                        <a:pt x="324" y="0"/>
                      </a:lnTo>
                      <a:lnTo>
                        <a:pt x="207" y="92"/>
                      </a:lnTo>
                      <a:lnTo>
                        <a:pt x="138" y="138"/>
                      </a:lnTo>
                      <a:lnTo>
                        <a:pt x="92" y="162"/>
                      </a:lnTo>
                      <a:lnTo>
                        <a:pt x="46" y="208"/>
                      </a:lnTo>
                      <a:lnTo>
                        <a:pt x="0" y="138"/>
                      </a:lnTo>
                      <a:lnTo>
                        <a:pt x="46" y="115"/>
                      </a:lnTo>
                      <a:lnTo>
                        <a:pt x="6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9" name="Freeform 61" descr="市松模様 (小)"/>
                <p:cNvSpPr>
                  <a:spLocks/>
                </p:cNvSpPr>
                <p:nvPr/>
              </p:nvSpPr>
              <p:spPr bwMode="auto">
                <a:xfrm>
                  <a:off x="6687" y="2503"/>
                  <a:ext cx="186" cy="163"/>
                </a:xfrm>
                <a:custGeom>
                  <a:avLst/>
                  <a:gdLst>
                    <a:gd name="T0" fmla="*/ 117 w 186"/>
                    <a:gd name="T1" fmla="*/ 23 h 163"/>
                    <a:gd name="T2" fmla="*/ 186 w 186"/>
                    <a:gd name="T3" fmla="*/ 117 h 163"/>
                    <a:gd name="T4" fmla="*/ 140 w 186"/>
                    <a:gd name="T5" fmla="*/ 163 h 163"/>
                    <a:gd name="T6" fmla="*/ 69 w 186"/>
                    <a:gd name="T7" fmla="*/ 94 h 163"/>
                    <a:gd name="T8" fmla="*/ 0 w 186"/>
                    <a:gd name="T9" fmla="*/ 46 h 163"/>
                    <a:gd name="T10" fmla="*/ 69 w 186"/>
                    <a:gd name="T11" fmla="*/ 0 h 163"/>
                    <a:gd name="T12" fmla="*/ 117 w 186"/>
                    <a:gd name="T13" fmla="*/ 2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163">
                      <a:moveTo>
                        <a:pt x="117" y="23"/>
                      </a:moveTo>
                      <a:lnTo>
                        <a:pt x="186" y="117"/>
                      </a:lnTo>
                      <a:lnTo>
                        <a:pt x="140" y="163"/>
                      </a:lnTo>
                      <a:lnTo>
                        <a:pt x="69" y="94"/>
                      </a:lnTo>
                      <a:lnTo>
                        <a:pt x="0" y="46"/>
                      </a:lnTo>
                      <a:lnTo>
                        <a:pt x="69" y="0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0" name="Freeform 62" descr="市松模様 (小)"/>
                <p:cNvSpPr>
                  <a:spLocks/>
                </p:cNvSpPr>
                <p:nvPr/>
              </p:nvSpPr>
              <p:spPr bwMode="auto">
                <a:xfrm>
                  <a:off x="7495" y="2689"/>
                  <a:ext cx="140" cy="184"/>
                </a:xfrm>
                <a:custGeom>
                  <a:avLst/>
                  <a:gdLst>
                    <a:gd name="T0" fmla="*/ 140 w 140"/>
                    <a:gd name="T1" fmla="*/ 92 h 184"/>
                    <a:gd name="T2" fmla="*/ 117 w 140"/>
                    <a:gd name="T3" fmla="*/ 161 h 184"/>
                    <a:gd name="T4" fmla="*/ 0 w 140"/>
                    <a:gd name="T5" fmla="*/ 184 h 184"/>
                    <a:gd name="T6" fmla="*/ 23 w 140"/>
                    <a:gd name="T7" fmla="*/ 92 h 184"/>
                    <a:gd name="T8" fmla="*/ 46 w 140"/>
                    <a:gd name="T9" fmla="*/ 23 h 184"/>
                    <a:gd name="T10" fmla="*/ 117 w 140"/>
                    <a:gd name="T11" fmla="*/ 0 h 184"/>
                    <a:gd name="T12" fmla="*/ 140 w 140"/>
                    <a:gd name="T13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4">
                      <a:moveTo>
                        <a:pt x="140" y="92"/>
                      </a:moveTo>
                      <a:lnTo>
                        <a:pt x="117" y="161"/>
                      </a:lnTo>
                      <a:lnTo>
                        <a:pt x="0" y="184"/>
                      </a:lnTo>
                      <a:lnTo>
                        <a:pt x="23" y="92"/>
                      </a:lnTo>
                      <a:lnTo>
                        <a:pt x="46" y="23"/>
                      </a:lnTo>
                      <a:lnTo>
                        <a:pt x="117" y="0"/>
                      </a:lnTo>
                      <a:lnTo>
                        <a:pt x="14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1" name="Freeform 63"/>
                <p:cNvSpPr>
                  <a:spLocks/>
                </p:cNvSpPr>
                <p:nvPr/>
              </p:nvSpPr>
              <p:spPr bwMode="auto">
                <a:xfrm>
                  <a:off x="7243" y="4885"/>
                  <a:ext cx="1178" cy="948"/>
                </a:xfrm>
                <a:custGeom>
                  <a:avLst/>
                  <a:gdLst>
                    <a:gd name="T0" fmla="*/ 877 w 1178"/>
                    <a:gd name="T1" fmla="*/ 92 h 948"/>
                    <a:gd name="T2" fmla="*/ 1015 w 1178"/>
                    <a:gd name="T3" fmla="*/ 161 h 948"/>
                    <a:gd name="T4" fmla="*/ 1061 w 1178"/>
                    <a:gd name="T5" fmla="*/ 115 h 948"/>
                    <a:gd name="T6" fmla="*/ 1109 w 1178"/>
                    <a:gd name="T7" fmla="*/ 115 h 948"/>
                    <a:gd name="T8" fmla="*/ 1178 w 1178"/>
                    <a:gd name="T9" fmla="*/ 230 h 948"/>
                    <a:gd name="T10" fmla="*/ 1109 w 1178"/>
                    <a:gd name="T11" fmla="*/ 322 h 948"/>
                    <a:gd name="T12" fmla="*/ 1061 w 1178"/>
                    <a:gd name="T13" fmla="*/ 416 h 948"/>
                    <a:gd name="T14" fmla="*/ 1015 w 1178"/>
                    <a:gd name="T15" fmla="*/ 531 h 948"/>
                    <a:gd name="T16" fmla="*/ 1109 w 1178"/>
                    <a:gd name="T17" fmla="*/ 555 h 948"/>
                    <a:gd name="T18" fmla="*/ 1038 w 1178"/>
                    <a:gd name="T19" fmla="*/ 647 h 948"/>
                    <a:gd name="T20" fmla="*/ 946 w 1178"/>
                    <a:gd name="T21" fmla="*/ 716 h 948"/>
                    <a:gd name="T22" fmla="*/ 785 w 1178"/>
                    <a:gd name="T23" fmla="*/ 716 h 948"/>
                    <a:gd name="T24" fmla="*/ 716 w 1178"/>
                    <a:gd name="T25" fmla="*/ 764 h 948"/>
                    <a:gd name="T26" fmla="*/ 645 w 1178"/>
                    <a:gd name="T27" fmla="*/ 716 h 948"/>
                    <a:gd name="T28" fmla="*/ 553 w 1178"/>
                    <a:gd name="T29" fmla="*/ 716 h 948"/>
                    <a:gd name="T30" fmla="*/ 507 w 1178"/>
                    <a:gd name="T31" fmla="*/ 716 h 948"/>
                    <a:gd name="T32" fmla="*/ 599 w 1178"/>
                    <a:gd name="T33" fmla="*/ 787 h 948"/>
                    <a:gd name="T34" fmla="*/ 507 w 1178"/>
                    <a:gd name="T35" fmla="*/ 833 h 948"/>
                    <a:gd name="T36" fmla="*/ 392 w 1178"/>
                    <a:gd name="T37" fmla="*/ 879 h 948"/>
                    <a:gd name="T38" fmla="*/ 229 w 1178"/>
                    <a:gd name="T39" fmla="*/ 948 h 948"/>
                    <a:gd name="T40" fmla="*/ 92 w 1178"/>
                    <a:gd name="T41" fmla="*/ 879 h 948"/>
                    <a:gd name="T42" fmla="*/ 0 w 1178"/>
                    <a:gd name="T43" fmla="*/ 810 h 948"/>
                    <a:gd name="T44" fmla="*/ 0 w 1178"/>
                    <a:gd name="T45" fmla="*/ 716 h 948"/>
                    <a:gd name="T46" fmla="*/ 46 w 1178"/>
                    <a:gd name="T47" fmla="*/ 647 h 948"/>
                    <a:gd name="T48" fmla="*/ 115 w 1178"/>
                    <a:gd name="T49" fmla="*/ 601 h 948"/>
                    <a:gd name="T50" fmla="*/ 137 w 1178"/>
                    <a:gd name="T51" fmla="*/ 531 h 948"/>
                    <a:gd name="T52" fmla="*/ 69 w 1178"/>
                    <a:gd name="T53" fmla="*/ 462 h 948"/>
                    <a:gd name="T54" fmla="*/ 92 w 1178"/>
                    <a:gd name="T55" fmla="*/ 345 h 948"/>
                    <a:gd name="T56" fmla="*/ 160 w 1178"/>
                    <a:gd name="T57" fmla="*/ 276 h 948"/>
                    <a:gd name="T58" fmla="*/ 160 w 1178"/>
                    <a:gd name="T59" fmla="*/ 115 h 948"/>
                    <a:gd name="T60" fmla="*/ 229 w 1178"/>
                    <a:gd name="T61" fmla="*/ 115 h 948"/>
                    <a:gd name="T62" fmla="*/ 346 w 1178"/>
                    <a:gd name="T63" fmla="*/ 138 h 948"/>
                    <a:gd name="T64" fmla="*/ 438 w 1178"/>
                    <a:gd name="T65" fmla="*/ 69 h 948"/>
                    <a:gd name="T66" fmla="*/ 599 w 1178"/>
                    <a:gd name="T67" fmla="*/ 0 h 948"/>
                    <a:gd name="T68" fmla="*/ 645 w 1178"/>
                    <a:gd name="T69" fmla="*/ 69 h 948"/>
                    <a:gd name="T70" fmla="*/ 739 w 1178"/>
                    <a:gd name="T71" fmla="*/ 92 h 948"/>
                    <a:gd name="T72" fmla="*/ 877 w 1178"/>
                    <a:gd name="T73" fmla="*/ 92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78" h="948">
                      <a:moveTo>
                        <a:pt x="877" y="92"/>
                      </a:moveTo>
                      <a:lnTo>
                        <a:pt x="1015" y="161"/>
                      </a:lnTo>
                      <a:lnTo>
                        <a:pt x="1061" y="115"/>
                      </a:lnTo>
                      <a:lnTo>
                        <a:pt x="1109" y="115"/>
                      </a:lnTo>
                      <a:lnTo>
                        <a:pt x="1178" y="230"/>
                      </a:lnTo>
                      <a:lnTo>
                        <a:pt x="1109" y="322"/>
                      </a:lnTo>
                      <a:lnTo>
                        <a:pt x="1061" y="416"/>
                      </a:lnTo>
                      <a:lnTo>
                        <a:pt x="1015" y="531"/>
                      </a:lnTo>
                      <a:lnTo>
                        <a:pt x="1109" y="555"/>
                      </a:lnTo>
                      <a:lnTo>
                        <a:pt x="1038" y="647"/>
                      </a:lnTo>
                      <a:lnTo>
                        <a:pt x="946" y="716"/>
                      </a:lnTo>
                      <a:lnTo>
                        <a:pt x="785" y="716"/>
                      </a:lnTo>
                      <a:lnTo>
                        <a:pt x="716" y="764"/>
                      </a:lnTo>
                      <a:lnTo>
                        <a:pt x="645" y="716"/>
                      </a:lnTo>
                      <a:lnTo>
                        <a:pt x="553" y="716"/>
                      </a:lnTo>
                      <a:lnTo>
                        <a:pt x="507" y="716"/>
                      </a:lnTo>
                      <a:lnTo>
                        <a:pt x="599" y="787"/>
                      </a:lnTo>
                      <a:lnTo>
                        <a:pt x="507" y="833"/>
                      </a:lnTo>
                      <a:lnTo>
                        <a:pt x="392" y="879"/>
                      </a:lnTo>
                      <a:lnTo>
                        <a:pt x="229" y="948"/>
                      </a:lnTo>
                      <a:lnTo>
                        <a:pt x="92" y="879"/>
                      </a:lnTo>
                      <a:lnTo>
                        <a:pt x="0" y="810"/>
                      </a:lnTo>
                      <a:lnTo>
                        <a:pt x="0" y="716"/>
                      </a:lnTo>
                      <a:lnTo>
                        <a:pt x="46" y="647"/>
                      </a:lnTo>
                      <a:lnTo>
                        <a:pt x="115" y="601"/>
                      </a:lnTo>
                      <a:lnTo>
                        <a:pt x="137" y="531"/>
                      </a:lnTo>
                      <a:lnTo>
                        <a:pt x="69" y="462"/>
                      </a:lnTo>
                      <a:lnTo>
                        <a:pt x="92" y="345"/>
                      </a:lnTo>
                      <a:lnTo>
                        <a:pt x="160" y="276"/>
                      </a:lnTo>
                      <a:lnTo>
                        <a:pt x="160" y="115"/>
                      </a:lnTo>
                      <a:lnTo>
                        <a:pt x="229" y="115"/>
                      </a:lnTo>
                      <a:lnTo>
                        <a:pt x="346" y="138"/>
                      </a:lnTo>
                      <a:lnTo>
                        <a:pt x="438" y="69"/>
                      </a:lnTo>
                      <a:lnTo>
                        <a:pt x="599" y="0"/>
                      </a:lnTo>
                      <a:lnTo>
                        <a:pt x="645" y="69"/>
                      </a:lnTo>
                      <a:lnTo>
                        <a:pt x="739" y="92"/>
                      </a:lnTo>
                      <a:lnTo>
                        <a:pt x="877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2" name="Freeform 64"/>
                <p:cNvSpPr>
                  <a:spLocks/>
                </p:cNvSpPr>
                <p:nvPr/>
              </p:nvSpPr>
              <p:spPr bwMode="auto">
                <a:xfrm>
                  <a:off x="8189" y="5049"/>
                  <a:ext cx="1201" cy="996"/>
                </a:xfrm>
                <a:custGeom>
                  <a:avLst/>
                  <a:gdLst>
                    <a:gd name="T0" fmla="*/ 877 w 1201"/>
                    <a:gd name="T1" fmla="*/ 232 h 996"/>
                    <a:gd name="T2" fmla="*/ 971 w 1201"/>
                    <a:gd name="T3" fmla="*/ 278 h 996"/>
                    <a:gd name="T4" fmla="*/ 1040 w 1201"/>
                    <a:gd name="T5" fmla="*/ 232 h 996"/>
                    <a:gd name="T6" fmla="*/ 1086 w 1201"/>
                    <a:gd name="T7" fmla="*/ 370 h 996"/>
                    <a:gd name="T8" fmla="*/ 1132 w 1201"/>
                    <a:gd name="T9" fmla="*/ 486 h 996"/>
                    <a:gd name="T10" fmla="*/ 1201 w 1201"/>
                    <a:gd name="T11" fmla="*/ 555 h 996"/>
                    <a:gd name="T12" fmla="*/ 1086 w 1201"/>
                    <a:gd name="T13" fmla="*/ 695 h 996"/>
                    <a:gd name="T14" fmla="*/ 1017 w 1201"/>
                    <a:gd name="T15" fmla="*/ 695 h 996"/>
                    <a:gd name="T16" fmla="*/ 948 w 1201"/>
                    <a:gd name="T17" fmla="*/ 787 h 996"/>
                    <a:gd name="T18" fmla="*/ 877 w 1201"/>
                    <a:gd name="T19" fmla="*/ 787 h 996"/>
                    <a:gd name="T20" fmla="*/ 808 w 1201"/>
                    <a:gd name="T21" fmla="*/ 787 h 996"/>
                    <a:gd name="T22" fmla="*/ 762 w 1201"/>
                    <a:gd name="T23" fmla="*/ 856 h 996"/>
                    <a:gd name="T24" fmla="*/ 693 w 1201"/>
                    <a:gd name="T25" fmla="*/ 948 h 996"/>
                    <a:gd name="T26" fmla="*/ 624 w 1201"/>
                    <a:gd name="T27" fmla="*/ 996 h 996"/>
                    <a:gd name="T28" fmla="*/ 532 w 1201"/>
                    <a:gd name="T29" fmla="*/ 948 h 996"/>
                    <a:gd name="T30" fmla="*/ 415 w 1201"/>
                    <a:gd name="T31" fmla="*/ 925 h 996"/>
                    <a:gd name="T32" fmla="*/ 301 w 1201"/>
                    <a:gd name="T33" fmla="*/ 810 h 996"/>
                    <a:gd name="T34" fmla="*/ 209 w 1201"/>
                    <a:gd name="T35" fmla="*/ 764 h 996"/>
                    <a:gd name="T36" fmla="*/ 186 w 1201"/>
                    <a:gd name="T37" fmla="*/ 672 h 996"/>
                    <a:gd name="T38" fmla="*/ 115 w 1201"/>
                    <a:gd name="T39" fmla="*/ 626 h 996"/>
                    <a:gd name="T40" fmla="*/ 0 w 1201"/>
                    <a:gd name="T41" fmla="*/ 555 h 996"/>
                    <a:gd name="T42" fmla="*/ 92 w 1201"/>
                    <a:gd name="T43" fmla="*/ 486 h 996"/>
                    <a:gd name="T44" fmla="*/ 163 w 1201"/>
                    <a:gd name="T45" fmla="*/ 394 h 996"/>
                    <a:gd name="T46" fmla="*/ 69 w 1201"/>
                    <a:gd name="T47" fmla="*/ 370 h 996"/>
                    <a:gd name="T48" fmla="*/ 115 w 1201"/>
                    <a:gd name="T49" fmla="*/ 255 h 996"/>
                    <a:gd name="T50" fmla="*/ 163 w 1201"/>
                    <a:gd name="T51" fmla="*/ 161 h 996"/>
                    <a:gd name="T52" fmla="*/ 232 w 1201"/>
                    <a:gd name="T53" fmla="*/ 69 h 996"/>
                    <a:gd name="T54" fmla="*/ 392 w 1201"/>
                    <a:gd name="T55" fmla="*/ 0 h 996"/>
                    <a:gd name="T56" fmla="*/ 461 w 1201"/>
                    <a:gd name="T57" fmla="*/ 69 h 996"/>
                    <a:gd name="T58" fmla="*/ 578 w 1201"/>
                    <a:gd name="T59" fmla="*/ 69 h 996"/>
                    <a:gd name="T60" fmla="*/ 647 w 1201"/>
                    <a:gd name="T61" fmla="*/ 138 h 996"/>
                    <a:gd name="T62" fmla="*/ 739 w 1201"/>
                    <a:gd name="T63" fmla="*/ 184 h 996"/>
                    <a:gd name="T64" fmla="*/ 877 w 1201"/>
                    <a:gd name="T65" fmla="*/ 232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1" h="996">
                      <a:moveTo>
                        <a:pt x="877" y="232"/>
                      </a:moveTo>
                      <a:lnTo>
                        <a:pt x="971" y="278"/>
                      </a:lnTo>
                      <a:lnTo>
                        <a:pt x="1040" y="232"/>
                      </a:lnTo>
                      <a:lnTo>
                        <a:pt x="1086" y="370"/>
                      </a:lnTo>
                      <a:lnTo>
                        <a:pt x="1132" y="486"/>
                      </a:lnTo>
                      <a:lnTo>
                        <a:pt x="1201" y="555"/>
                      </a:lnTo>
                      <a:lnTo>
                        <a:pt x="1086" y="695"/>
                      </a:lnTo>
                      <a:lnTo>
                        <a:pt x="1017" y="695"/>
                      </a:lnTo>
                      <a:lnTo>
                        <a:pt x="948" y="787"/>
                      </a:lnTo>
                      <a:lnTo>
                        <a:pt x="877" y="787"/>
                      </a:lnTo>
                      <a:lnTo>
                        <a:pt x="808" y="787"/>
                      </a:lnTo>
                      <a:lnTo>
                        <a:pt x="762" y="856"/>
                      </a:lnTo>
                      <a:lnTo>
                        <a:pt x="693" y="948"/>
                      </a:lnTo>
                      <a:lnTo>
                        <a:pt x="624" y="996"/>
                      </a:lnTo>
                      <a:lnTo>
                        <a:pt x="532" y="948"/>
                      </a:lnTo>
                      <a:lnTo>
                        <a:pt x="415" y="925"/>
                      </a:lnTo>
                      <a:lnTo>
                        <a:pt x="301" y="810"/>
                      </a:lnTo>
                      <a:lnTo>
                        <a:pt x="209" y="764"/>
                      </a:lnTo>
                      <a:lnTo>
                        <a:pt x="186" y="672"/>
                      </a:lnTo>
                      <a:lnTo>
                        <a:pt x="115" y="626"/>
                      </a:lnTo>
                      <a:lnTo>
                        <a:pt x="0" y="555"/>
                      </a:lnTo>
                      <a:lnTo>
                        <a:pt x="92" y="486"/>
                      </a:lnTo>
                      <a:lnTo>
                        <a:pt x="163" y="394"/>
                      </a:lnTo>
                      <a:lnTo>
                        <a:pt x="69" y="370"/>
                      </a:lnTo>
                      <a:lnTo>
                        <a:pt x="115" y="255"/>
                      </a:lnTo>
                      <a:lnTo>
                        <a:pt x="163" y="161"/>
                      </a:lnTo>
                      <a:lnTo>
                        <a:pt x="232" y="69"/>
                      </a:lnTo>
                      <a:lnTo>
                        <a:pt x="392" y="0"/>
                      </a:lnTo>
                      <a:lnTo>
                        <a:pt x="461" y="69"/>
                      </a:lnTo>
                      <a:lnTo>
                        <a:pt x="578" y="69"/>
                      </a:lnTo>
                      <a:lnTo>
                        <a:pt x="647" y="138"/>
                      </a:lnTo>
                      <a:lnTo>
                        <a:pt x="739" y="184"/>
                      </a:lnTo>
                      <a:lnTo>
                        <a:pt x="877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3" name="Freeform 65"/>
                <p:cNvSpPr>
                  <a:spLocks/>
                </p:cNvSpPr>
                <p:nvPr/>
              </p:nvSpPr>
              <p:spPr bwMode="auto">
                <a:xfrm>
                  <a:off x="7472" y="5604"/>
                  <a:ext cx="1132" cy="740"/>
                </a:xfrm>
                <a:custGeom>
                  <a:avLst/>
                  <a:gdLst>
                    <a:gd name="T0" fmla="*/ 278 w 1132"/>
                    <a:gd name="T1" fmla="*/ 117 h 740"/>
                    <a:gd name="T2" fmla="*/ 370 w 1132"/>
                    <a:gd name="T3" fmla="*/ 71 h 740"/>
                    <a:gd name="T4" fmla="*/ 278 w 1132"/>
                    <a:gd name="T5" fmla="*/ 0 h 740"/>
                    <a:gd name="T6" fmla="*/ 324 w 1132"/>
                    <a:gd name="T7" fmla="*/ 0 h 740"/>
                    <a:gd name="T8" fmla="*/ 416 w 1132"/>
                    <a:gd name="T9" fmla="*/ 0 h 740"/>
                    <a:gd name="T10" fmla="*/ 487 w 1132"/>
                    <a:gd name="T11" fmla="*/ 48 h 740"/>
                    <a:gd name="T12" fmla="*/ 556 w 1132"/>
                    <a:gd name="T13" fmla="*/ 0 h 740"/>
                    <a:gd name="T14" fmla="*/ 717 w 1132"/>
                    <a:gd name="T15" fmla="*/ 0 h 740"/>
                    <a:gd name="T16" fmla="*/ 832 w 1132"/>
                    <a:gd name="T17" fmla="*/ 71 h 740"/>
                    <a:gd name="T18" fmla="*/ 903 w 1132"/>
                    <a:gd name="T19" fmla="*/ 117 h 740"/>
                    <a:gd name="T20" fmla="*/ 926 w 1132"/>
                    <a:gd name="T21" fmla="*/ 209 h 740"/>
                    <a:gd name="T22" fmla="*/ 1018 w 1132"/>
                    <a:gd name="T23" fmla="*/ 255 h 740"/>
                    <a:gd name="T24" fmla="*/ 1132 w 1132"/>
                    <a:gd name="T25" fmla="*/ 370 h 740"/>
                    <a:gd name="T26" fmla="*/ 1040 w 1132"/>
                    <a:gd name="T27" fmla="*/ 441 h 740"/>
                    <a:gd name="T28" fmla="*/ 1018 w 1132"/>
                    <a:gd name="T29" fmla="*/ 487 h 740"/>
                    <a:gd name="T30" fmla="*/ 995 w 1132"/>
                    <a:gd name="T31" fmla="*/ 625 h 740"/>
                    <a:gd name="T32" fmla="*/ 926 w 1132"/>
                    <a:gd name="T33" fmla="*/ 671 h 740"/>
                    <a:gd name="T34" fmla="*/ 832 w 1132"/>
                    <a:gd name="T35" fmla="*/ 671 h 740"/>
                    <a:gd name="T36" fmla="*/ 717 w 1132"/>
                    <a:gd name="T37" fmla="*/ 740 h 740"/>
                    <a:gd name="T38" fmla="*/ 625 w 1132"/>
                    <a:gd name="T39" fmla="*/ 740 h 740"/>
                    <a:gd name="T40" fmla="*/ 533 w 1132"/>
                    <a:gd name="T41" fmla="*/ 694 h 740"/>
                    <a:gd name="T42" fmla="*/ 462 w 1132"/>
                    <a:gd name="T43" fmla="*/ 694 h 740"/>
                    <a:gd name="T44" fmla="*/ 393 w 1132"/>
                    <a:gd name="T45" fmla="*/ 694 h 740"/>
                    <a:gd name="T46" fmla="*/ 278 w 1132"/>
                    <a:gd name="T47" fmla="*/ 602 h 740"/>
                    <a:gd name="T48" fmla="*/ 209 w 1132"/>
                    <a:gd name="T49" fmla="*/ 533 h 740"/>
                    <a:gd name="T50" fmla="*/ 140 w 1132"/>
                    <a:gd name="T51" fmla="*/ 464 h 740"/>
                    <a:gd name="T52" fmla="*/ 23 w 1132"/>
                    <a:gd name="T53" fmla="*/ 464 h 740"/>
                    <a:gd name="T54" fmla="*/ 0 w 1132"/>
                    <a:gd name="T55" fmla="*/ 232 h 740"/>
                    <a:gd name="T56" fmla="*/ 163 w 1132"/>
                    <a:gd name="T57" fmla="*/ 163 h 740"/>
                    <a:gd name="T58" fmla="*/ 278 w 1132"/>
                    <a:gd name="T59" fmla="*/ 117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32" h="740">
                      <a:moveTo>
                        <a:pt x="278" y="117"/>
                      </a:moveTo>
                      <a:lnTo>
                        <a:pt x="370" y="71"/>
                      </a:lnTo>
                      <a:lnTo>
                        <a:pt x="278" y="0"/>
                      </a:lnTo>
                      <a:lnTo>
                        <a:pt x="324" y="0"/>
                      </a:lnTo>
                      <a:lnTo>
                        <a:pt x="416" y="0"/>
                      </a:lnTo>
                      <a:lnTo>
                        <a:pt x="487" y="48"/>
                      </a:lnTo>
                      <a:lnTo>
                        <a:pt x="556" y="0"/>
                      </a:lnTo>
                      <a:lnTo>
                        <a:pt x="717" y="0"/>
                      </a:lnTo>
                      <a:lnTo>
                        <a:pt x="832" y="71"/>
                      </a:lnTo>
                      <a:lnTo>
                        <a:pt x="903" y="117"/>
                      </a:lnTo>
                      <a:lnTo>
                        <a:pt x="926" y="209"/>
                      </a:lnTo>
                      <a:lnTo>
                        <a:pt x="1018" y="255"/>
                      </a:lnTo>
                      <a:lnTo>
                        <a:pt x="1132" y="370"/>
                      </a:lnTo>
                      <a:lnTo>
                        <a:pt x="1040" y="441"/>
                      </a:lnTo>
                      <a:lnTo>
                        <a:pt x="1018" y="487"/>
                      </a:lnTo>
                      <a:lnTo>
                        <a:pt x="995" y="625"/>
                      </a:lnTo>
                      <a:lnTo>
                        <a:pt x="926" y="671"/>
                      </a:lnTo>
                      <a:lnTo>
                        <a:pt x="832" y="671"/>
                      </a:lnTo>
                      <a:lnTo>
                        <a:pt x="717" y="740"/>
                      </a:lnTo>
                      <a:lnTo>
                        <a:pt x="625" y="740"/>
                      </a:lnTo>
                      <a:lnTo>
                        <a:pt x="533" y="694"/>
                      </a:lnTo>
                      <a:lnTo>
                        <a:pt x="462" y="694"/>
                      </a:lnTo>
                      <a:lnTo>
                        <a:pt x="393" y="694"/>
                      </a:lnTo>
                      <a:lnTo>
                        <a:pt x="278" y="602"/>
                      </a:lnTo>
                      <a:lnTo>
                        <a:pt x="209" y="533"/>
                      </a:lnTo>
                      <a:lnTo>
                        <a:pt x="140" y="464"/>
                      </a:lnTo>
                      <a:lnTo>
                        <a:pt x="23" y="464"/>
                      </a:lnTo>
                      <a:lnTo>
                        <a:pt x="0" y="232"/>
                      </a:lnTo>
                      <a:lnTo>
                        <a:pt x="163" y="163"/>
                      </a:lnTo>
                      <a:lnTo>
                        <a:pt x="27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4" name="Freeform 66"/>
                <p:cNvSpPr>
                  <a:spLocks/>
                </p:cNvSpPr>
                <p:nvPr/>
              </p:nvSpPr>
              <p:spPr bwMode="auto">
                <a:xfrm>
                  <a:off x="7011" y="6068"/>
                  <a:ext cx="1201" cy="810"/>
                </a:xfrm>
                <a:custGeom>
                  <a:avLst/>
                  <a:gdLst>
                    <a:gd name="T0" fmla="*/ 1155 w 1201"/>
                    <a:gd name="T1" fmla="*/ 509 h 810"/>
                    <a:gd name="T2" fmla="*/ 1086 w 1201"/>
                    <a:gd name="T3" fmla="*/ 601 h 810"/>
                    <a:gd name="T4" fmla="*/ 971 w 1201"/>
                    <a:gd name="T5" fmla="*/ 601 h 810"/>
                    <a:gd name="T6" fmla="*/ 831 w 1201"/>
                    <a:gd name="T7" fmla="*/ 716 h 810"/>
                    <a:gd name="T8" fmla="*/ 693 w 1201"/>
                    <a:gd name="T9" fmla="*/ 764 h 810"/>
                    <a:gd name="T10" fmla="*/ 601 w 1201"/>
                    <a:gd name="T11" fmla="*/ 810 h 810"/>
                    <a:gd name="T12" fmla="*/ 461 w 1201"/>
                    <a:gd name="T13" fmla="*/ 716 h 810"/>
                    <a:gd name="T14" fmla="*/ 369 w 1201"/>
                    <a:gd name="T15" fmla="*/ 716 h 810"/>
                    <a:gd name="T16" fmla="*/ 115 w 1201"/>
                    <a:gd name="T17" fmla="*/ 578 h 810"/>
                    <a:gd name="T18" fmla="*/ 0 w 1201"/>
                    <a:gd name="T19" fmla="*/ 509 h 810"/>
                    <a:gd name="T20" fmla="*/ 46 w 1201"/>
                    <a:gd name="T21" fmla="*/ 463 h 810"/>
                    <a:gd name="T22" fmla="*/ 115 w 1201"/>
                    <a:gd name="T23" fmla="*/ 345 h 810"/>
                    <a:gd name="T24" fmla="*/ 232 w 1201"/>
                    <a:gd name="T25" fmla="*/ 230 h 810"/>
                    <a:gd name="T26" fmla="*/ 324 w 1201"/>
                    <a:gd name="T27" fmla="*/ 207 h 810"/>
                    <a:gd name="T28" fmla="*/ 392 w 1201"/>
                    <a:gd name="T29" fmla="*/ 184 h 810"/>
                    <a:gd name="T30" fmla="*/ 484 w 1201"/>
                    <a:gd name="T31" fmla="*/ 0 h 810"/>
                    <a:gd name="T32" fmla="*/ 601 w 1201"/>
                    <a:gd name="T33" fmla="*/ 0 h 810"/>
                    <a:gd name="T34" fmla="*/ 670 w 1201"/>
                    <a:gd name="T35" fmla="*/ 69 h 810"/>
                    <a:gd name="T36" fmla="*/ 739 w 1201"/>
                    <a:gd name="T37" fmla="*/ 138 h 810"/>
                    <a:gd name="T38" fmla="*/ 854 w 1201"/>
                    <a:gd name="T39" fmla="*/ 230 h 810"/>
                    <a:gd name="T40" fmla="*/ 923 w 1201"/>
                    <a:gd name="T41" fmla="*/ 230 h 810"/>
                    <a:gd name="T42" fmla="*/ 994 w 1201"/>
                    <a:gd name="T43" fmla="*/ 230 h 810"/>
                    <a:gd name="T44" fmla="*/ 1086 w 1201"/>
                    <a:gd name="T45" fmla="*/ 276 h 810"/>
                    <a:gd name="T46" fmla="*/ 1178 w 1201"/>
                    <a:gd name="T47" fmla="*/ 276 h 810"/>
                    <a:gd name="T48" fmla="*/ 1201 w 1201"/>
                    <a:gd name="T49" fmla="*/ 417 h 810"/>
                    <a:gd name="T50" fmla="*/ 1155 w 1201"/>
                    <a:gd name="T51" fmla="*/ 509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1" h="810">
                      <a:moveTo>
                        <a:pt x="1155" y="509"/>
                      </a:moveTo>
                      <a:lnTo>
                        <a:pt x="1086" y="601"/>
                      </a:lnTo>
                      <a:lnTo>
                        <a:pt x="971" y="601"/>
                      </a:lnTo>
                      <a:lnTo>
                        <a:pt x="831" y="716"/>
                      </a:lnTo>
                      <a:lnTo>
                        <a:pt x="693" y="764"/>
                      </a:lnTo>
                      <a:lnTo>
                        <a:pt x="601" y="810"/>
                      </a:lnTo>
                      <a:lnTo>
                        <a:pt x="461" y="716"/>
                      </a:lnTo>
                      <a:lnTo>
                        <a:pt x="369" y="716"/>
                      </a:lnTo>
                      <a:lnTo>
                        <a:pt x="115" y="578"/>
                      </a:lnTo>
                      <a:lnTo>
                        <a:pt x="0" y="509"/>
                      </a:lnTo>
                      <a:lnTo>
                        <a:pt x="46" y="463"/>
                      </a:lnTo>
                      <a:lnTo>
                        <a:pt x="115" y="345"/>
                      </a:lnTo>
                      <a:lnTo>
                        <a:pt x="232" y="230"/>
                      </a:lnTo>
                      <a:lnTo>
                        <a:pt x="324" y="207"/>
                      </a:lnTo>
                      <a:lnTo>
                        <a:pt x="392" y="184"/>
                      </a:lnTo>
                      <a:lnTo>
                        <a:pt x="484" y="0"/>
                      </a:lnTo>
                      <a:lnTo>
                        <a:pt x="601" y="0"/>
                      </a:lnTo>
                      <a:lnTo>
                        <a:pt x="670" y="69"/>
                      </a:lnTo>
                      <a:lnTo>
                        <a:pt x="739" y="138"/>
                      </a:lnTo>
                      <a:lnTo>
                        <a:pt x="854" y="230"/>
                      </a:lnTo>
                      <a:lnTo>
                        <a:pt x="923" y="230"/>
                      </a:lnTo>
                      <a:lnTo>
                        <a:pt x="994" y="230"/>
                      </a:lnTo>
                      <a:lnTo>
                        <a:pt x="1086" y="276"/>
                      </a:lnTo>
                      <a:lnTo>
                        <a:pt x="1178" y="276"/>
                      </a:lnTo>
                      <a:lnTo>
                        <a:pt x="1201" y="417"/>
                      </a:lnTo>
                      <a:lnTo>
                        <a:pt x="1155" y="5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5" name="Freeform 67"/>
                <p:cNvSpPr>
                  <a:spLocks/>
                </p:cNvSpPr>
                <p:nvPr/>
              </p:nvSpPr>
              <p:spPr bwMode="auto">
                <a:xfrm>
                  <a:off x="6549" y="5281"/>
                  <a:ext cx="946" cy="1132"/>
                </a:xfrm>
                <a:custGeom>
                  <a:avLst/>
                  <a:gdLst>
                    <a:gd name="T0" fmla="*/ 786 w 946"/>
                    <a:gd name="T1" fmla="*/ 486 h 1132"/>
                    <a:gd name="T2" fmla="*/ 923 w 946"/>
                    <a:gd name="T3" fmla="*/ 555 h 1132"/>
                    <a:gd name="T4" fmla="*/ 946 w 946"/>
                    <a:gd name="T5" fmla="*/ 787 h 1132"/>
                    <a:gd name="T6" fmla="*/ 854 w 946"/>
                    <a:gd name="T7" fmla="*/ 971 h 1132"/>
                    <a:gd name="T8" fmla="*/ 786 w 946"/>
                    <a:gd name="T9" fmla="*/ 994 h 1132"/>
                    <a:gd name="T10" fmla="*/ 694 w 946"/>
                    <a:gd name="T11" fmla="*/ 1017 h 1132"/>
                    <a:gd name="T12" fmla="*/ 577 w 946"/>
                    <a:gd name="T13" fmla="*/ 1132 h 1132"/>
                    <a:gd name="T14" fmla="*/ 462 w 946"/>
                    <a:gd name="T15" fmla="*/ 1063 h 1132"/>
                    <a:gd name="T16" fmla="*/ 439 w 946"/>
                    <a:gd name="T17" fmla="*/ 971 h 1132"/>
                    <a:gd name="T18" fmla="*/ 393 w 946"/>
                    <a:gd name="T19" fmla="*/ 902 h 1132"/>
                    <a:gd name="T20" fmla="*/ 370 w 946"/>
                    <a:gd name="T21" fmla="*/ 787 h 1132"/>
                    <a:gd name="T22" fmla="*/ 347 w 946"/>
                    <a:gd name="T23" fmla="*/ 555 h 1132"/>
                    <a:gd name="T24" fmla="*/ 255 w 946"/>
                    <a:gd name="T25" fmla="*/ 555 h 1132"/>
                    <a:gd name="T26" fmla="*/ 161 w 946"/>
                    <a:gd name="T27" fmla="*/ 601 h 1132"/>
                    <a:gd name="T28" fmla="*/ 46 w 946"/>
                    <a:gd name="T29" fmla="*/ 509 h 1132"/>
                    <a:gd name="T30" fmla="*/ 23 w 946"/>
                    <a:gd name="T31" fmla="*/ 371 h 1132"/>
                    <a:gd name="T32" fmla="*/ 0 w 946"/>
                    <a:gd name="T33" fmla="*/ 323 h 1132"/>
                    <a:gd name="T34" fmla="*/ 69 w 946"/>
                    <a:gd name="T35" fmla="*/ 254 h 1132"/>
                    <a:gd name="T36" fmla="*/ 161 w 946"/>
                    <a:gd name="T37" fmla="*/ 231 h 1132"/>
                    <a:gd name="T38" fmla="*/ 207 w 946"/>
                    <a:gd name="T39" fmla="*/ 185 h 1132"/>
                    <a:gd name="T40" fmla="*/ 230 w 946"/>
                    <a:gd name="T41" fmla="*/ 92 h 1132"/>
                    <a:gd name="T42" fmla="*/ 301 w 946"/>
                    <a:gd name="T43" fmla="*/ 23 h 1132"/>
                    <a:gd name="T44" fmla="*/ 462 w 946"/>
                    <a:gd name="T45" fmla="*/ 0 h 1132"/>
                    <a:gd name="T46" fmla="*/ 508 w 946"/>
                    <a:gd name="T47" fmla="*/ 69 h 1132"/>
                    <a:gd name="T48" fmla="*/ 648 w 946"/>
                    <a:gd name="T49" fmla="*/ 69 h 1132"/>
                    <a:gd name="T50" fmla="*/ 763 w 946"/>
                    <a:gd name="T51" fmla="*/ 69 h 1132"/>
                    <a:gd name="T52" fmla="*/ 831 w 946"/>
                    <a:gd name="T53" fmla="*/ 138 h 1132"/>
                    <a:gd name="T54" fmla="*/ 809 w 946"/>
                    <a:gd name="T55" fmla="*/ 208 h 1132"/>
                    <a:gd name="T56" fmla="*/ 740 w 946"/>
                    <a:gd name="T57" fmla="*/ 254 h 1132"/>
                    <a:gd name="T58" fmla="*/ 694 w 946"/>
                    <a:gd name="T59" fmla="*/ 323 h 1132"/>
                    <a:gd name="T60" fmla="*/ 694 w 946"/>
                    <a:gd name="T61" fmla="*/ 417 h 1132"/>
                    <a:gd name="T62" fmla="*/ 786 w 946"/>
                    <a:gd name="T63" fmla="*/ 486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46" h="1132">
                      <a:moveTo>
                        <a:pt x="786" y="486"/>
                      </a:moveTo>
                      <a:lnTo>
                        <a:pt x="923" y="555"/>
                      </a:lnTo>
                      <a:lnTo>
                        <a:pt x="946" y="787"/>
                      </a:lnTo>
                      <a:lnTo>
                        <a:pt x="854" y="971"/>
                      </a:lnTo>
                      <a:lnTo>
                        <a:pt x="786" y="994"/>
                      </a:lnTo>
                      <a:lnTo>
                        <a:pt x="694" y="1017"/>
                      </a:lnTo>
                      <a:lnTo>
                        <a:pt x="577" y="1132"/>
                      </a:lnTo>
                      <a:lnTo>
                        <a:pt x="462" y="1063"/>
                      </a:lnTo>
                      <a:lnTo>
                        <a:pt x="439" y="971"/>
                      </a:lnTo>
                      <a:lnTo>
                        <a:pt x="393" y="902"/>
                      </a:lnTo>
                      <a:lnTo>
                        <a:pt x="370" y="787"/>
                      </a:lnTo>
                      <a:lnTo>
                        <a:pt x="347" y="555"/>
                      </a:lnTo>
                      <a:lnTo>
                        <a:pt x="255" y="555"/>
                      </a:lnTo>
                      <a:lnTo>
                        <a:pt x="161" y="601"/>
                      </a:lnTo>
                      <a:lnTo>
                        <a:pt x="46" y="509"/>
                      </a:lnTo>
                      <a:lnTo>
                        <a:pt x="23" y="371"/>
                      </a:lnTo>
                      <a:lnTo>
                        <a:pt x="0" y="323"/>
                      </a:lnTo>
                      <a:lnTo>
                        <a:pt x="69" y="254"/>
                      </a:lnTo>
                      <a:lnTo>
                        <a:pt x="161" y="231"/>
                      </a:lnTo>
                      <a:lnTo>
                        <a:pt x="207" y="185"/>
                      </a:lnTo>
                      <a:lnTo>
                        <a:pt x="230" y="92"/>
                      </a:lnTo>
                      <a:lnTo>
                        <a:pt x="301" y="23"/>
                      </a:lnTo>
                      <a:lnTo>
                        <a:pt x="462" y="0"/>
                      </a:lnTo>
                      <a:lnTo>
                        <a:pt x="508" y="69"/>
                      </a:lnTo>
                      <a:lnTo>
                        <a:pt x="648" y="69"/>
                      </a:lnTo>
                      <a:lnTo>
                        <a:pt x="763" y="69"/>
                      </a:lnTo>
                      <a:lnTo>
                        <a:pt x="831" y="138"/>
                      </a:lnTo>
                      <a:lnTo>
                        <a:pt x="809" y="208"/>
                      </a:lnTo>
                      <a:lnTo>
                        <a:pt x="740" y="254"/>
                      </a:lnTo>
                      <a:lnTo>
                        <a:pt x="694" y="323"/>
                      </a:lnTo>
                      <a:lnTo>
                        <a:pt x="694" y="417"/>
                      </a:lnTo>
                      <a:lnTo>
                        <a:pt x="786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6" name="Freeform 68"/>
                <p:cNvSpPr>
                  <a:spLocks/>
                </p:cNvSpPr>
                <p:nvPr/>
              </p:nvSpPr>
              <p:spPr bwMode="auto">
                <a:xfrm>
                  <a:off x="7080" y="3846"/>
                  <a:ext cx="415" cy="324"/>
                </a:xfrm>
                <a:custGeom>
                  <a:avLst/>
                  <a:gdLst>
                    <a:gd name="T0" fmla="*/ 209 w 415"/>
                    <a:gd name="T1" fmla="*/ 46 h 324"/>
                    <a:gd name="T2" fmla="*/ 323 w 415"/>
                    <a:gd name="T3" fmla="*/ 161 h 324"/>
                    <a:gd name="T4" fmla="*/ 415 w 415"/>
                    <a:gd name="T5" fmla="*/ 301 h 324"/>
                    <a:gd name="T6" fmla="*/ 346 w 415"/>
                    <a:gd name="T7" fmla="*/ 324 h 324"/>
                    <a:gd name="T8" fmla="*/ 209 w 415"/>
                    <a:gd name="T9" fmla="*/ 324 h 324"/>
                    <a:gd name="T10" fmla="*/ 117 w 415"/>
                    <a:gd name="T11" fmla="*/ 301 h 324"/>
                    <a:gd name="T12" fmla="*/ 0 w 415"/>
                    <a:gd name="T13" fmla="*/ 230 h 324"/>
                    <a:gd name="T14" fmla="*/ 46 w 415"/>
                    <a:gd name="T15" fmla="*/ 138 h 324"/>
                    <a:gd name="T16" fmla="*/ 69 w 415"/>
                    <a:gd name="T17" fmla="*/ 0 h 324"/>
                    <a:gd name="T18" fmla="*/ 209 w 415"/>
                    <a:gd name="T19" fmla="*/ 46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5" h="324">
                      <a:moveTo>
                        <a:pt x="209" y="46"/>
                      </a:moveTo>
                      <a:lnTo>
                        <a:pt x="323" y="161"/>
                      </a:lnTo>
                      <a:lnTo>
                        <a:pt x="415" y="301"/>
                      </a:lnTo>
                      <a:lnTo>
                        <a:pt x="346" y="324"/>
                      </a:lnTo>
                      <a:lnTo>
                        <a:pt x="209" y="324"/>
                      </a:lnTo>
                      <a:lnTo>
                        <a:pt x="117" y="301"/>
                      </a:lnTo>
                      <a:lnTo>
                        <a:pt x="0" y="230"/>
                      </a:lnTo>
                      <a:lnTo>
                        <a:pt x="46" y="138"/>
                      </a:lnTo>
                      <a:lnTo>
                        <a:pt x="69" y="0"/>
                      </a:lnTo>
                      <a:lnTo>
                        <a:pt x="209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7" name="Freeform 69"/>
                <p:cNvSpPr>
                  <a:spLocks/>
                </p:cNvSpPr>
                <p:nvPr/>
              </p:nvSpPr>
              <p:spPr bwMode="auto">
                <a:xfrm>
                  <a:off x="7149" y="4147"/>
                  <a:ext cx="486" cy="856"/>
                </a:xfrm>
                <a:custGeom>
                  <a:avLst/>
                  <a:gdLst>
                    <a:gd name="T0" fmla="*/ 392 w 486"/>
                    <a:gd name="T1" fmla="*/ 299 h 856"/>
                    <a:gd name="T2" fmla="*/ 440 w 486"/>
                    <a:gd name="T3" fmla="*/ 348 h 856"/>
                    <a:gd name="T4" fmla="*/ 392 w 486"/>
                    <a:gd name="T5" fmla="*/ 463 h 856"/>
                    <a:gd name="T6" fmla="*/ 392 w 486"/>
                    <a:gd name="T7" fmla="*/ 555 h 856"/>
                    <a:gd name="T8" fmla="*/ 392 w 486"/>
                    <a:gd name="T9" fmla="*/ 670 h 856"/>
                    <a:gd name="T10" fmla="*/ 323 w 486"/>
                    <a:gd name="T11" fmla="*/ 764 h 856"/>
                    <a:gd name="T12" fmla="*/ 323 w 486"/>
                    <a:gd name="T13" fmla="*/ 856 h 856"/>
                    <a:gd name="T14" fmla="*/ 254 w 486"/>
                    <a:gd name="T15" fmla="*/ 856 h 856"/>
                    <a:gd name="T16" fmla="*/ 117 w 486"/>
                    <a:gd name="T17" fmla="*/ 787 h 856"/>
                    <a:gd name="T18" fmla="*/ 25 w 486"/>
                    <a:gd name="T19" fmla="*/ 716 h 856"/>
                    <a:gd name="T20" fmla="*/ 71 w 486"/>
                    <a:gd name="T21" fmla="*/ 555 h 856"/>
                    <a:gd name="T22" fmla="*/ 94 w 486"/>
                    <a:gd name="T23" fmla="*/ 440 h 856"/>
                    <a:gd name="T24" fmla="*/ 0 w 486"/>
                    <a:gd name="T25" fmla="*/ 371 h 856"/>
                    <a:gd name="T26" fmla="*/ 0 w 486"/>
                    <a:gd name="T27" fmla="*/ 276 h 856"/>
                    <a:gd name="T28" fmla="*/ 71 w 486"/>
                    <a:gd name="T29" fmla="*/ 207 h 856"/>
                    <a:gd name="T30" fmla="*/ 117 w 486"/>
                    <a:gd name="T31" fmla="*/ 138 h 856"/>
                    <a:gd name="T32" fmla="*/ 186 w 486"/>
                    <a:gd name="T33" fmla="*/ 184 h 856"/>
                    <a:gd name="T34" fmla="*/ 254 w 486"/>
                    <a:gd name="T35" fmla="*/ 115 h 856"/>
                    <a:gd name="T36" fmla="*/ 346 w 486"/>
                    <a:gd name="T37" fmla="*/ 92 h 856"/>
                    <a:gd name="T38" fmla="*/ 346 w 486"/>
                    <a:gd name="T39" fmla="*/ 0 h 856"/>
                    <a:gd name="T40" fmla="*/ 486 w 486"/>
                    <a:gd name="T41" fmla="*/ 115 h 856"/>
                    <a:gd name="T42" fmla="*/ 440 w 486"/>
                    <a:gd name="T43" fmla="*/ 207 h 856"/>
                    <a:gd name="T44" fmla="*/ 392 w 486"/>
                    <a:gd name="T45" fmla="*/ 299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6" h="856">
                      <a:moveTo>
                        <a:pt x="392" y="299"/>
                      </a:moveTo>
                      <a:lnTo>
                        <a:pt x="440" y="348"/>
                      </a:lnTo>
                      <a:lnTo>
                        <a:pt x="392" y="463"/>
                      </a:lnTo>
                      <a:lnTo>
                        <a:pt x="392" y="555"/>
                      </a:lnTo>
                      <a:lnTo>
                        <a:pt x="392" y="670"/>
                      </a:lnTo>
                      <a:lnTo>
                        <a:pt x="323" y="764"/>
                      </a:lnTo>
                      <a:lnTo>
                        <a:pt x="323" y="856"/>
                      </a:lnTo>
                      <a:lnTo>
                        <a:pt x="254" y="856"/>
                      </a:lnTo>
                      <a:lnTo>
                        <a:pt x="117" y="787"/>
                      </a:lnTo>
                      <a:lnTo>
                        <a:pt x="25" y="716"/>
                      </a:lnTo>
                      <a:lnTo>
                        <a:pt x="71" y="555"/>
                      </a:lnTo>
                      <a:lnTo>
                        <a:pt x="94" y="440"/>
                      </a:lnTo>
                      <a:lnTo>
                        <a:pt x="0" y="371"/>
                      </a:lnTo>
                      <a:lnTo>
                        <a:pt x="0" y="276"/>
                      </a:lnTo>
                      <a:lnTo>
                        <a:pt x="71" y="207"/>
                      </a:lnTo>
                      <a:lnTo>
                        <a:pt x="117" y="138"/>
                      </a:lnTo>
                      <a:lnTo>
                        <a:pt x="186" y="184"/>
                      </a:lnTo>
                      <a:lnTo>
                        <a:pt x="254" y="115"/>
                      </a:lnTo>
                      <a:lnTo>
                        <a:pt x="346" y="92"/>
                      </a:lnTo>
                      <a:lnTo>
                        <a:pt x="346" y="0"/>
                      </a:lnTo>
                      <a:lnTo>
                        <a:pt x="486" y="115"/>
                      </a:lnTo>
                      <a:lnTo>
                        <a:pt x="440" y="207"/>
                      </a:lnTo>
                      <a:lnTo>
                        <a:pt x="392" y="29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8" name="Freeform 70"/>
                <p:cNvSpPr>
                  <a:spLocks/>
                </p:cNvSpPr>
                <p:nvPr/>
              </p:nvSpPr>
              <p:spPr bwMode="auto">
                <a:xfrm>
                  <a:off x="6804" y="4863"/>
                  <a:ext cx="599" cy="487"/>
                </a:xfrm>
                <a:custGeom>
                  <a:avLst/>
                  <a:gdLst>
                    <a:gd name="T0" fmla="*/ 393 w 599"/>
                    <a:gd name="T1" fmla="*/ 487 h 487"/>
                    <a:gd name="T2" fmla="*/ 253 w 599"/>
                    <a:gd name="T3" fmla="*/ 487 h 487"/>
                    <a:gd name="T4" fmla="*/ 207 w 599"/>
                    <a:gd name="T5" fmla="*/ 418 h 487"/>
                    <a:gd name="T6" fmla="*/ 46 w 599"/>
                    <a:gd name="T7" fmla="*/ 441 h 487"/>
                    <a:gd name="T8" fmla="*/ 0 w 599"/>
                    <a:gd name="T9" fmla="*/ 301 h 487"/>
                    <a:gd name="T10" fmla="*/ 23 w 599"/>
                    <a:gd name="T11" fmla="*/ 232 h 487"/>
                    <a:gd name="T12" fmla="*/ 115 w 599"/>
                    <a:gd name="T13" fmla="*/ 209 h 487"/>
                    <a:gd name="T14" fmla="*/ 207 w 599"/>
                    <a:gd name="T15" fmla="*/ 186 h 487"/>
                    <a:gd name="T16" fmla="*/ 230 w 599"/>
                    <a:gd name="T17" fmla="*/ 94 h 487"/>
                    <a:gd name="T18" fmla="*/ 370 w 599"/>
                    <a:gd name="T19" fmla="*/ 0 h 487"/>
                    <a:gd name="T20" fmla="*/ 462 w 599"/>
                    <a:gd name="T21" fmla="*/ 71 h 487"/>
                    <a:gd name="T22" fmla="*/ 599 w 599"/>
                    <a:gd name="T23" fmla="*/ 140 h 487"/>
                    <a:gd name="T24" fmla="*/ 599 w 599"/>
                    <a:gd name="T25" fmla="*/ 301 h 487"/>
                    <a:gd name="T26" fmla="*/ 531 w 599"/>
                    <a:gd name="T27" fmla="*/ 370 h 487"/>
                    <a:gd name="T28" fmla="*/ 508 w 599"/>
                    <a:gd name="T29" fmla="*/ 487 h 487"/>
                    <a:gd name="T30" fmla="*/ 393 w 599"/>
                    <a:gd name="T31" fmla="*/ 487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9" h="487">
                      <a:moveTo>
                        <a:pt x="393" y="487"/>
                      </a:moveTo>
                      <a:lnTo>
                        <a:pt x="253" y="487"/>
                      </a:lnTo>
                      <a:lnTo>
                        <a:pt x="207" y="418"/>
                      </a:lnTo>
                      <a:lnTo>
                        <a:pt x="46" y="441"/>
                      </a:lnTo>
                      <a:lnTo>
                        <a:pt x="0" y="301"/>
                      </a:lnTo>
                      <a:lnTo>
                        <a:pt x="23" y="232"/>
                      </a:lnTo>
                      <a:lnTo>
                        <a:pt x="115" y="209"/>
                      </a:lnTo>
                      <a:lnTo>
                        <a:pt x="207" y="186"/>
                      </a:lnTo>
                      <a:lnTo>
                        <a:pt x="230" y="94"/>
                      </a:lnTo>
                      <a:lnTo>
                        <a:pt x="370" y="0"/>
                      </a:lnTo>
                      <a:lnTo>
                        <a:pt x="462" y="71"/>
                      </a:lnTo>
                      <a:lnTo>
                        <a:pt x="599" y="140"/>
                      </a:lnTo>
                      <a:lnTo>
                        <a:pt x="599" y="301"/>
                      </a:lnTo>
                      <a:lnTo>
                        <a:pt x="531" y="370"/>
                      </a:lnTo>
                      <a:lnTo>
                        <a:pt x="508" y="487"/>
                      </a:lnTo>
                      <a:lnTo>
                        <a:pt x="393" y="4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9" name="Freeform 71"/>
                <p:cNvSpPr>
                  <a:spLocks/>
                </p:cNvSpPr>
                <p:nvPr/>
              </p:nvSpPr>
              <p:spPr bwMode="auto">
                <a:xfrm>
                  <a:off x="6317" y="4518"/>
                  <a:ext cx="903" cy="646"/>
                </a:xfrm>
                <a:custGeom>
                  <a:avLst/>
                  <a:gdLst>
                    <a:gd name="T0" fmla="*/ 903 w 903"/>
                    <a:gd name="T1" fmla="*/ 184 h 646"/>
                    <a:gd name="T2" fmla="*/ 857 w 903"/>
                    <a:gd name="T3" fmla="*/ 345 h 646"/>
                    <a:gd name="T4" fmla="*/ 717 w 903"/>
                    <a:gd name="T5" fmla="*/ 439 h 646"/>
                    <a:gd name="T6" fmla="*/ 694 w 903"/>
                    <a:gd name="T7" fmla="*/ 531 h 646"/>
                    <a:gd name="T8" fmla="*/ 602 w 903"/>
                    <a:gd name="T9" fmla="*/ 554 h 646"/>
                    <a:gd name="T10" fmla="*/ 510 w 903"/>
                    <a:gd name="T11" fmla="*/ 577 h 646"/>
                    <a:gd name="T12" fmla="*/ 487 w 903"/>
                    <a:gd name="T13" fmla="*/ 646 h 646"/>
                    <a:gd name="T14" fmla="*/ 416 w 903"/>
                    <a:gd name="T15" fmla="*/ 600 h 646"/>
                    <a:gd name="T16" fmla="*/ 347 w 903"/>
                    <a:gd name="T17" fmla="*/ 600 h 646"/>
                    <a:gd name="T18" fmla="*/ 301 w 903"/>
                    <a:gd name="T19" fmla="*/ 646 h 646"/>
                    <a:gd name="T20" fmla="*/ 232 w 903"/>
                    <a:gd name="T21" fmla="*/ 646 h 646"/>
                    <a:gd name="T22" fmla="*/ 140 w 903"/>
                    <a:gd name="T23" fmla="*/ 508 h 646"/>
                    <a:gd name="T24" fmla="*/ 46 w 903"/>
                    <a:gd name="T25" fmla="*/ 439 h 646"/>
                    <a:gd name="T26" fmla="*/ 0 w 903"/>
                    <a:gd name="T27" fmla="*/ 416 h 646"/>
                    <a:gd name="T28" fmla="*/ 0 w 903"/>
                    <a:gd name="T29" fmla="*/ 370 h 646"/>
                    <a:gd name="T30" fmla="*/ 23 w 903"/>
                    <a:gd name="T31" fmla="*/ 299 h 646"/>
                    <a:gd name="T32" fmla="*/ 69 w 903"/>
                    <a:gd name="T33" fmla="*/ 207 h 646"/>
                    <a:gd name="T34" fmla="*/ 232 w 903"/>
                    <a:gd name="T35" fmla="*/ 253 h 646"/>
                    <a:gd name="T36" fmla="*/ 347 w 903"/>
                    <a:gd name="T37" fmla="*/ 230 h 646"/>
                    <a:gd name="T38" fmla="*/ 416 w 903"/>
                    <a:gd name="T39" fmla="*/ 184 h 646"/>
                    <a:gd name="T40" fmla="*/ 510 w 903"/>
                    <a:gd name="T41" fmla="*/ 92 h 646"/>
                    <a:gd name="T42" fmla="*/ 579 w 903"/>
                    <a:gd name="T43" fmla="*/ 92 h 646"/>
                    <a:gd name="T44" fmla="*/ 579 w 903"/>
                    <a:gd name="T45" fmla="*/ 46 h 646"/>
                    <a:gd name="T46" fmla="*/ 625 w 903"/>
                    <a:gd name="T47" fmla="*/ 0 h 646"/>
                    <a:gd name="T48" fmla="*/ 694 w 903"/>
                    <a:gd name="T49" fmla="*/ 23 h 646"/>
                    <a:gd name="T50" fmla="*/ 694 w 903"/>
                    <a:gd name="T51" fmla="*/ 92 h 646"/>
                    <a:gd name="T52" fmla="*/ 763 w 903"/>
                    <a:gd name="T53" fmla="*/ 161 h 646"/>
                    <a:gd name="T54" fmla="*/ 809 w 903"/>
                    <a:gd name="T55" fmla="*/ 184 h 646"/>
                    <a:gd name="T56" fmla="*/ 903 w 903"/>
                    <a:gd name="T57" fmla="*/ 184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03" h="646">
                      <a:moveTo>
                        <a:pt x="903" y="184"/>
                      </a:moveTo>
                      <a:lnTo>
                        <a:pt x="857" y="345"/>
                      </a:lnTo>
                      <a:lnTo>
                        <a:pt x="717" y="439"/>
                      </a:lnTo>
                      <a:lnTo>
                        <a:pt x="694" y="531"/>
                      </a:lnTo>
                      <a:lnTo>
                        <a:pt x="602" y="554"/>
                      </a:lnTo>
                      <a:lnTo>
                        <a:pt x="510" y="577"/>
                      </a:lnTo>
                      <a:lnTo>
                        <a:pt x="487" y="646"/>
                      </a:lnTo>
                      <a:lnTo>
                        <a:pt x="416" y="600"/>
                      </a:lnTo>
                      <a:lnTo>
                        <a:pt x="347" y="600"/>
                      </a:lnTo>
                      <a:lnTo>
                        <a:pt x="301" y="646"/>
                      </a:lnTo>
                      <a:lnTo>
                        <a:pt x="232" y="646"/>
                      </a:lnTo>
                      <a:lnTo>
                        <a:pt x="140" y="508"/>
                      </a:lnTo>
                      <a:lnTo>
                        <a:pt x="46" y="439"/>
                      </a:lnTo>
                      <a:lnTo>
                        <a:pt x="0" y="416"/>
                      </a:lnTo>
                      <a:lnTo>
                        <a:pt x="0" y="370"/>
                      </a:lnTo>
                      <a:lnTo>
                        <a:pt x="23" y="299"/>
                      </a:lnTo>
                      <a:lnTo>
                        <a:pt x="69" y="207"/>
                      </a:lnTo>
                      <a:lnTo>
                        <a:pt x="232" y="253"/>
                      </a:lnTo>
                      <a:lnTo>
                        <a:pt x="347" y="230"/>
                      </a:lnTo>
                      <a:lnTo>
                        <a:pt x="416" y="184"/>
                      </a:lnTo>
                      <a:lnTo>
                        <a:pt x="510" y="92"/>
                      </a:lnTo>
                      <a:lnTo>
                        <a:pt x="579" y="92"/>
                      </a:lnTo>
                      <a:lnTo>
                        <a:pt x="579" y="46"/>
                      </a:lnTo>
                      <a:lnTo>
                        <a:pt x="625" y="0"/>
                      </a:lnTo>
                      <a:lnTo>
                        <a:pt x="694" y="23"/>
                      </a:lnTo>
                      <a:lnTo>
                        <a:pt x="694" y="92"/>
                      </a:lnTo>
                      <a:lnTo>
                        <a:pt x="763" y="161"/>
                      </a:lnTo>
                      <a:lnTo>
                        <a:pt x="809" y="184"/>
                      </a:lnTo>
                      <a:lnTo>
                        <a:pt x="903" y="18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Freeform 72"/>
                <p:cNvSpPr>
                  <a:spLocks/>
                </p:cNvSpPr>
                <p:nvPr/>
              </p:nvSpPr>
              <p:spPr bwMode="auto">
                <a:xfrm>
                  <a:off x="5695" y="4331"/>
                  <a:ext cx="1132" cy="440"/>
                </a:xfrm>
                <a:custGeom>
                  <a:avLst/>
                  <a:gdLst>
                    <a:gd name="T0" fmla="*/ 1061 w 1132"/>
                    <a:gd name="T1" fmla="*/ 92 h 440"/>
                    <a:gd name="T2" fmla="*/ 1038 w 1132"/>
                    <a:gd name="T3" fmla="*/ 187 h 440"/>
                    <a:gd name="T4" fmla="*/ 1109 w 1132"/>
                    <a:gd name="T5" fmla="*/ 164 h 440"/>
                    <a:gd name="T6" fmla="*/ 1132 w 1132"/>
                    <a:gd name="T7" fmla="*/ 279 h 440"/>
                    <a:gd name="T8" fmla="*/ 1038 w 1132"/>
                    <a:gd name="T9" fmla="*/ 371 h 440"/>
                    <a:gd name="T10" fmla="*/ 969 w 1132"/>
                    <a:gd name="T11" fmla="*/ 417 h 440"/>
                    <a:gd name="T12" fmla="*/ 854 w 1132"/>
                    <a:gd name="T13" fmla="*/ 440 h 440"/>
                    <a:gd name="T14" fmla="*/ 691 w 1132"/>
                    <a:gd name="T15" fmla="*/ 394 h 440"/>
                    <a:gd name="T16" fmla="*/ 668 w 1132"/>
                    <a:gd name="T17" fmla="*/ 348 h 440"/>
                    <a:gd name="T18" fmla="*/ 622 w 1132"/>
                    <a:gd name="T19" fmla="*/ 348 h 440"/>
                    <a:gd name="T20" fmla="*/ 531 w 1132"/>
                    <a:gd name="T21" fmla="*/ 279 h 440"/>
                    <a:gd name="T22" fmla="*/ 439 w 1132"/>
                    <a:gd name="T23" fmla="*/ 371 h 440"/>
                    <a:gd name="T24" fmla="*/ 324 w 1132"/>
                    <a:gd name="T25" fmla="*/ 371 h 440"/>
                    <a:gd name="T26" fmla="*/ 184 w 1132"/>
                    <a:gd name="T27" fmla="*/ 371 h 440"/>
                    <a:gd name="T28" fmla="*/ 69 w 1132"/>
                    <a:gd name="T29" fmla="*/ 371 h 440"/>
                    <a:gd name="T30" fmla="*/ 23 w 1132"/>
                    <a:gd name="T31" fmla="*/ 256 h 440"/>
                    <a:gd name="T32" fmla="*/ 0 w 1132"/>
                    <a:gd name="T33" fmla="*/ 210 h 440"/>
                    <a:gd name="T34" fmla="*/ 46 w 1132"/>
                    <a:gd name="T35" fmla="*/ 115 h 440"/>
                    <a:gd name="T36" fmla="*/ 347 w 1132"/>
                    <a:gd name="T37" fmla="*/ 138 h 440"/>
                    <a:gd name="T38" fmla="*/ 508 w 1132"/>
                    <a:gd name="T39" fmla="*/ 138 h 440"/>
                    <a:gd name="T40" fmla="*/ 668 w 1132"/>
                    <a:gd name="T41" fmla="*/ 92 h 440"/>
                    <a:gd name="T42" fmla="*/ 854 w 1132"/>
                    <a:gd name="T43" fmla="*/ 69 h 440"/>
                    <a:gd name="T44" fmla="*/ 992 w 1132"/>
                    <a:gd name="T45" fmla="*/ 0 h 440"/>
                    <a:gd name="T46" fmla="*/ 1061 w 1132"/>
                    <a:gd name="T47" fmla="*/ 92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2" h="440">
                      <a:moveTo>
                        <a:pt x="1061" y="92"/>
                      </a:moveTo>
                      <a:lnTo>
                        <a:pt x="1038" y="187"/>
                      </a:lnTo>
                      <a:lnTo>
                        <a:pt x="1109" y="164"/>
                      </a:lnTo>
                      <a:lnTo>
                        <a:pt x="1132" y="279"/>
                      </a:lnTo>
                      <a:lnTo>
                        <a:pt x="1038" y="371"/>
                      </a:lnTo>
                      <a:lnTo>
                        <a:pt x="969" y="417"/>
                      </a:lnTo>
                      <a:lnTo>
                        <a:pt x="854" y="440"/>
                      </a:lnTo>
                      <a:lnTo>
                        <a:pt x="691" y="394"/>
                      </a:lnTo>
                      <a:lnTo>
                        <a:pt x="668" y="348"/>
                      </a:lnTo>
                      <a:lnTo>
                        <a:pt x="622" y="348"/>
                      </a:lnTo>
                      <a:lnTo>
                        <a:pt x="531" y="279"/>
                      </a:lnTo>
                      <a:lnTo>
                        <a:pt x="439" y="371"/>
                      </a:lnTo>
                      <a:lnTo>
                        <a:pt x="324" y="371"/>
                      </a:lnTo>
                      <a:lnTo>
                        <a:pt x="184" y="371"/>
                      </a:lnTo>
                      <a:lnTo>
                        <a:pt x="69" y="371"/>
                      </a:lnTo>
                      <a:lnTo>
                        <a:pt x="23" y="256"/>
                      </a:lnTo>
                      <a:lnTo>
                        <a:pt x="0" y="210"/>
                      </a:lnTo>
                      <a:lnTo>
                        <a:pt x="46" y="115"/>
                      </a:lnTo>
                      <a:lnTo>
                        <a:pt x="347" y="138"/>
                      </a:lnTo>
                      <a:lnTo>
                        <a:pt x="508" y="138"/>
                      </a:lnTo>
                      <a:lnTo>
                        <a:pt x="668" y="92"/>
                      </a:lnTo>
                      <a:lnTo>
                        <a:pt x="854" y="69"/>
                      </a:lnTo>
                      <a:lnTo>
                        <a:pt x="992" y="0"/>
                      </a:lnTo>
                      <a:lnTo>
                        <a:pt x="1061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1" name="Freeform 73"/>
                <p:cNvSpPr>
                  <a:spLocks/>
                </p:cNvSpPr>
                <p:nvPr/>
              </p:nvSpPr>
              <p:spPr bwMode="auto">
                <a:xfrm>
                  <a:off x="4816" y="4420"/>
                  <a:ext cx="948" cy="465"/>
                </a:xfrm>
                <a:custGeom>
                  <a:avLst/>
                  <a:gdLst>
                    <a:gd name="T0" fmla="*/ 277 w 948"/>
                    <a:gd name="T1" fmla="*/ 465 h 465"/>
                    <a:gd name="T2" fmla="*/ 163 w 948"/>
                    <a:gd name="T3" fmla="*/ 465 h 465"/>
                    <a:gd name="T4" fmla="*/ 48 w 948"/>
                    <a:gd name="T5" fmla="*/ 394 h 465"/>
                    <a:gd name="T6" fmla="*/ 0 w 948"/>
                    <a:gd name="T7" fmla="*/ 348 h 465"/>
                    <a:gd name="T8" fmla="*/ 23 w 948"/>
                    <a:gd name="T9" fmla="*/ 256 h 465"/>
                    <a:gd name="T10" fmla="*/ 209 w 948"/>
                    <a:gd name="T11" fmla="*/ 118 h 465"/>
                    <a:gd name="T12" fmla="*/ 392 w 948"/>
                    <a:gd name="T13" fmla="*/ 46 h 465"/>
                    <a:gd name="T14" fmla="*/ 578 w 948"/>
                    <a:gd name="T15" fmla="*/ 0 h 465"/>
                    <a:gd name="T16" fmla="*/ 739 w 948"/>
                    <a:gd name="T17" fmla="*/ 0 h 465"/>
                    <a:gd name="T18" fmla="*/ 925 w 948"/>
                    <a:gd name="T19" fmla="*/ 23 h 465"/>
                    <a:gd name="T20" fmla="*/ 879 w 948"/>
                    <a:gd name="T21" fmla="*/ 118 h 465"/>
                    <a:gd name="T22" fmla="*/ 902 w 948"/>
                    <a:gd name="T23" fmla="*/ 164 h 465"/>
                    <a:gd name="T24" fmla="*/ 948 w 948"/>
                    <a:gd name="T25" fmla="*/ 279 h 465"/>
                    <a:gd name="T26" fmla="*/ 902 w 948"/>
                    <a:gd name="T27" fmla="*/ 417 h 465"/>
                    <a:gd name="T28" fmla="*/ 808 w 948"/>
                    <a:gd name="T29" fmla="*/ 348 h 465"/>
                    <a:gd name="T30" fmla="*/ 739 w 948"/>
                    <a:gd name="T31" fmla="*/ 371 h 465"/>
                    <a:gd name="T32" fmla="*/ 670 w 948"/>
                    <a:gd name="T33" fmla="*/ 417 h 465"/>
                    <a:gd name="T34" fmla="*/ 578 w 948"/>
                    <a:gd name="T35" fmla="*/ 465 h 465"/>
                    <a:gd name="T36" fmla="*/ 509 w 948"/>
                    <a:gd name="T37" fmla="*/ 440 h 465"/>
                    <a:gd name="T38" fmla="*/ 415 w 948"/>
                    <a:gd name="T39" fmla="*/ 394 h 465"/>
                    <a:gd name="T40" fmla="*/ 346 w 948"/>
                    <a:gd name="T41" fmla="*/ 417 h 465"/>
                    <a:gd name="T42" fmla="*/ 277 w 948"/>
                    <a:gd name="T43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8" h="465">
                      <a:moveTo>
                        <a:pt x="277" y="465"/>
                      </a:moveTo>
                      <a:lnTo>
                        <a:pt x="163" y="465"/>
                      </a:lnTo>
                      <a:lnTo>
                        <a:pt x="48" y="394"/>
                      </a:lnTo>
                      <a:lnTo>
                        <a:pt x="0" y="348"/>
                      </a:lnTo>
                      <a:lnTo>
                        <a:pt x="23" y="256"/>
                      </a:lnTo>
                      <a:lnTo>
                        <a:pt x="209" y="118"/>
                      </a:lnTo>
                      <a:lnTo>
                        <a:pt x="392" y="46"/>
                      </a:lnTo>
                      <a:lnTo>
                        <a:pt x="578" y="0"/>
                      </a:lnTo>
                      <a:lnTo>
                        <a:pt x="739" y="0"/>
                      </a:lnTo>
                      <a:lnTo>
                        <a:pt x="925" y="23"/>
                      </a:lnTo>
                      <a:lnTo>
                        <a:pt x="879" y="118"/>
                      </a:lnTo>
                      <a:lnTo>
                        <a:pt x="902" y="164"/>
                      </a:lnTo>
                      <a:lnTo>
                        <a:pt x="948" y="279"/>
                      </a:lnTo>
                      <a:lnTo>
                        <a:pt x="902" y="417"/>
                      </a:lnTo>
                      <a:lnTo>
                        <a:pt x="808" y="348"/>
                      </a:lnTo>
                      <a:lnTo>
                        <a:pt x="739" y="371"/>
                      </a:lnTo>
                      <a:lnTo>
                        <a:pt x="670" y="417"/>
                      </a:lnTo>
                      <a:lnTo>
                        <a:pt x="578" y="465"/>
                      </a:lnTo>
                      <a:lnTo>
                        <a:pt x="509" y="440"/>
                      </a:lnTo>
                      <a:lnTo>
                        <a:pt x="415" y="394"/>
                      </a:lnTo>
                      <a:lnTo>
                        <a:pt x="346" y="417"/>
                      </a:lnTo>
                      <a:lnTo>
                        <a:pt x="277" y="46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Freeform 74"/>
                <p:cNvSpPr>
                  <a:spLocks/>
                </p:cNvSpPr>
                <p:nvPr/>
              </p:nvSpPr>
              <p:spPr bwMode="auto">
                <a:xfrm>
                  <a:off x="5925" y="4610"/>
                  <a:ext cx="925" cy="1203"/>
                </a:xfrm>
                <a:custGeom>
                  <a:avLst/>
                  <a:gdLst>
                    <a:gd name="T0" fmla="*/ 693 w 925"/>
                    <a:gd name="T1" fmla="*/ 554 h 1203"/>
                    <a:gd name="T2" fmla="*/ 739 w 925"/>
                    <a:gd name="T3" fmla="*/ 508 h 1203"/>
                    <a:gd name="T4" fmla="*/ 808 w 925"/>
                    <a:gd name="T5" fmla="*/ 508 h 1203"/>
                    <a:gd name="T6" fmla="*/ 879 w 925"/>
                    <a:gd name="T7" fmla="*/ 554 h 1203"/>
                    <a:gd name="T8" fmla="*/ 925 w 925"/>
                    <a:gd name="T9" fmla="*/ 694 h 1203"/>
                    <a:gd name="T10" fmla="*/ 854 w 925"/>
                    <a:gd name="T11" fmla="*/ 763 h 1203"/>
                    <a:gd name="T12" fmla="*/ 831 w 925"/>
                    <a:gd name="T13" fmla="*/ 856 h 1203"/>
                    <a:gd name="T14" fmla="*/ 785 w 925"/>
                    <a:gd name="T15" fmla="*/ 902 h 1203"/>
                    <a:gd name="T16" fmla="*/ 693 w 925"/>
                    <a:gd name="T17" fmla="*/ 925 h 1203"/>
                    <a:gd name="T18" fmla="*/ 624 w 925"/>
                    <a:gd name="T19" fmla="*/ 994 h 1203"/>
                    <a:gd name="T20" fmla="*/ 647 w 925"/>
                    <a:gd name="T21" fmla="*/ 1042 h 1203"/>
                    <a:gd name="T22" fmla="*/ 670 w 925"/>
                    <a:gd name="T23" fmla="*/ 1180 h 1203"/>
                    <a:gd name="T24" fmla="*/ 578 w 925"/>
                    <a:gd name="T25" fmla="*/ 1203 h 1203"/>
                    <a:gd name="T26" fmla="*/ 509 w 925"/>
                    <a:gd name="T27" fmla="*/ 1111 h 1203"/>
                    <a:gd name="T28" fmla="*/ 509 w 925"/>
                    <a:gd name="T29" fmla="*/ 994 h 1203"/>
                    <a:gd name="T30" fmla="*/ 461 w 925"/>
                    <a:gd name="T31" fmla="*/ 994 h 1203"/>
                    <a:gd name="T32" fmla="*/ 323 w 925"/>
                    <a:gd name="T33" fmla="*/ 925 h 1203"/>
                    <a:gd name="T34" fmla="*/ 232 w 925"/>
                    <a:gd name="T35" fmla="*/ 809 h 1203"/>
                    <a:gd name="T36" fmla="*/ 140 w 925"/>
                    <a:gd name="T37" fmla="*/ 786 h 1203"/>
                    <a:gd name="T38" fmla="*/ 0 w 925"/>
                    <a:gd name="T39" fmla="*/ 763 h 1203"/>
                    <a:gd name="T40" fmla="*/ 69 w 925"/>
                    <a:gd name="T41" fmla="*/ 554 h 1203"/>
                    <a:gd name="T42" fmla="*/ 94 w 925"/>
                    <a:gd name="T43" fmla="*/ 278 h 1203"/>
                    <a:gd name="T44" fmla="*/ 117 w 925"/>
                    <a:gd name="T45" fmla="*/ 184 h 1203"/>
                    <a:gd name="T46" fmla="*/ 94 w 925"/>
                    <a:gd name="T47" fmla="*/ 92 h 1203"/>
                    <a:gd name="T48" fmla="*/ 209 w 925"/>
                    <a:gd name="T49" fmla="*/ 92 h 1203"/>
                    <a:gd name="T50" fmla="*/ 301 w 925"/>
                    <a:gd name="T51" fmla="*/ 0 h 1203"/>
                    <a:gd name="T52" fmla="*/ 392 w 925"/>
                    <a:gd name="T53" fmla="*/ 69 h 1203"/>
                    <a:gd name="T54" fmla="*/ 438 w 925"/>
                    <a:gd name="T55" fmla="*/ 69 h 1203"/>
                    <a:gd name="T56" fmla="*/ 461 w 925"/>
                    <a:gd name="T57" fmla="*/ 115 h 1203"/>
                    <a:gd name="T58" fmla="*/ 415 w 925"/>
                    <a:gd name="T59" fmla="*/ 207 h 1203"/>
                    <a:gd name="T60" fmla="*/ 392 w 925"/>
                    <a:gd name="T61" fmla="*/ 278 h 1203"/>
                    <a:gd name="T62" fmla="*/ 392 w 925"/>
                    <a:gd name="T63" fmla="*/ 324 h 1203"/>
                    <a:gd name="T64" fmla="*/ 438 w 925"/>
                    <a:gd name="T65" fmla="*/ 347 h 1203"/>
                    <a:gd name="T66" fmla="*/ 532 w 925"/>
                    <a:gd name="T67" fmla="*/ 416 h 1203"/>
                    <a:gd name="T68" fmla="*/ 624 w 925"/>
                    <a:gd name="T69" fmla="*/ 554 h 1203"/>
                    <a:gd name="T70" fmla="*/ 693 w 925"/>
                    <a:gd name="T71" fmla="*/ 554 h 1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25" h="1203">
                      <a:moveTo>
                        <a:pt x="693" y="554"/>
                      </a:moveTo>
                      <a:lnTo>
                        <a:pt x="739" y="508"/>
                      </a:lnTo>
                      <a:lnTo>
                        <a:pt x="808" y="508"/>
                      </a:lnTo>
                      <a:lnTo>
                        <a:pt x="879" y="554"/>
                      </a:lnTo>
                      <a:lnTo>
                        <a:pt x="925" y="694"/>
                      </a:lnTo>
                      <a:lnTo>
                        <a:pt x="854" y="763"/>
                      </a:lnTo>
                      <a:lnTo>
                        <a:pt x="831" y="856"/>
                      </a:lnTo>
                      <a:lnTo>
                        <a:pt x="785" y="902"/>
                      </a:lnTo>
                      <a:lnTo>
                        <a:pt x="693" y="925"/>
                      </a:lnTo>
                      <a:lnTo>
                        <a:pt x="624" y="994"/>
                      </a:lnTo>
                      <a:lnTo>
                        <a:pt x="647" y="1042"/>
                      </a:lnTo>
                      <a:lnTo>
                        <a:pt x="670" y="1180"/>
                      </a:lnTo>
                      <a:lnTo>
                        <a:pt x="578" y="1203"/>
                      </a:lnTo>
                      <a:lnTo>
                        <a:pt x="509" y="1111"/>
                      </a:lnTo>
                      <a:lnTo>
                        <a:pt x="509" y="994"/>
                      </a:lnTo>
                      <a:lnTo>
                        <a:pt x="461" y="994"/>
                      </a:lnTo>
                      <a:lnTo>
                        <a:pt x="323" y="925"/>
                      </a:lnTo>
                      <a:lnTo>
                        <a:pt x="232" y="809"/>
                      </a:lnTo>
                      <a:lnTo>
                        <a:pt x="140" y="786"/>
                      </a:lnTo>
                      <a:lnTo>
                        <a:pt x="0" y="763"/>
                      </a:lnTo>
                      <a:lnTo>
                        <a:pt x="69" y="554"/>
                      </a:lnTo>
                      <a:lnTo>
                        <a:pt x="94" y="278"/>
                      </a:lnTo>
                      <a:lnTo>
                        <a:pt x="117" y="184"/>
                      </a:lnTo>
                      <a:lnTo>
                        <a:pt x="94" y="92"/>
                      </a:lnTo>
                      <a:lnTo>
                        <a:pt x="209" y="92"/>
                      </a:lnTo>
                      <a:lnTo>
                        <a:pt x="301" y="0"/>
                      </a:lnTo>
                      <a:lnTo>
                        <a:pt x="392" y="69"/>
                      </a:lnTo>
                      <a:lnTo>
                        <a:pt x="438" y="69"/>
                      </a:lnTo>
                      <a:lnTo>
                        <a:pt x="461" y="115"/>
                      </a:lnTo>
                      <a:lnTo>
                        <a:pt x="415" y="207"/>
                      </a:lnTo>
                      <a:lnTo>
                        <a:pt x="392" y="278"/>
                      </a:lnTo>
                      <a:lnTo>
                        <a:pt x="392" y="324"/>
                      </a:lnTo>
                      <a:lnTo>
                        <a:pt x="438" y="347"/>
                      </a:lnTo>
                      <a:lnTo>
                        <a:pt x="532" y="416"/>
                      </a:lnTo>
                      <a:lnTo>
                        <a:pt x="624" y="554"/>
                      </a:lnTo>
                      <a:lnTo>
                        <a:pt x="693" y="55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Freeform 75"/>
                <p:cNvSpPr>
                  <a:spLocks/>
                </p:cNvSpPr>
                <p:nvPr/>
              </p:nvSpPr>
              <p:spPr bwMode="auto">
                <a:xfrm>
                  <a:off x="5836" y="5373"/>
                  <a:ext cx="601" cy="417"/>
                </a:xfrm>
                <a:custGeom>
                  <a:avLst/>
                  <a:gdLst>
                    <a:gd name="T0" fmla="*/ 92 w 601"/>
                    <a:gd name="T1" fmla="*/ 0 h 417"/>
                    <a:gd name="T2" fmla="*/ 232 w 601"/>
                    <a:gd name="T3" fmla="*/ 23 h 417"/>
                    <a:gd name="T4" fmla="*/ 324 w 601"/>
                    <a:gd name="T5" fmla="*/ 46 h 417"/>
                    <a:gd name="T6" fmla="*/ 415 w 601"/>
                    <a:gd name="T7" fmla="*/ 162 h 417"/>
                    <a:gd name="T8" fmla="*/ 553 w 601"/>
                    <a:gd name="T9" fmla="*/ 231 h 417"/>
                    <a:gd name="T10" fmla="*/ 601 w 601"/>
                    <a:gd name="T11" fmla="*/ 231 h 417"/>
                    <a:gd name="T12" fmla="*/ 601 w 601"/>
                    <a:gd name="T13" fmla="*/ 348 h 417"/>
                    <a:gd name="T14" fmla="*/ 507 w 601"/>
                    <a:gd name="T15" fmla="*/ 417 h 417"/>
                    <a:gd name="T16" fmla="*/ 415 w 601"/>
                    <a:gd name="T17" fmla="*/ 417 h 417"/>
                    <a:gd name="T18" fmla="*/ 278 w 601"/>
                    <a:gd name="T19" fmla="*/ 394 h 417"/>
                    <a:gd name="T20" fmla="*/ 92 w 601"/>
                    <a:gd name="T21" fmla="*/ 371 h 417"/>
                    <a:gd name="T22" fmla="*/ 46 w 601"/>
                    <a:gd name="T23" fmla="*/ 279 h 417"/>
                    <a:gd name="T24" fmla="*/ 23 w 601"/>
                    <a:gd name="T25" fmla="*/ 231 h 417"/>
                    <a:gd name="T26" fmla="*/ 23 w 601"/>
                    <a:gd name="T27" fmla="*/ 162 h 417"/>
                    <a:gd name="T28" fmla="*/ 0 w 601"/>
                    <a:gd name="T29" fmla="*/ 93 h 417"/>
                    <a:gd name="T30" fmla="*/ 23 w 601"/>
                    <a:gd name="T31" fmla="*/ 0 h 417"/>
                    <a:gd name="T32" fmla="*/ 92 w 601"/>
                    <a:gd name="T33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1" h="417">
                      <a:moveTo>
                        <a:pt x="92" y="0"/>
                      </a:moveTo>
                      <a:lnTo>
                        <a:pt x="232" y="23"/>
                      </a:lnTo>
                      <a:lnTo>
                        <a:pt x="324" y="46"/>
                      </a:lnTo>
                      <a:lnTo>
                        <a:pt x="415" y="162"/>
                      </a:lnTo>
                      <a:lnTo>
                        <a:pt x="553" y="231"/>
                      </a:lnTo>
                      <a:lnTo>
                        <a:pt x="601" y="231"/>
                      </a:lnTo>
                      <a:lnTo>
                        <a:pt x="601" y="348"/>
                      </a:lnTo>
                      <a:lnTo>
                        <a:pt x="507" y="417"/>
                      </a:lnTo>
                      <a:lnTo>
                        <a:pt x="415" y="417"/>
                      </a:lnTo>
                      <a:lnTo>
                        <a:pt x="278" y="394"/>
                      </a:lnTo>
                      <a:lnTo>
                        <a:pt x="92" y="371"/>
                      </a:lnTo>
                      <a:lnTo>
                        <a:pt x="46" y="279"/>
                      </a:lnTo>
                      <a:lnTo>
                        <a:pt x="23" y="231"/>
                      </a:lnTo>
                      <a:lnTo>
                        <a:pt x="23" y="162"/>
                      </a:lnTo>
                      <a:lnTo>
                        <a:pt x="0" y="93"/>
                      </a:lnTo>
                      <a:lnTo>
                        <a:pt x="23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Freeform 76"/>
                <p:cNvSpPr>
                  <a:spLocks/>
                </p:cNvSpPr>
                <p:nvPr/>
              </p:nvSpPr>
              <p:spPr bwMode="auto">
                <a:xfrm>
                  <a:off x="5509" y="5744"/>
                  <a:ext cx="808" cy="531"/>
                </a:xfrm>
                <a:custGeom>
                  <a:avLst/>
                  <a:gdLst>
                    <a:gd name="T0" fmla="*/ 255 w 808"/>
                    <a:gd name="T1" fmla="*/ 485 h 531"/>
                    <a:gd name="T2" fmla="*/ 115 w 808"/>
                    <a:gd name="T3" fmla="*/ 462 h 531"/>
                    <a:gd name="T4" fmla="*/ 69 w 808"/>
                    <a:gd name="T5" fmla="*/ 347 h 531"/>
                    <a:gd name="T6" fmla="*/ 0 w 808"/>
                    <a:gd name="T7" fmla="*/ 253 h 531"/>
                    <a:gd name="T8" fmla="*/ 163 w 808"/>
                    <a:gd name="T9" fmla="*/ 161 h 531"/>
                    <a:gd name="T10" fmla="*/ 278 w 808"/>
                    <a:gd name="T11" fmla="*/ 92 h 531"/>
                    <a:gd name="T12" fmla="*/ 416 w 808"/>
                    <a:gd name="T13" fmla="*/ 0 h 531"/>
                    <a:gd name="T14" fmla="*/ 602 w 808"/>
                    <a:gd name="T15" fmla="*/ 23 h 531"/>
                    <a:gd name="T16" fmla="*/ 739 w 808"/>
                    <a:gd name="T17" fmla="*/ 46 h 531"/>
                    <a:gd name="T18" fmla="*/ 694 w 808"/>
                    <a:gd name="T19" fmla="*/ 115 h 531"/>
                    <a:gd name="T20" fmla="*/ 739 w 808"/>
                    <a:gd name="T21" fmla="*/ 161 h 531"/>
                    <a:gd name="T22" fmla="*/ 739 w 808"/>
                    <a:gd name="T23" fmla="*/ 324 h 531"/>
                    <a:gd name="T24" fmla="*/ 808 w 808"/>
                    <a:gd name="T25" fmla="*/ 347 h 531"/>
                    <a:gd name="T26" fmla="*/ 717 w 808"/>
                    <a:gd name="T27" fmla="*/ 462 h 531"/>
                    <a:gd name="T28" fmla="*/ 602 w 808"/>
                    <a:gd name="T29" fmla="*/ 531 h 531"/>
                    <a:gd name="T30" fmla="*/ 579 w 808"/>
                    <a:gd name="T31" fmla="*/ 439 h 531"/>
                    <a:gd name="T32" fmla="*/ 485 w 808"/>
                    <a:gd name="T33" fmla="*/ 416 h 531"/>
                    <a:gd name="T34" fmla="*/ 370 w 808"/>
                    <a:gd name="T35" fmla="*/ 439 h 531"/>
                    <a:gd name="T36" fmla="*/ 255 w 808"/>
                    <a:gd name="T37" fmla="*/ 485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08" h="531">
                      <a:moveTo>
                        <a:pt x="255" y="485"/>
                      </a:moveTo>
                      <a:lnTo>
                        <a:pt x="115" y="462"/>
                      </a:lnTo>
                      <a:lnTo>
                        <a:pt x="69" y="347"/>
                      </a:lnTo>
                      <a:lnTo>
                        <a:pt x="0" y="253"/>
                      </a:lnTo>
                      <a:lnTo>
                        <a:pt x="163" y="161"/>
                      </a:lnTo>
                      <a:lnTo>
                        <a:pt x="278" y="92"/>
                      </a:lnTo>
                      <a:lnTo>
                        <a:pt x="416" y="0"/>
                      </a:lnTo>
                      <a:lnTo>
                        <a:pt x="602" y="23"/>
                      </a:lnTo>
                      <a:lnTo>
                        <a:pt x="739" y="46"/>
                      </a:lnTo>
                      <a:lnTo>
                        <a:pt x="694" y="115"/>
                      </a:lnTo>
                      <a:lnTo>
                        <a:pt x="739" y="161"/>
                      </a:lnTo>
                      <a:lnTo>
                        <a:pt x="739" y="324"/>
                      </a:lnTo>
                      <a:lnTo>
                        <a:pt x="808" y="347"/>
                      </a:lnTo>
                      <a:lnTo>
                        <a:pt x="717" y="462"/>
                      </a:lnTo>
                      <a:lnTo>
                        <a:pt x="602" y="531"/>
                      </a:lnTo>
                      <a:lnTo>
                        <a:pt x="579" y="439"/>
                      </a:lnTo>
                      <a:lnTo>
                        <a:pt x="485" y="416"/>
                      </a:lnTo>
                      <a:lnTo>
                        <a:pt x="370" y="439"/>
                      </a:lnTo>
                      <a:lnTo>
                        <a:pt x="255" y="48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5" name="Freeform 77"/>
                <p:cNvSpPr>
                  <a:spLocks/>
                </p:cNvSpPr>
                <p:nvPr/>
              </p:nvSpPr>
              <p:spPr bwMode="auto">
                <a:xfrm>
                  <a:off x="6203" y="5721"/>
                  <a:ext cx="716" cy="416"/>
                </a:xfrm>
                <a:custGeom>
                  <a:avLst/>
                  <a:gdLst>
                    <a:gd name="T0" fmla="*/ 45 w 716"/>
                    <a:gd name="T1" fmla="*/ 69 h 416"/>
                    <a:gd name="T2" fmla="*/ 137 w 716"/>
                    <a:gd name="T3" fmla="*/ 69 h 416"/>
                    <a:gd name="T4" fmla="*/ 231 w 716"/>
                    <a:gd name="T5" fmla="*/ 0 h 416"/>
                    <a:gd name="T6" fmla="*/ 300 w 716"/>
                    <a:gd name="T7" fmla="*/ 92 h 416"/>
                    <a:gd name="T8" fmla="*/ 392 w 716"/>
                    <a:gd name="T9" fmla="*/ 69 h 416"/>
                    <a:gd name="T10" fmla="*/ 507 w 716"/>
                    <a:gd name="T11" fmla="*/ 161 h 416"/>
                    <a:gd name="T12" fmla="*/ 601 w 716"/>
                    <a:gd name="T13" fmla="*/ 115 h 416"/>
                    <a:gd name="T14" fmla="*/ 693 w 716"/>
                    <a:gd name="T15" fmla="*/ 115 h 416"/>
                    <a:gd name="T16" fmla="*/ 716 w 716"/>
                    <a:gd name="T17" fmla="*/ 347 h 416"/>
                    <a:gd name="T18" fmla="*/ 647 w 716"/>
                    <a:gd name="T19" fmla="*/ 370 h 416"/>
                    <a:gd name="T20" fmla="*/ 601 w 716"/>
                    <a:gd name="T21" fmla="*/ 416 h 416"/>
                    <a:gd name="T22" fmla="*/ 530 w 716"/>
                    <a:gd name="T23" fmla="*/ 370 h 416"/>
                    <a:gd name="T24" fmla="*/ 461 w 716"/>
                    <a:gd name="T25" fmla="*/ 370 h 416"/>
                    <a:gd name="T26" fmla="*/ 346 w 716"/>
                    <a:gd name="T27" fmla="*/ 393 h 416"/>
                    <a:gd name="T28" fmla="*/ 254 w 716"/>
                    <a:gd name="T29" fmla="*/ 416 h 416"/>
                    <a:gd name="T30" fmla="*/ 114 w 716"/>
                    <a:gd name="T31" fmla="*/ 370 h 416"/>
                    <a:gd name="T32" fmla="*/ 45 w 716"/>
                    <a:gd name="T33" fmla="*/ 347 h 416"/>
                    <a:gd name="T34" fmla="*/ 45 w 716"/>
                    <a:gd name="T35" fmla="*/ 184 h 416"/>
                    <a:gd name="T36" fmla="*/ 0 w 716"/>
                    <a:gd name="T37" fmla="*/ 138 h 416"/>
                    <a:gd name="T38" fmla="*/ 45 w 716"/>
                    <a:gd name="T39" fmla="*/ 69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16" h="416">
                      <a:moveTo>
                        <a:pt x="45" y="69"/>
                      </a:moveTo>
                      <a:lnTo>
                        <a:pt x="137" y="69"/>
                      </a:lnTo>
                      <a:lnTo>
                        <a:pt x="231" y="0"/>
                      </a:lnTo>
                      <a:lnTo>
                        <a:pt x="300" y="92"/>
                      </a:lnTo>
                      <a:lnTo>
                        <a:pt x="392" y="69"/>
                      </a:lnTo>
                      <a:lnTo>
                        <a:pt x="507" y="161"/>
                      </a:lnTo>
                      <a:lnTo>
                        <a:pt x="601" y="115"/>
                      </a:lnTo>
                      <a:lnTo>
                        <a:pt x="693" y="115"/>
                      </a:lnTo>
                      <a:lnTo>
                        <a:pt x="716" y="347"/>
                      </a:lnTo>
                      <a:lnTo>
                        <a:pt x="647" y="370"/>
                      </a:lnTo>
                      <a:lnTo>
                        <a:pt x="601" y="416"/>
                      </a:lnTo>
                      <a:lnTo>
                        <a:pt x="530" y="370"/>
                      </a:lnTo>
                      <a:lnTo>
                        <a:pt x="461" y="370"/>
                      </a:lnTo>
                      <a:lnTo>
                        <a:pt x="346" y="393"/>
                      </a:lnTo>
                      <a:lnTo>
                        <a:pt x="254" y="416"/>
                      </a:lnTo>
                      <a:lnTo>
                        <a:pt x="114" y="370"/>
                      </a:lnTo>
                      <a:lnTo>
                        <a:pt x="45" y="347"/>
                      </a:lnTo>
                      <a:lnTo>
                        <a:pt x="45" y="184"/>
                      </a:lnTo>
                      <a:lnTo>
                        <a:pt x="0" y="138"/>
                      </a:lnTo>
                      <a:lnTo>
                        <a:pt x="45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Freeform 78"/>
                <p:cNvSpPr>
                  <a:spLocks/>
                </p:cNvSpPr>
                <p:nvPr/>
              </p:nvSpPr>
              <p:spPr bwMode="auto">
                <a:xfrm>
                  <a:off x="4282" y="4679"/>
                  <a:ext cx="579" cy="508"/>
                </a:xfrm>
                <a:custGeom>
                  <a:avLst/>
                  <a:gdLst>
                    <a:gd name="T0" fmla="*/ 115 w 579"/>
                    <a:gd name="T1" fmla="*/ 439 h 508"/>
                    <a:gd name="T2" fmla="*/ 115 w 579"/>
                    <a:gd name="T3" fmla="*/ 370 h 508"/>
                    <a:gd name="T4" fmla="*/ 23 w 579"/>
                    <a:gd name="T5" fmla="*/ 370 h 508"/>
                    <a:gd name="T6" fmla="*/ 0 w 579"/>
                    <a:gd name="T7" fmla="*/ 416 h 508"/>
                    <a:gd name="T8" fmla="*/ 0 w 579"/>
                    <a:gd name="T9" fmla="*/ 324 h 508"/>
                    <a:gd name="T10" fmla="*/ 69 w 579"/>
                    <a:gd name="T11" fmla="*/ 232 h 508"/>
                    <a:gd name="T12" fmla="*/ 69 w 579"/>
                    <a:gd name="T13" fmla="*/ 138 h 508"/>
                    <a:gd name="T14" fmla="*/ 69 w 579"/>
                    <a:gd name="T15" fmla="*/ 23 h 508"/>
                    <a:gd name="T16" fmla="*/ 255 w 579"/>
                    <a:gd name="T17" fmla="*/ 23 h 508"/>
                    <a:gd name="T18" fmla="*/ 370 w 579"/>
                    <a:gd name="T19" fmla="*/ 0 h 508"/>
                    <a:gd name="T20" fmla="*/ 554 w 579"/>
                    <a:gd name="T21" fmla="*/ 0 h 508"/>
                    <a:gd name="T22" fmla="*/ 531 w 579"/>
                    <a:gd name="T23" fmla="*/ 92 h 508"/>
                    <a:gd name="T24" fmla="*/ 579 w 579"/>
                    <a:gd name="T25" fmla="*/ 138 h 508"/>
                    <a:gd name="T26" fmla="*/ 508 w 579"/>
                    <a:gd name="T27" fmla="*/ 209 h 508"/>
                    <a:gd name="T28" fmla="*/ 439 w 579"/>
                    <a:gd name="T29" fmla="*/ 209 h 508"/>
                    <a:gd name="T30" fmla="*/ 347 w 579"/>
                    <a:gd name="T31" fmla="*/ 209 h 508"/>
                    <a:gd name="T32" fmla="*/ 255 w 579"/>
                    <a:gd name="T33" fmla="*/ 278 h 508"/>
                    <a:gd name="T34" fmla="*/ 255 w 579"/>
                    <a:gd name="T35" fmla="*/ 370 h 508"/>
                    <a:gd name="T36" fmla="*/ 370 w 579"/>
                    <a:gd name="T37" fmla="*/ 439 h 508"/>
                    <a:gd name="T38" fmla="*/ 370 w 579"/>
                    <a:gd name="T39" fmla="*/ 485 h 508"/>
                    <a:gd name="T40" fmla="*/ 232 w 579"/>
                    <a:gd name="T41" fmla="*/ 508 h 508"/>
                    <a:gd name="T42" fmla="*/ 46 w 579"/>
                    <a:gd name="T43" fmla="*/ 508 h 508"/>
                    <a:gd name="T44" fmla="*/ 115 w 579"/>
                    <a:gd name="T45" fmla="*/ 43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9" h="508">
                      <a:moveTo>
                        <a:pt x="115" y="439"/>
                      </a:moveTo>
                      <a:lnTo>
                        <a:pt x="115" y="370"/>
                      </a:lnTo>
                      <a:lnTo>
                        <a:pt x="23" y="370"/>
                      </a:lnTo>
                      <a:lnTo>
                        <a:pt x="0" y="416"/>
                      </a:lnTo>
                      <a:lnTo>
                        <a:pt x="0" y="324"/>
                      </a:lnTo>
                      <a:lnTo>
                        <a:pt x="69" y="232"/>
                      </a:lnTo>
                      <a:lnTo>
                        <a:pt x="69" y="138"/>
                      </a:lnTo>
                      <a:lnTo>
                        <a:pt x="69" y="23"/>
                      </a:lnTo>
                      <a:lnTo>
                        <a:pt x="255" y="23"/>
                      </a:lnTo>
                      <a:lnTo>
                        <a:pt x="370" y="0"/>
                      </a:lnTo>
                      <a:lnTo>
                        <a:pt x="554" y="0"/>
                      </a:lnTo>
                      <a:lnTo>
                        <a:pt x="531" y="92"/>
                      </a:lnTo>
                      <a:lnTo>
                        <a:pt x="579" y="138"/>
                      </a:lnTo>
                      <a:lnTo>
                        <a:pt x="508" y="209"/>
                      </a:lnTo>
                      <a:lnTo>
                        <a:pt x="439" y="209"/>
                      </a:lnTo>
                      <a:lnTo>
                        <a:pt x="347" y="209"/>
                      </a:lnTo>
                      <a:lnTo>
                        <a:pt x="255" y="278"/>
                      </a:lnTo>
                      <a:lnTo>
                        <a:pt x="255" y="370"/>
                      </a:lnTo>
                      <a:lnTo>
                        <a:pt x="370" y="439"/>
                      </a:lnTo>
                      <a:lnTo>
                        <a:pt x="370" y="485"/>
                      </a:lnTo>
                      <a:lnTo>
                        <a:pt x="232" y="508"/>
                      </a:lnTo>
                      <a:lnTo>
                        <a:pt x="46" y="508"/>
                      </a:lnTo>
                      <a:lnTo>
                        <a:pt x="115" y="4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Freeform 79"/>
                <p:cNvSpPr>
                  <a:spLocks/>
                </p:cNvSpPr>
                <p:nvPr/>
              </p:nvSpPr>
              <p:spPr bwMode="auto">
                <a:xfrm>
                  <a:off x="3661" y="4702"/>
                  <a:ext cx="693" cy="301"/>
                </a:xfrm>
                <a:custGeom>
                  <a:avLst/>
                  <a:gdLst>
                    <a:gd name="T0" fmla="*/ 693 w 693"/>
                    <a:gd name="T1" fmla="*/ 209 h 301"/>
                    <a:gd name="T2" fmla="*/ 624 w 693"/>
                    <a:gd name="T3" fmla="*/ 301 h 301"/>
                    <a:gd name="T4" fmla="*/ 509 w 693"/>
                    <a:gd name="T5" fmla="*/ 161 h 301"/>
                    <a:gd name="T6" fmla="*/ 464 w 693"/>
                    <a:gd name="T7" fmla="*/ 255 h 301"/>
                    <a:gd name="T8" fmla="*/ 392 w 693"/>
                    <a:gd name="T9" fmla="*/ 209 h 301"/>
                    <a:gd name="T10" fmla="*/ 323 w 693"/>
                    <a:gd name="T11" fmla="*/ 232 h 301"/>
                    <a:gd name="T12" fmla="*/ 232 w 693"/>
                    <a:gd name="T13" fmla="*/ 278 h 301"/>
                    <a:gd name="T14" fmla="*/ 232 w 693"/>
                    <a:gd name="T15" fmla="*/ 92 h 301"/>
                    <a:gd name="T16" fmla="*/ 48 w 693"/>
                    <a:gd name="T17" fmla="*/ 186 h 301"/>
                    <a:gd name="T18" fmla="*/ 0 w 693"/>
                    <a:gd name="T19" fmla="*/ 186 h 301"/>
                    <a:gd name="T20" fmla="*/ 48 w 693"/>
                    <a:gd name="T21" fmla="*/ 92 h 301"/>
                    <a:gd name="T22" fmla="*/ 94 w 693"/>
                    <a:gd name="T23" fmla="*/ 0 h 301"/>
                    <a:gd name="T24" fmla="*/ 415 w 693"/>
                    <a:gd name="T25" fmla="*/ 0 h 301"/>
                    <a:gd name="T26" fmla="*/ 693 w 693"/>
                    <a:gd name="T27" fmla="*/ 0 h 301"/>
                    <a:gd name="T28" fmla="*/ 693 w 693"/>
                    <a:gd name="T29" fmla="*/ 115 h 301"/>
                    <a:gd name="T30" fmla="*/ 693 w 693"/>
                    <a:gd name="T31" fmla="*/ 20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93" h="301">
                      <a:moveTo>
                        <a:pt x="693" y="209"/>
                      </a:moveTo>
                      <a:lnTo>
                        <a:pt x="624" y="301"/>
                      </a:lnTo>
                      <a:lnTo>
                        <a:pt x="509" y="161"/>
                      </a:lnTo>
                      <a:lnTo>
                        <a:pt x="464" y="255"/>
                      </a:lnTo>
                      <a:lnTo>
                        <a:pt x="392" y="209"/>
                      </a:lnTo>
                      <a:lnTo>
                        <a:pt x="323" y="232"/>
                      </a:lnTo>
                      <a:lnTo>
                        <a:pt x="232" y="278"/>
                      </a:lnTo>
                      <a:lnTo>
                        <a:pt x="232" y="92"/>
                      </a:lnTo>
                      <a:lnTo>
                        <a:pt x="48" y="186"/>
                      </a:lnTo>
                      <a:lnTo>
                        <a:pt x="0" y="186"/>
                      </a:lnTo>
                      <a:lnTo>
                        <a:pt x="48" y="92"/>
                      </a:lnTo>
                      <a:lnTo>
                        <a:pt x="94" y="0"/>
                      </a:lnTo>
                      <a:lnTo>
                        <a:pt x="415" y="0"/>
                      </a:lnTo>
                      <a:lnTo>
                        <a:pt x="693" y="0"/>
                      </a:lnTo>
                      <a:lnTo>
                        <a:pt x="693" y="115"/>
                      </a:lnTo>
                      <a:lnTo>
                        <a:pt x="693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8" name="Freeform 80"/>
                <p:cNvSpPr>
                  <a:spLocks/>
                </p:cNvSpPr>
                <p:nvPr/>
              </p:nvSpPr>
              <p:spPr bwMode="auto">
                <a:xfrm>
                  <a:off x="2950" y="4564"/>
                  <a:ext cx="808" cy="370"/>
                </a:xfrm>
                <a:custGeom>
                  <a:avLst/>
                  <a:gdLst>
                    <a:gd name="T0" fmla="*/ 229 w 808"/>
                    <a:gd name="T1" fmla="*/ 23 h 370"/>
                    <a:gd name="T2" fmla="*/ 229 w 808"/>
                    <a:gd name="T3" fmla="*/ 92 h 370"/>
                    <a:gd name="T4" fmla="*/ 275 w 808"/>
                    <a:gd name="T5" fmla="*/ 23 h 370"/>
                    <a:gd name="T6" fmla="*/ 321 w 808"/>
                    <a:gd name="T7" fmla="*/ 0 h 370"/>
                    <a:gd name="T8" fmla="*/ 367 w 808"/>
                    <a:gd name="T9" fmla="*/ 138 h 370"/>
                    <a:gd name="T10" fmla="*/ 438 w 808"/>
                    <a:gd name="T11" fmla="*/ 138 h 370"/>
                    <a:gd name="T12" fmla="*/ 461 w 808"/>
                    <a:gd name="T13" fmla="*/ 92 h 370"/>
                    <a:gd name="T14" fmla="*/ 576 w 808"/>
                    <a:gd name="T15" fmla="*/ 138 h 370"/>
                    <a:gd name="T16" fmla="*/ 622 w 808"/>
                    <a:gd name="T17" fmla="*/ 184 h 370"/>
                    <a:gd name="T18" fmla="*/ 622 w 808"/>
                    <a:gd name="T19" fmla="*/ 253 h 370"/>
                    <a:gd name="T20" fmla="*/ 668 w 808"/>
                    <a:gd name="T21" fmla="*/ 207 h 370"/>
                    <a:gd name="T22" fmla="*/ 714 w 808"/>
                    <a:gd name="T23" fmla="*/ 138 h 370"/>
                    <a:gd name="T24" fmla="*/ 808 w 808"/>
                    <a:gd name="T25" fmla="*/ 138 h 370"/>
                    <a:gd name="T26" fmla="*/ 762 w 808"/>
                    <a:gd name="T27" fmla="*/ 230 h 370"/>
                    <a:gd name="T28" fmla="*/ 714 w 808"/>
                    <a:gd name="T29" fmla="*/ 324 h 370"/>
                    <a:gd name="T30" fmla="*/ 622 w 808"/>
                    <a:gd name="T31" fmla="*/ 347 h 370"/>
                    <a:gd name="T32" fmla="*/ 484 w 808"/>
                    <a:gd name="T33" fmla="*/ 324 h 370"/>
                    <a:gd name="T34" fmla="*/ 461 w 808"/>
                    <a:gd name="T35" fmla="*/ 370 h 370"/>
                    <a:gd name="T36" fmla="*/ 367 w 808"/>
                    <a:gd name="T37" fmla="*/ 347 h 370"/>
                    <a:gd name="T38" fmla="*/ 321 w 808"/>
                    <a:gd name="T39" fmla="*/ 299 h 370"/>
                    <a:gd name="T40" fmla="*/ 160 w 808"/>
                    <a:gd name="T41" fmla="*/ 324 h 370"/>
                    <a:gd name="T42" fmla="*/ 0 w 808"/>
                    <a:gd name="T43" fmla="*/ 299 h 370"/>
                    <a:gd name="T44" fmla="*/ 0 w 808"/>
                    <a:gd name="T45" fmla="*/ 207 h 370"/>
                    <a:gd name="T46" fmla="*/ 23 w 808"/>
                    <a:gd name="T47" fmla="*/ 138 h 370"/>
                    <a:gd name="T48" fmla="*/ 0 w 808"/>
                    <a:gd name="T49" fmla="*/ 46 h 370"/>
                    <a:gd name="T50" fmla="*/ 46 w 808"/>
                    <a:gd name="T51" fmla="*/ 23 h 370"/>
                    <a:gd name="T52" fmla="*/ 91 w 808"/>
                    <a:gd name="T53" fmla="*/ 138 h 370"/>
                    <a:gd name="T54" fmla="*/ 137 w 808"/>
                    <a:gd name="T55" fmla="*/ 23 h 370"/>
                    <a:gd name="T56" fmla="*/ 229 w 808"/>
                    <a:gd name="T57" fmla="*/ 2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370">
                      <a:moveTo>
                        <a:pt x="229" y="23"/>
                      </a:moveTo>
                      <a:lnTo>
                        <a:pt x="229" y="92"/>
                      </a:lnTo>
                      <a:lnTo>
                        <a:pt x="275" y="23"/>
                      </a:lnTo>
                      <a:lnTo>
                        <a:pt x="321" y="0"/>
                      </a:lnTo>
                      <a:lnTo>
                        <a:pt x="367" y="138"/>
                      </a:lnTo>
                      <a:lnTo>
                        <a:pt x="438" y="138"/>
                      </a:lnTo>
                      <a:lnTo>
                        <a:pt x="461" y="92"/>
                      </a:lnTo>
                      <a:lnTo>
                        <a:pt x="576" y="138"/>
                      </a:lnTo>
                      <a:lnTo>
                        <a:pt x="622" y="184"/>
                      </a:lnTo>
                      <a:lnTo>
                        <a:pt x="622" y="253"/>
                      </a:lnTo>
                      <a:lnTo>
                        <a:pt x="668" y="207"/>
                      </a:lnTo>
                      <a:lnTo>
                        <a:pt x="714" y="138"/>
                      </a:lnTo>
                      <a:lnTo>
                        <a:pt x="808" y="138"/>
                      </a:lnTo>
                      <a:lnTo>
                        <a:pt x="762" y="230"/>
                      </a:lnTo>
                      <a:lnTo>
                        <a:pt x="714" y="324"/>
                      </a:lnTo>
                      <a:lnTo>
                        <a:pt x="622" y="347"/>
                      </a:lnTo>
                      <a:lnTo>
                        <a:pt x="484" y="324"/>
                      </a:lnTo>
                      <a:lnTo>
                        <a:pt x="461" y="370"/>
                      </a:lnTo>
                      <a:lnTo>
                        <a:pt x="367" y="347"/>
                      </a:lnTo>
                      <a:lnTo>
                        <a:pt x="321" y="299"/>
                      </a:lnTo>
                      <a:lnTo>
                        <a:pt x="160" y="324"/>
                      </a:lnTo>
                      <a:lnTo>
                        <a:pt x="0" y="299"/>
                      </a:lnTo>
                      <a:lnTo>
                        <a:pt x="0" y="207"/>
                      </a:lnTo>
                      <a:lnTo>
                        <a:pt x="23" y="138"/>
                      </a:lnTo>
                      <a:lnTo>
                        <a:pt x="0" y="46"/>
                      </a:lnTo>
                      <a:lnTo>
                        <a:pt x="46" y="23"/>
                      </a:lnTo>
                      <a:lnTo>
                        <a:pt x="91" y="138"/>
                      </a:lnTo>
                      <a:lnTo>
                        <a:pt x="137" y="23"/>
                      </a:lnTo>
                      <a:lnTo>
                        <a:pt x="22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9" name="Freeform 81"/>
                <p:cNvSpPr>
                  <a:spLocks/>
                </p:cNvSpPr>
                <p:nvPr/>
              </p:nvSpPr>
              <p:spPr bwMode="auto">
                <a:xfrm>
                  <a:off x="1929" y="4610"/>
                  <a:ext cx="1018" cy="370"/>
                </a:xfrm>
                <a:custGeom>
                  <a:avLst/>
                  <a:gdLst>
                    <a:gd name="T0" fmla="*/ 625 w 1018"/>
                    <a:gd name="T1" fmla="*/ 253 h 370"/>
                    <a:gd name="T2" fmla="*/ 648 w 1018"/>
                    <a:gd name="T3" fmla="*/ 184 h 370"/>
                    <a:gd name="T4" fmla="*/ 554 w 1018"/>
                    <a:gd name="T5" fmla="*/ 138 h 370"/>
                    <a:gd name="T6" fmla="*/ 255 w 1018"/>
                    <a:gd name="T7" fmla="*/ 138 h 370"/>
                    <a:gd name="T8" fmla="*/ 255 w 1018"/>
                    <a:gd name="T9" fmla="*/ 184 h 370"/>
                    <a:gd name="T10" fmla="*/ 23 w 1018"/>
                    <a:gd name="T11" fmla="*/ 184 h 370"/>
                    <a:gd name="T12" fmla="*/ 0 w 1018"/>
                    <a:gd name="T13" fmla="*/ 138 h 370"/>
                    <a:gd name="T14" fmla="*/ 115 w 1018"/>
                    <a:gd name="T15" fmla="*/ 92 h 370"/>
                    <a:gd name="T16" fmla="*/ 255 w 1018"/>
                    <a:gd name="T17" fmla="*/ 69 h 370"/>
                    <a:gd name="T18" fmla="*/ 370 w 1018"/>
                    <a:gd name="T19" fmla="*/ 69 h 370"/>
                    <a:gd name="T20" fmla="*/ 554 w 1018"/>
                    <a:gd name="T21" fmla="*/ 46 h 370"/>
                    <a:gd name="T22" fmla="*/ 717 w 1018"/>
                    <a:gd name="T23" fmla="*/ 0 h 370"/>
                    <a:gd name="T24" fmla="*/ 786 w 1018"/>
                    <a:gd name="T25" fmla="*/ 0 h 370"/>
                    <a:gd name="T26" fmla="*/ 809 w 1018"/>
                    <a:gd name="T27" fmla="*/ 23 h 370"/>
                    <a:gd name="T28" fmla="*/ 809 w 1018"/>
                    <a:gd name="T29" fmla="*/ 92 h 370"/>
                    <a:gd name="T30" fmla="*/ 900 w 1018"/>
                    <a:gd name="T31" fmla="*/ 46 h 370"/>
                    <a:gd name="T32" fmla="*/ 969 w 1018"/>
                    <a:gd name="T33" fmla="*/ 161 h 370"/>
                    <a:gd name="T34" fmla="*/ 1018 w 1018"/>
                    <a:gd name="T35" fmla="*/ 161 h 370"/>
                    <a:gd name="T36" fmla="*/ 1018 w 1018"/>
                    <a:gd name="T37" fmla="*/ 253 h 370"/>
                    <a:gd name="T38" fmla="*/ 946 w 1018"/>
                    <a:gd name="T39" fmla="*/ 301 h 370"/>
                    <a:gd name="T40" fmla="*/ 878 w 1018"/>
                    <a:gd name="T41" fmla="*/ 301 h 370"/>
                    <a:gd name="T42" fmla="*/ 809 w 1018"/>
                    <a:gd name="T43" fmla="*/ 347 h 370"/>
                    <a:gd name="T44" fmla="*/ 740 w 1018"/>
                    <a:gd name="T45" fmla="*/ 347 h 370"/>
                    <a:gd name="T46" fmla="*/ 648 w 1018"/>
                    <a:gd name="T47" fmla="*/ 370 h 370"/>
                    <a:gd name="T48" fmla="*/ 531 w 1018"/>
                    <a:gd name="T49" fmla="*/ 324 h 370"/>
                    <a:gd name="T50" fmla="*/ 554 w 1018"/>
                    <a:gd name="T51" fmla="*/ 253 h 370"/>
                    <a:gd name="T52" fmla="*/ 600 w 1018"/>
                    <a:gd name="T53" fmla="*/ 278 h 370"/>
                    <a:gd name="T54" fmla="*/ 625 w 1018"/>
                    <a:gd name="T55" fmla="*/ 25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8" h="370">
                      <a:moveTo>
                        <a:pt x="625" y="253"/>
                      </a:moveTo>
                      <a:lnTo>
                        <a:pt x="648" y="184"/>
                      </a:lnTo>
                      <a:lnTo>
                        <a:pt x="554" y="138"/>
                      </a:lnTo>
                      <a:lnTo>
                        <a:pt x="255" y="138"/>
                      </a:lnTo>
                      <a:lnTo>
                        <a:pt x="255" y="184"/>
                      </a:lnTo>
                      <a:lnTo>
                        <a:pt x="23" y="184"/>
                      </a:lnTo>
                      <a:lnTo>
                        <a:pt x="0" y="138"/>
                      </a:lnTo>
                      <a:lnTo>
                        <a:pt x="115" y="92"/>
                      </a:lnTo>
                      <a:lnTo>
                        <a:pt x="255" y="69"/>
                      </a:lnTo>
                      <a:lnTo>
                        <a:pt x="370" y="69"/>
                      </a:lnTo>
                      <a:lnTo>
                        <a:pt x="554" y="46"/>
                      </a:lnTo>
                      <a:lnTo>
                        <a:pt x="717" y="0"/>
                      </a:lnTo>
                      <a:lnTo>
                        <a:pt x="786" y="0"/>
                      </a:lnTo>
                      <a:lnTo>
                        <a:pt x="809" y="23"/>
                      </a:lnTo>
                      <a:lnTo>
                        <a:pt x="809" y="92"/>
                      </a:lnTo>
                      <a:lnTo>
                        <a:pt x="900" y="46"/>
                      </a:lnTo>
                      <a:lnTo>
                        <a:pt x="969" y="161"/>
                      </a:lnTo>
                      <a:lnTo>
                        <a:pt x="1018" y="161"/>
                      </a:lnTo>
                      <a:lnTo>
                        <a:pt x="1018" y="253"/>
                      </a:lnTo>
                      <a:lnTo>
                        <a:pt x="946" y="301"/>
                      </a:lnTo>
                      <a:lnTo>
                        <a:pt x="878" y="301"/>
                      </a:lnTo>
                      <a:lnTo>
                        <a:pt x="809" y="347"/>
                      </a:lnTo>
                      <a:lnTo>
                        <a:pt x="740" y="347"/>
                      </a:lnTo>
                      <a:lnTo>
                        <a:pt x="648" y="370"/>
                      </a:lnTo>
                      <a:lnTo>
                        <a:pt x="531" y="324"/>
                      </a:lnTo>
                      <a:lnTo>
                        <a:pt x="554" y="253"/>
                      </a:lnTo>
                      <a:lnTo>
                        <a:pt x="600" y="278"/>
                      </a:lnTo>
                      <a:lnTo>
                        <a:pt x="625" y="25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0" name="Freeform 82" descr="市松模様 (大)"/>
                <p:cNvSpPr>
                  <a:spLocks/>
                </p:cNvSpPr>
                <p:nvPr/>
              </p:nvSpPr>
              <p:spPr bwMode="auto">
                <a:xfrm>
                  <a:off x="3755" y="5535"/>
                  <a:ext cx="714" cy="579"/>
                </a:xfrm>
                <a:custGeom>
                  <a:avLst/>
                  <a:gdLst>
                    <a:gd name="T0" fmla="*/ 206 w 714"/>
                    <a:gd name="T1" fmla="*/ 278 h 579"/>
                    <a:gd name="T2" fmla="*/ 252 w 714"/>
                    <a:gd name="T3" fmla="*/ 117 h 579"/>
                    <a:gd name="T4" fmla="*/ 321 w 714"/>
                    <a:gd name="T5" fmla="*/ 46 h 579"/>
                    <a:gd name="T6" fmla="*/ 461 w 714"/>
                    <a:gd name="T7" fmla="*/ 46 h 579"/>
                    <a:gd name="T8" fmla="*/ 484 w 714"/>
                    <a:gd name="T9" fmla="*/ 0 h 579"/>
                    <a:gd name="T10" fmla="*/ 553 w 714"/>
                    <a:gd name="T11" fmla="*/ 23 h 579"/>
                    <a:gd name="T12" fmla="*/ 599 w 714"/>
                    <a:gd name="T13" fmla="*/ 0 h 579"/>
                    <a:gd name="T14" fmla="*/ 714 w 714"/>
                    <a:gd name="T15" fmla="*/ 209 h 579"/>
                    <a:gd name="T16" fmla="*/ 599 w 714"/>
                    <a:gd name="T17" fmla="*/ 255 h 579"/>
                    <a:gd name="T18" fmla="*/ 553 w 714"/>
                    <a:gd name="T19" fmla="*/ 301 h 579"/>
                    <a:gd name="T20" fmla="*/ 507 w 714"/>
                    <a:gd name="T21" fmla="*/ 416 h 579"/>
                    <a:gd name="T22" fmla="*/ 507 w 714"/>
                    <a:gd name="T23" fmla="*/ 510 h 579"/>
                    <a:gd name="T24" fmla="*/ 370 w 714"/>
                    <a:gd name="T25" fmla="*/ 556 h 579"/>
                    <a:gd name="T26" fmla="*/ 298 w 714"/>
                    <a:gd name="T27" fmla="*/ 533 h 579"/>
                    <a:gd name="T28" fmla="*/ 206 w 714"/>
                    <a:gd name="T29" fmla="*/ 579 h 579"/>
                    <a:gd name="T30" fmla="*/ 115 w 714"/>
                    <a:gd name="T31" fmla="*/ 510 h 579"/>
                    <a:gd name="T32" fmla="*/ 0 w 714"/>
                    <a:gd name="T33" fmla="*/ 370 h 579"/>
                    <a:gd name="T34" fmla="*/ 161 w 714"/>
                    <a:gd name="T35" fmla="*/ 324 h 579"/>
                    <a:gd name="T36" fmla="*/ 206 w 714"/>
                    <a:gd name="T37" fmla="*/ 278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14" h="579">
                      <a:moveTo>
                        <a:pt x="206" y="278"/>
                      </a:moveTo>
                      <a:lnTo>
                        <a:pt x="252" y="117"/>
                      </a:lnTo>
                      <a:lnTo>
                        <a:pt x="321" y="46"/>
                      </a:lnTo>
                      <a:lnTo>
                        <a:pt x="461" y="46"/>
                      </a:lnTo>
                      <a:lnTo>
                        <a:pt x="484" y="0"/>
                      </a:lnTo>
                      <a:lnTo>
                        <a:pt x="553" y="23"/>
                      </a:lnTo>
                      <a:lnTo>
                        <a:pt x="599" y="0"/>
                      </a:lnTo>
                      <a:lnTo>
                        <a:pt x="714" y="209"/>
                      </a:lnTo>
                      <a:lnTo>
                        <a:pt x="599" y="255"/>
                      </a:lnTo>
                      <a:lnTo>
                        <a:pt x="553" y="301"/>
                      </a:lnTo>
                      <a:lnTo>
                        <a:pt x="507" y="416"/>
                      </a:lnTo>
                      <a:lnTo>
                        <a:pt x="507" y="510"/>
                      </a:lnTo>
                      <a:lnTo>
                        <a:pt x="370" y="556"/>
                      </a:lnTo>
                      <a:lnTo>
                        <a:pt x="298" y="533"/>
                      </a:lnTo>
                      <a:lnTo>
                        <a:pt x="206" y="579"/>
                      </a:lnTo>
                      <a:lnTo>
                        <a:pt x="115" y="510"/>
                      </a:lnTo>
                      <a:lnTo>
                        <a:pt x="0" y="370"/>
                      </a:lnTo>
                      <a:lnTo>
                        <a:pt x="161" y="324"/>
                      </a:lnTo>
                      <a:lnTo>
                        <a:pt x="206" y="2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1" name="Freeform 83" descr="市松模様 (大)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877" cy="485"/>
                </a:xfrm>
                <a:custGeom>
                  <a:avLst/>
                  <a:gdLst>
                    <a:gd name="T0" fmla="*/ 46 w 877"/>
                    <a:gd name="T1" fmla="*/ 0 h 485"/>
                    <a:gd name="T2" fmla="*/ 161 w 877"/>
                    <a:gd name="T3" fmla="*/ 140 h 485"/>
                    <a:gd name="T4" fmla="*/ 252 w 877"/>
                    <a:gd name="T5" fmla="*/ 209 h 485"/>
                    <a:gd name="T6" fmla="*/ 344 w 877"/>
                    <a:gd name="T7" fmla="*/ 163 h 485"/>
                    <a:gd name="T8" fmla="*/ 416 w 877"/>
                    <a:gd name="T9" fmla="*/ 186 h 485"/>
                    <a:gd name="T10" fmla="*/ 438 w 877"/>
                    <a:gd name="T11" fmla="*/ 255 h 485"/>
                    <a:gd name="T12" fmla="*/ 484 w 877"/>
                    <a:gd name="T13" fmla="*/ 255 h 485"/>
                    <a:gd name="T14" fmla="*/ 599 w 877"/>
                    <a:gd name="T15" fmla="*/ 163 h 485"/>
                    <a:gd name="T16" fmla="*/ 668 w 877"/>
                    <a:gd name="T17" fmla="*/ 186 h 485"/>
                    <a:gd name="T18" fmla="*/ 691 w 877"/>
                    <a:gd name="T19" fmla="*/ 255 h 485"/>
                    <a:gd name="T20" fmla="*/ 737 w 877"/>
                    <a:gd name="T21" fmla="*/ 255 h 485"/>
                    <a:gd name="T22" fmla="*/ 877 w 877"/>
                    <a:gd name="T23" fmla="*/ 347 h 485"/>
                    <a:gd name="T24" fmla="*/ 785 w 877"/>
                    <a:gd name="T25" fmla="*/ 416 h 485"/>
                    <a:gd name="T26" fmla="*/ 622 w 877"/>
                    <a:gd name="T27" fmla="*/ 485 h 485"/>
                    <a:gd name="T28" fmla="*/ 461 w 877"/>
                    <a:gd name="T29" fmla="*/ 393 h 485"/>
                    <a:gd name="T30" fmla="*/ 344 w 877"/>
                    <a:gd name="T31" fmla="*/ 393 h 485"/>
                    <a:gd name="T32" fmla="*/ 321 w 877"/>
                    <a:gd name="T33" fmla="*/ 301 h 485"/>
                    <a:gd name="T34" fmla="*/ 161 w 877"/>
                    <a:gd name="T35" fmla="*/ 347 h 485"/>
                    <a:gd name="T36" fmla="*/ 115 w 877"/>
                    <a:gd name="T37" fmla="*/ 278 h 485"/>
                    <a:gd name="T38" fmla="*/ 92 w 877"/>
                    <a:gd name="T39" fmla="*/ 163 h 485"/>
                    <a:gd name="T40" fmla="*/ 0 w 877"/>
                    <a:gd name="T41" fmla="*/ 115 h 485"/>
                    <a:gd name="T42" fmla="*/ 46 w 877"/>
                    <a:gd name="T43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77" h="485">
                      <a:moveTo>
                        <a:pt x="46" y="0"/>
                      </a:moveTo>
                      <a:lnTo>
                        <a:pt x="161" y="140"/>
                      </a:lnTo>
                      <a:lnTo>
                        <a:pt x="252" y="209"/>
                      </a:lnTo>
                      <a:lnTo>
                        <a:pt x="344" y="163"/>
                      </a:lnTo>
                      <a:lnTo>
                        <a:pt x="416" y="186"/>
                      </a:lnTo>
                      <a:lnTo>
                        <a:pt x="438" y="255"/>
                      </a:lnTo>
                      <a:lnTo>
                        <a:pt x="484" y="255"/>
                      </a:lnTo>
                      <a:lnTo>
                        <a:pt x="599" y="163"/>
                      </a:lnTo>
                      <a:lnTo>
                        <a:pt x="668" y="186"/>
                      </a:lnTo>
                      <a:lnTo>
                        <a:pt x="691" y="255"/>
                      </a:lnTo>
                      <a:lnTo>
                        <a:pt x="737" y="255"/>
                      </a:lnTo>
                      <a:lnTo>
                        <a:pt x="877" y="347"/>
                      </a:lnTo>
                      <a:lnTo>
                        <a:pt x="785" y="416"/>
                      </a:lnTo>
                      <a:lnTo>
                        <a:pt x="622" y="485"/>
                      </a:lnTo>
                      <a:lnTo>
                        <a:pt x="461" y="393"/>
                      </a:lnTo>
                      <a:lnTo>
                        <a:pt x="344" y="393"/>
                      </a:lnTo>
                      <a:lnTo>
                        <a:pt x="321" y="301"/>
                      </a:lnTo>
                      <a:lnTo>
                        <a:pt x="161" y="347"/>
                      </a:lnTo>
                      <a:lnTo>
                        <a:pt x="115" y="278"/>
                      </a:lnTo>
                      <a:lnTo>
                        <a:pt x="92" y="163"/>
                      </a:lnTo>
                      <a:lnTo>
                        <a:pt x="0" y="11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2" name="Freeform 84" descr="市松模様 (大)"/>
                <p:cNvSpPr>
                  <a:spLocks/>
                </p:cNvSpPr>
                <p:nvPr/>
              </p:nvSpPr>
              <p:spPr bwMode="auto">
                <a:xfrm>
                  <a:off x="4125" y="5535"/>
                  <a:ext cx="1014" cy="1157"/>
                </a:xfrm>
                <a:custGeom>
                  <a:avLst/>
                  <a:gdLst>
                    <a:gd name="T0" fmla="*/ 183 w 1014"/>
                    <a:gd name="T1" fmla="*/ 301 h 1157"/>
                    <a:gd name="T2" fmla="*/ 229 w 1014"/>
                    <a:gd name="T3" fmla="*/ 255 h 1157"/>
                    <a:gd name="T4" fmla="*/ 344 w 1014"/>
                    <a:gd name="T5" fmla="*/ 209 h 1157"/>
                    <a:gd name="T6" fmla="*/ 507 w 1014"/>
                    <a:gd name="T7" fmla="*/ 209 h 1157"/>
                    <a:gd name="T8" fmla="*/ 507 w 1014"/>
                    <a:gd name="T9" fmla="*/ 140 h 1157"/>
                    <a:gd name="T10" fmla="*/ 599 w 1014"/>
                    <a:gd name="T11" fmla="*/ 69 h 1157"/>
                    <a:gd name="T12" fmla="*/ 762 w 1014"/>
                    <a:gd name="T13" fmla="*/ 0 h 1157"/>
                    <a:gd name="T14" fmla="*/ 877 w 1014"/>
                    <a:gd name="T15" fmla="*/ 69 h 1157"/>
                    <a:gd name="T16" fmla="*/ 900 w 1014"/>
                    <a:gd name="T17" fmla="*/ 186 h 1157"/>
                    <a:gd name="T18" fmla="*/ 1014 w 1014"/>
                    <a:gd name="T19" fmla="*/ 232 h 1157"/>
                    <a:gd name="T20" fmla="*/ 923 w 1014"/>
                    <a:gd name="T21" fmla="*/ 370 h 1157"/>
                    <a:gd name="T22" fmla="*/ 854 w 1014"/>
                    <a:gd name="T23" fmla="*/ 533 h 1157"/>
                    <a:gd name="T24" fmla="*/ 785 w 1014"/>
                    <a:gd name="T25" fmla="*/ 602 h 1157"/>
                    <a:gd name="T26" fmla="*/ 785 w 1014"/>
                    <a:gd name="T27" fmla="*/ 740 h 1157"/>
                    <a:gd name="T28" fmla="*/ 877 w 1014"/>
                    <a:gd name="T29" fmla="*/ 763 h 1157"/>
                    <a:gd name="T30" fmla="*/ 923 w 1014"/>
                    <a:gd name="T31" fmla="*/ 927 h 1157"/>
                    <a:gd name="T32" fmla="*/ 1014 w 1014"/>
                    <a:gd name="T33" fmla="*/ 927 h 1157"/>
                    <a:gd name="T34" fmla="*/ 991 w 1014"/>
                    <a:gd name="T35" fmla="*/ 1157 h 1157"/>
                    <a:gd name="T36" fmla="*/ 877 w 1014"/>
                    <a:gd name="T37" fmla="*/ 1111 h 1157"/>
                    <a:gd name="T38" fmla="*/ 762 w 1014"/>
                    <a:gd name="T39" fmla="*/ 1065 h 1157"/>
                    <a:gd name="T40" fmla="*/ 645 w 1014"/>
                    <a:gd name="T41" fmla="*/ 996 h 1157"/>
                    <a:gd name="T42" fmla="*/ 576 w 1014"/>
                    <a:gd name="T43" fmla="*/ 973 h 1157"/>
                    <a:gd name="T44" fmla="*/ 507 w 1014"/>
                    <a:gd name="T45" fmla="*/ 904 h 1157"/>
                    <a:gd name="T46" fmla="*/ 507 w 1014"/>
                    <a:gd name="T47" fmla="*/ 786 h 1157"/>
                    <a:gd name="T48" fmla="*/ 461 w 1014"/>
                    <a:gd name="T49" fmla="*/ 717 h 1157"/>
                    <a:gd name="T50" fmla="*/ 321 w 1014"/>
                    <a:gd name="T51" fmla="*/ 625 h 1157"/>
                    <a:gd name="T52" fmla="*/ 275 w 1014"/>
                    <a:gd name="T53" fmla="*/ 625 h 1157"/>
                    <a:gd name="T54" fmla="*/ 252 w 1014"/>
                    <a:gd name="T55" fmla="*/ 556 h 1157"/>
                    <a:gd name="T56" fmla="*/ 183 w 1014"/>
                    <a:gd name="T57" fmla="*/ 533 h 1157"/>
                    <a:gd name="T58" fmla="*/ 68 w 1014"/>
                    <a:gd name="T59" fmla="*/ 625 h 1157"/>
                    <a:gd name="T60" fmla="*/ 22 w 1014"/>
                    <a:gd name="T61" fmla="*/ 625 h 1157"/>
                    <a:gd name="T62" fmla="*/ 0 w 1014"/>
                    <a:gd name="T63" fmla="*/ 556 h 1157"/>
                    <a:gd name="T64" fmla="*/ 137 w 1014"/>
                    <a:gd name="T65" fmla="*/ 510 h 1157"/>
                    <a:gd name="T66" fmla="*/ 137 w 1014"/>
                    <a:gd name="T67" fmla="*/ 416 h 1157"/>
                    <a:gd name="T68" fmla="*/ 183 w 1014"/>
                    <a:gd name="T69" fmla="*/ 301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14" h="1157">
                      <a:moveTo>
                        <a:pt x="183" y="301"/>
                      </a:moveTo>
                      <a:lnTo>
                        <a:pt x="229" y="255"/>
                      </a:lnTo>
                      <a:lnTo>
                        <a:pt x="344" y="209"/>
                      </a:lnTo>
                      <a:lnTo>
                        <a:pt x="507" y="209"/>
                      </a:lnTo>
                      <a:lnTo>
                        <a:pt x="507" y="140"/>
                      </a:lnTo>
                      <a:lnTo>
                        <a:pt x="599" y="69"/>
                      </a:lnTo>
                      <a:lnTo>
                        <a:pt x="762" y="0"/>
                      </a:lnTo>
                      <a:lnTo>
                        <a:pt x="877" y="69"/>
                      </a:lnTo>
                      <a:lnTo>
                        <a:pt x="900" y="186"/>
                      </a:lnTo>
                      <a:lnTo>
                        <a:pt x="1014" y="232"/>
                      </a:lnTo>
                      <a:lnTo>
                        <a:pt x="923" y="370"/>
                      </a:lnTo>
                      <a:lnTo>
                        <a:pt x="854" y="533"/>
                      </a:lnTo>
                      <a:lnTo>
                        <a:pt x="785" y="602"/>
                      </a:lnTo>
                      <a:lnTo>
                        <a:pt x="785" y="740"/>
                      </a:lnTo>
                      <a:lnTo>
                        <a:pt x="877" y="763"/>
                      </a:lnTo>
                      <a:lnTo>
                        <a:pt x="923" y="927"/>
                      </a:lnTo>
                      <a:lnTo>
                        <a:pt x="1014" y="927"/>
                      </a:lnTo>
                      <a:lnTo>
                        <a:pt x="991" y="1157"/>
                      </a:lnTo>
                      <a:lnTo>
                        <a:pt x="877" y="1111"/>
                      </a:lnTo>
                      <a:lnTo>
                        <a:pt x="762" y="1065"/>
                      </a:lnTo>
                      <a:lnTo>
                        <a:pt x="645" y="996"/>
                      </a:lnTo>
                      <a:lnTo>
                        <a:pt x="576" y="973"/>
                      </a:lnTo>
                      <a:lnTo>
                        <a:pt x="507" y="904"/>
                      </a:lnTo>
                      <a:lnTo>
                        <a:pt x="507" y="786"/>
                      </a:lnTo>
                      <a:lnTo>
                        <a:pt x="461" y="717"/>
                      </a:lnTo>
                      <a:lnTo>
                        <a:pt x="321" y="625"/>
                      </a:lnTo>
                      <a:lnTo>
                        <a:pt x="275" y="625"/>
                      </a:lnTo>
                      <a:lnTo>
                        <a:pt x="252" y="556"/>
                      </a:lnTo>
                      <a:lnTo>
                        <a:pt x="183" y="533"/>
                      </a:lnTo>
                      <a:lnTo>
                        <a:pt x="68" y="625"/>
                      </a:lnTo>
                      <a:lnTo>
                        <a:pt x="22" y="625"/>
                      </a:lnTo>
                      <a:lnTo>
                        <a:pt x="0" y="556"/>
                      </a:lnTo>
                      <a:lnTo>
                        <a:pt x="137" y="510"/>
                      </a:lnTo>
                      <a:lnTo>
                        <a:pt x="137" y="416"/>
                      </a:lnTo>
                      <a:lnTo>
                        <a:pt x="183" y="30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3" name="Freeform 85" descr="市松模様 (大)"/>
                <p:cNvSpPr>
                  <a:spLocks/>
                </p:cNvSpPr>
                <p:nvPr/>
              </p:nvSpPr>
              <p:spPr bwMode="auto">
                <a:xfrm>
                  <a:off x="4910" y="5744"/>
                  <a:ext cx="2216" cy="1017"/>
                </a:xfrm>
                <a:custGeom>
                  <a:avLst/>
                  <a:gdLst>
                    <a:gd name="T0" fmla="*/ 1547 w 2216"/>
                    <a:gd name="T1" fmla="*/ 393 h 1017"/>
                    <a:gd name="T2" fmla="*/ 1639 w 2216"/>
                    <a:gd name="T3" fmla="*/ 370 h 1017"/>
                    <a:gd name="T4" fmla="*/ 1754 w 2216"/>
                    <a:gd name="T5" fmla="*/ 347 h 1017"/>
                    <a:gd name="T6" fmla="*/ 1823 w 2216"/>
                    <a:gd name="T7" fmla="*/ 347 h 1017"/>
                    <a:gd name="T8" fmla="*/ 1894 w 2216"/>
                    <a:gd name="T9" fmla="*/ 393 h 1017"/>
                    <a:gd name="T10" fmla="*/ 1940 w 2216"/>
                    <a:gd name="T11" fmla="*/ 347 h 1017"/>
                    <a:gd name="T12" fmla="*/ 2009 w 2216"/>
                    <a:gd name="T13" fmla="*/ 324 h 1017"/>
                    <a:gd name="T14" fmla="*/ 2032 w 2216"/>
                    <a:gd name="T15" fmla="*/ 439 h 1017"/>
                    <a:gd name="T16" fmla="*/ 2078 w 2216"/>
                    <a:gd name="T17" fmla="*/ 508 h 1017"/>
                    <a:gd name="T18" fmla="*/ 2101 w 2216"/>
                    <a:gd name="T19" fmla="*/ 600 h 1017"/>
                    <a:gd name="T20" fmla="*/ 2216 w 2216"/>
                    <a:gd name="T21" fmla="*/ 669 h 1017"/>
                    <a:gd name="T22" fmla="*/ 2147 w 2216"/>
                    <a:gd name="T23" fmla="*/ 787 h 1017"/>
                    <a:gd name="T24" fmla="*/ 2101 w 2216"/>
                    <a:gd name="T25" fmla="*/ 833 h 1017"/>
                    <a:gd name="T26" fmla="*/ 1940 w 2216"/>
                    <a:gd name="T27" fmla="*/ 695 h 1017"/>
                    <a:gd name="T28" fmla="*/ 1846 w 2216"/>
                    <a:gd name="T29" fmla="*/ 623 h 1017"/>
                    <a:gd name="T30" fmla="*/ 1708 w 2216"/>
                    <a:gd name="T31" fmla="*/ 600 h 1017"/>
                    <a:gd name="T32" fmla="*/ 1616 w 2216"/>
                    <a:gd name="T33" fmla="*/ 646 h 1017"/>
                    <a:gd name="T34" fmla="*/ 1453 w 2216"/>
                    <a:gd name="T35" fmla="*/ 669 h 1017"/>
                    <a:gd name="T36" fmla="*/ 1293 w 2216"/>
                    <a:gd name="T37" fmla="*/ 623 h 1017"/>
                    <a:gd name="T38" fmla="*/ 1201 w 2216"/>
                    <a:gd name="T39" fmla="*/ 600 h 1017"/>
                    <a:gd name="T40" fmla="*/ 1178 w 2216"/>
                    <a:gd name="T41" fmla="*/ 623 h 1017"/>
                    <a:gd name="T42" fmla="*/ 1084 w 2216"/>
                    <a:gd name="T43" fmla="*/ 718 h 1017"/>
                    <a:gd name="T44" fmla="*/ 1038 w 2216"/>
                    <a:gd name="T45" fmla="*/ 787 h 1017"/>
                    <a:gd name="T46" fmla="*/ 992 w 2216"/>
                    <a:gd name="T47" fmla="*/ 787 h 1017"/>
                    <a:gd name="T48" fmla="*/ 831 w 2216"/>
                    <a:gd name="T49" fmla="*/ 787 h 1017"/>
                    <a:gd name="T50" fmla="*/ 739 w 2216"/>
                    <a:gd name="T51" fmla="*/ 810 h 1017"/>
                    <a:gd name="T52" fmla="*/ 622 w 2216"/>
                    <a:gd name="T53" fmla="*/ 810 h 1017"/>
                    <a:gd name="T54" fmla="*/ 530 w 2216"/>
                    <a:gd name="T55" fmla="*/ 856 h 1017"/>
                    <a:gd name="T56" fmla="*/ 530 w 2216"/>
                    <a:gd name="T57" fmla="*/ 948 h 1017"/>
                    <a:gd name="T58" fmla="*/ 415 w 2216"/>
                    <a:gd name="T59" fmla="*/ 948 h 1017"/>
                    <a:gd name="T60" fmla="*/ 347 w 2216"/>
                    <a:gd name="T61" fmla="*/ 1017 h 1017"/>
                    <a:gd name="T62" fmla="*/ 206 w 2216"/>
                    <a:gd name="T63" fmla="*/ 948 h 1017"/>
                    <a:gd name="T64" fmla="*/ 229 w 2216"/>
                    <a:gd name="T65" fmla="*/ 718 h 1017"/>
                    <a:gd name="T66" fmla="*/ 138 w 2216"/>
                    <a:gd name="T67" fmla="*/ 718 h 1017"/>
                    <a:gd name="T68" fmla="*/ 92 w 2216"/>
                    <a:gd name="T69" fmla="*/ 554 h 1017"/>
                    <a:gd name="T70" fmla="*/ 0 w 2216"/>
                    <a:gd name="T71" fmla="*/ 531 h 1017"/>
                    <a:gd name="T72" fmla="*/ 0 w 2216"/>
                    <a:gd name="T73" fmla="*/ 393 h 1017"/>
                    <a:gd name="T74" fmla="*/ 69 w 2216"/>
                    <a:gd name="T75" fmla="*/ 324 h 1017"/>
                    <a:gd name="T76" fmla="*/ 138 w 2216"/>
                    <a:gd name="T77" fmla="*/ 161 h 1017"/>
                    <a:gd name="T78" fmla="*/ 229 w 2216"/>
                    <a:gd name="T79" fmla="*/ 23 h 1017"/>
                    <a:gd name="T80" fmla="*/ 321 w 2216"/>
                    <a:gd name="T81" fmla="*/ 0 h 1017"/>
                    <a:gd name="T82" fmla="*/ 369 w 2216"/>
                    <a:gd name="T83" fmla="*/ 0 h 1017"/>
                    <a:gd name="T84" fmla="*/ 392 w 2216"/>
                    <a:gd name="T85" fmla="*/ 115 h 1017"/>
                    <a:gd name="T86" fmla="*/ 438 w 2216"/>
                    <a:gd name="T87" fmla="*/ 161 h 1017"/>
                    <a:gd name="T88" fmla="*/ 530 w 2216"/>
                    <a:gd name="T89" fmla="*/ 207 h 1017"/>
                    <a:gd name="T90" fmla="*/ 599 w 2216"/>
                    <a:gd name="T91" fmla="*/ 253 h 1017"/>
                    <a:gd name="T92" fmla="*/ 668 w 2216"/>
                    <a:gd name="T93" fmla="*/ 347 h 1017"/>
                    <a:gd name="T94" fmla="*/ 714 w 2216"/>
                    <a:gd name="T95" fmla="*/ 462 h 1017"/>
                    <a:gd name="T96" fmla="*/ 854 w 2216"/>
                    <a:gd name="T97" fmla="*/ 485 h 1017"/>
                    <a:gd name="T98" fmla="*/ 969 w 2216"/>
                    <a:gd name="T99" fmla="*/ 439 h 1017"/>
                    <a:gd name="T100" fmla="*/ 1084 w 2216"/>
                    <a:gd name="T101" fmla="*/ 416 h 1017"/>
                    <a:gd name="T102" fmla="*/ 1178 w 2216"/>
                    <a:gd name="T103" fmla="*/ 439 h 1017"/>
                    <a:gd name="T104" fmla="*/ 1201 w 2216"/>
                    <a:gd name="T105" fmla="*/ 531 h 1017"/>
                    <a:gd name="T106" fmla="*/ 1316 w 2216"/>
                    <a:gd name="T107" fmla="*/ 462 h 1017"/>
                    <a:gd name="T108" fmla="*/ 1407 w 2216"/>
                    <a:gd name="T109" fmla="*/ 347 h 1017"/>
                    <a:gd name="T110" fmla="*/ 1547 w 2216"/>
                    <a:gd name="T111" fmla="*/ 39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16" h="1017">
                      <a:moveTo>
                        <a:pt x="1547" y="393"/>
                      </a:moveTo>
                      <a:lnTo>
                        <a:pt x="1639" y="370"/>
                      </a:lnTo>
                      <a:lnTo>
                        <a:pt x="1754" y="347"/>
                      </a:lnTo>
                      <a:lnTo>
                        <a:pt x="1823" y="347"/>
                      </a:lnTo>
                      <a:lnTo>
                        <a:pt x="1894" y="393"/>
                      </a:lnTo>
                      <a:lnTo>
                        <a:pt x="1940" y="347"/>
                      </a:lnTo>
                      <a:lnTo>
                        <a:pt x="2009" y="324"/>
                      </a:lnTo>
                      <a:lnTo>
                        <a:pt x="2032" y="439"/>
                      </a:lnTo>
                      <a:lnTo>
                        <a:pt x="2078" y="508"/>
                      </a:lnTo>
                      <a:lnTo>
                        <a:pt x="2101" y="600"/>
                      </a:lnTo>
                      <a:lnTo>
                        <a:pt x="2216" y="669"/>
                      </a:lnTo>
                      <a:lnTo>
                        <a:pt x="2147" y="787"/>
                      </a:lnTo>
                      <a:lnTo>
                        <a:pt x="2101" y="833"/>
                      </a:lnTo>
                      <a:lnTo>
                        <a:pt x="1940" y="695"/>
                      </a:lnTo>
                      <a:lnTo>
                        <a:pt x="1846" y="623"/>
                      </a:lnTo>
                      <a:lnTo>
                        <a:pt x="1708" y="600"/>
                      </a:lnTo>
                      <a:lnTo>
                        <a:pt x="1616" y="646"/>
                      </a:lnTo>
                      <a:lnTo>
                        <a:pt x="1453" y="669"/>
                      </a:lnTo>
                      <a:lnTo>
                        <a:pt x="1293" y="623"/>
                      </a:lnTo>
                      <a:lnTo>
                        <a:pt x="1201" y="600"/>
                      </a:lnTo>
                      <a:lnTo>
                        <a:pt x="1178" y="623"/>
                      </a:lnTo>
                      <a:lnTo>
                        <a:pt x="1084" y="718"/>
                      </a:lnTo>
                      <a:lnTo>
                        <a:pt x="1038" y="787"/>
                      </a:lnTo>
                      <a:lnTo>
                        <a:pt x="992" y="787"/>
                      </a:lnTo>
                      <a:lnTo>
                        <a:pt x="831" y="787"/>
                      </a:lnTo>
                      <a:lnTo>
                        <a:pt x="739" y="810"/>
                      </a:lnTo>
                      <a:lnTo>
                        <a:pt x="622" y="810"/>
                      </a:lnTo>
                      <a:lnTo>
                        <a:pt x="530" y="856"/>
                      </a:lnTo>
                      <a:lnTo>
                        <a:pt x="530" y="948"/>
                      </a:lnTo>
                      <a:lnTo>
                        <a:pt x="415" y="948"/>
                      </a:lnTo>
                      <a:lnTo>
                        <a:pt x="347" y="1017"/>
                      </a:lnTo>
                      <a:lnTo>
                        <a:pt x="206" y="948"/>
                      </a:lnTo>
                      <a:lnTo>
                        <a:pt x="229" y="718"/>
                      </a:lnTo>
                      <a:lnTo>
                        <a:pt x="138" y="718"/>
                      </a:lnTo>
                      <a:lnTo>
                        <a:pt x="92" y="554"/>
                      </a:lnTo>
                      <a:lnTo>
                        <a:pt x="0" y="531"/>
                      </a:lnTo>
                      <a:lnTo>
                        <a:pt x="0" y="393"/>
                      </a:lnTo>
                      <a:lnTo>
                        <a:pt x="69" y="324"/>
                      </a:lnTo>
                      <a:lnTo>
                        <a:pt x="138" y="161"/>
                      </a:lnTo>
                      <a:lnTo>
                        <a:pt x="229" y="23"/>
                      </a:lnTo>
                      <a:lnTo>
                        <a:pt x="321" y="0"/>
                      </a:lnTo>
                      <a:lnTo>
                        <a:pt x="369" y="0"/>
                      </a:lnTo>
                      <a:lnTo>
                        <a:pt x="392" y="115"/>
                      </a:lnTo>
                      <a:lnTo>
                        <a:pt x="438" y="161"/>
                      </a:lnTo>
                      <a:lnTo>
                        <a:pt x="530" y="207"/>
                      </a:lnTo>
                      <a:lnTo>
                        <a:pt x="599" y="253"/>
                      </a:lnTo>
                      <a:lnTo>
                        <a:pt x="668" y="347"/>
                      </a:lnTo>
                      <a:lnTo>
                        <a:pt x="714" y="462"/>
                      </a:lnTo>
                      <a:lnTo>
                        <a:pt x="854" y="485"/>
                      </a:lnTo>
                      <a:lnTo>
                        <a:pt x="969" y="439"/>
                      </a:lnTo>
                      <a:lnTo>
                        <a:pt x="1084" y="416"/>
                      </a:lnTo>
                      <a:lnTo>
                        <a:pt x="1178" y="439"/>
                      </a:lnTo>
                      <a:lnTo>
                        <a:pt x="1201" y="531"/>
                      </a:lnTo>
                      <a:lnTo>
                        <a:pt x="1316" y="462"/>
                      </a:lnTo>
                      <a:lnTo>
                        <a:pt x="1407" y="347"/>
                      </a:lnTo>
                      <a:lnTo>
                        <a:pt x="1547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4" name="Freeform 86" descr="市松模様 (大)"/>
                <p:cNvSpPr>
                  <a:spLocks/>
                </p:cNvSpPr>
                <p:nvPr/>
              </p:nvSpPr>
              <p:spPr bwMode="auto">
                <a:xfrm>
                  <a:off x="5440" y="6344"/>
                  <a:ext cx="1132" cy="787"/>
                </a:xfrm>
                <a:custGeom>
                  <a:avLst/>
                  <a:gdLst>
                    <a:gd name="T0" fmla="*/ 1040 w 1132"/>
                    <a:gd name="T1" fmla="*/ 371 h 787"/>
                    <a:gd name="T2" fmla="*/ 1063 w 1132"/>
                    <a:gd name="T3" fmla="*/ 394 h 787"/>
                    <a:gd name="T4" fmla="*/ 1040 w 1132"/>
                    <a:gd name="T5" fmla="*/ 511 h 787"/>
                    <a:gd name="T6" fmla="*/ 1086 w 1132"/>
                    <a:gd name="T7" fmla="*/ 580 h 787"/>
                    <a:gd name="T8" fmla="*/ 1086 w 1132"/>
                    <a:gd name="T9" fmla="*/ 649 h 787"/>
                    <a:gd name="T10" fmla="*/ 900 w 1132"/>
                    <a:gd name="T11" fmla="*/ 672 h 787"/>
                    <a:gd name="T12" fmla="*/ 808 w 1132"/>
                    <a:gd name="T13" fmla="*/ 695 h 787"/>
                    <a:gd name="T14" fmla="*/ 694 w 1132"/>
                    <a:gd name="T15" fmla="*/ 787 h 787"/>
                    <a:gd name="T16" fmla="*/ 602 w 1132"/>
                    <a:gd name="T17" fmla="*/ 741 h 787"/>
                    <a:gd name="T18" fmla="*/ 554 w 1132"/>
                    <a:gd name="T19" fmla="*/ 626 h 787"/>
                    <a:gd name="T20" fmla="*/ 416 w 1132"/>
                    <a:gd name="T21" fmla="*/ 626 h 787"/>
                    <a:gd name="T22" fmla="*/ 301 w 1132"/>
                    <a:gd name="T23" fmla="*/ 580 h 787"/>
                    <a:gd name="T24" fmla="*/ 232 w 1132"/>
                    <a:gd name="T25" fmla="*/ 465 h 787"/>
                    <a:gd name="T26" fmla="*/ 161 w 1132"/>
                    <a:gd name="T27" fmla="*/ 488 h 787"/>
                    <a:gd name="T28" fmla="*/ 115 w 1132"/>
                    <a:gd name="T29" fmla="*/ 394 h 787"/>
                    <a:gd name="T30" fmla="*/ 0 w 1132"/>
                    <a:gd name="T31" fmla="*/ 348 h 787"/>
                    <a:gd name="T32" fmla="*/ 0 w 1132"/>
                    <a:gd name="T33" fmla="*/ 256 h 787"/>
                    <a:gd name="T34" fmla="*/ 92 w 1132"/>
                    <a:gd name="T35" fmla="*/ 210 h 787"/>
                    <a:gd name="T36" fmla="*/ 209 w 1132"/>
                    <a:gd name="T37" fmla="*/ 210 h 787"/>
                    <a:gd name="T38" fmla="*/ 301 w 1132"/>
                    <a:gd name="T39" fmla="*/ 187 h 787"/>
                    <a:gd name="T40" fmla="*/ 462 w 1132"/>
                    <a:gd name="T41" fmla="*/ 187 h 787"/>
                    <a:gd name="T42" fmla="*/ 508 w 1132"/>
                    <a:gd name="T43" fmla="*/ 187 h 787"/>
                    <a:gd name="T44" fmla="*/ 554 w 1132"/>
                    <a:gd name="T45" fmla="*/ 118 h 787"/>
                    <a:gd name="T46" fmla="*/ 648 w 1132"/>
                    <a:gd name="T47" fmla="*/ 23 h 787"/>
                    <a:gd name="T48" fmla="*/ 671 w 1132"/>
                    <a:gd name="T49" fmla="*/ 0 h 787"/>
                    <a:gd name="T50" fmla="*/ 763 w 1132"/>
                    <a:gd name="T51" fmla="*/ 23 h 787"/>
                    <a:gd name="T52" fmla="*/ 923 w 1132"/>
                    <a:gd name="T53" fmla="*/ 69 h 787"/>
                    <a:gd name="T54" fmla="*/ 1086 w 1132"/>
                    <a:gd name="T55" fmla="*/ 46 h 787"/>
                    <a:gd name="T56" fmla="*/ 1109 w 1132"/>
                    <a:gd name="T57" fmla="*/ 164 h 787"/>
                    <a:gd name="T58" fmla="*/ 1132 w 1132"/>
                    <a:gd name="T59" fmla="*/ 210 h 787"/>
                    <a:gd name="T60" fmla="*/ 1063 w 1132"/>
                    <a:gd name="T61" fmla="*/ 279 h 787"/>
                    <a:gd name="T62" fmla="*/ 1040 w 1132"/>
                    <a:gd name="T63" fmla="*/ 371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32" h="787">
                      <a:moveTo>
                        <a:pt x="1040" y="371"/>
                      </a:moveTo>
                      <a:lnTo>
                        <a:pt x="1063" y="394"/>
                      </a:lnTo>
                      <a:lnTo>
                        <a:pt x="1040" y="511"/>
                      </a:lnTo>
                      <a:lnTo>
                        <a:pt x="1086" y="580"/>
                      </a:lnTo>
                      <a:lnTo>
                        <a:pt x="1086" y="649"/>
                      </a:lnTo>
                      <a:lnTo>
                        <a:pt x="900" y="672"/>
                      </a:lnTo>
                      <a:lnTo>
                        <a:pt x="808" y="695"/>
                      </a:lnTo>
                      <a:lnTo>
                        <a:pt x="694" y="787"/>
                      </a:lnTo>
                      <a:lnTo>
                        <a:pt x="602" y="741"/>
                      </a:lnTo>
                      <a:lnTo>
                        <a:pt x="554" y="626"/>
                      </a:lnTo>
                      <a:lnTo>
                        <a:pt x="416" y="626"/>
                      </a:lnTo>
                      <a:lnTo>
                        <a:pt x="301" y="580"/>
                      </a:lnTo>
                      <a:lnTo>
                        <a:pt x="232" y="465"/>
                      </a:lnTo>
                      <a:lnTo>
                        <a:pt x="161" y="488"/>
                      </a:lnTo>
                      <a:lnTo>
                        <a:pt x="115" y="394"/>
                      </a:lnTo>
                      <a:lnTo>
                        <a:pt x="0" y="348"/>
                      </a:lnTo>
                      <a:lnTo>
                        <a:pt x="0" y="256"/>
                      </a:lnTo>
                      <a:lnTo>
                        <a:pt x="92" y="210"/>
                      </a:lnTo>
                      <a:lnTo>
                        <a:pt x="209" y="210"/>
                      </a:lnTo>
                      <a:lnTo>
                        <a:pt x="301" y="187"/>
                      </a:lnTo>
                      <a:lnTo>
                        <a:pt x="462" y="187"/>
                      </a:lnTo>
                      <a:lnTo>
                        <a:pt x="508" y="187"/>
                      </a:lnTo>
                      <a:lnTo>
                        <a:pt x="554" y="118"/>
                      </a:lnTo>
                      <a:lnTo>
                        <a:pt x="648" y="23"/>
                      </a:lnTo>
                      <a:lnTo>
                        <a:pt x="671" y="0"/>
                      </a:lnTo>
                      <a:lnTo>
                        <a:pt x="763" y="23"/>
                      </a:lnTo>
                      <a:lnTo>
                        <a:pt x="923" y="69"/>
                      </a:lnTo>
                      <a:lnTo>
                        <a:pt x="1086" y="46"/>
                      </a:lnTo>
                      <a:lnTo>
                        <a:pt x="1109" y="164"/>
                      </a:lnTo>
                      <a:lnTo>
                        <a:pt x="1132" y="210"/>
                      </a:lnTo>
                      <a:lnTo>
                        <a:pt x="1063" y="279"/>
                      </a:lnTo>
                      <a:lnTo>
                        <a:pt x="1040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5" name="Freeform 87" descr="格子 (小)"/>
                <p:cNvSpPr>
                  <a:spLocks/>
                </p:cNvSpPr>
                <p:nvPr/>
              </p:nvSpPr>
              <p:spPr bwMode="auto">
                <a:xfrm>
                  <a:off x="4004" y="6252"/>
                  <a:ext cx="763" cy="603"/>
                </a:xfrm>
                <a:custGeom>
                  <a:avLst/>
                  <a:gdLst>
                    <a:gd name="T0" fmla="*/ 118 w 763"/>
                    <a:gd name="T1" fmla="*/ 302 h 603"/>
                    <a:gd name="T2" fmla="*/ 186 w 763"/>
                    <a:gd name="T3" fmla="*/ 279 h 603"/>
                    <a:gd name="T4" fmla="*/ 278 w 763"/>
                    <a:gd name="T5" fmla="*/ 256 h 603"/>
                    <a:gd name="T6" fmla="*/ 370 w 763"/>
                    <a:gd name="T7" fmla="*/ 256 h 603"/>
                    <a:gd name="T8" fmla="*/ 439 w 763"/>
                    <a:gd name="T9" fmla="*/ 279 h 603"/>
                    <a:gd name="T10" fmla="*/ 487 w 763"/>
                    <a:gd name="T11" fmla="*/ 187 h 603"/>
                    <a:gd name="T12" fmla="*/ 324 w 763"/>
                    <a:gd name="T13" fmla="*/ 138 h 603"/>
                    <a:gd name="T14" fmla="*/ 487 w 763"/>
                    <a:gd name="T15" fmla="*/ 69 h 603"/>
                    <a:gd name="T16" fmla="*/ 579 w 763"/>
                    <a:gd name="T17" fmla="*/ 0 h 603"/>
                    <a:gd name="T18" fmla="*/ 625 w 763"/>
                    <a:gd name="T19" fmla="*/ 69 h 603"/>
                    <a:gd name="T20" fmla="*/ 625 w 763"/>
                    <a:gd name="T21" fmla="*/ 187 h 603"/>
                    <a:gd name="T22" fmla="*/ 694 w 763"/>
                    <a:gd name="T23" fmla="*/ 256 h 603"/>
                    <a:gd name="T24" fmla="*/ 763 w 763"/>
                    <a:gd name="T25" fmla="*/ 279 h 603"/>
                    <a:gd name="T26" fmla="*/ 717 w 763"/>
                    <a:gd name="T27" fmla="*/ 394 h 603"/>
                    <a:gd name="T28" fmla="*/ 694 w 763"/>
                    <a:gd name="T29" fmla="*/ 463 h 603"/>
                    <a:gd name="T30" fmla="*/ 579 w 763"/>
                    <a:gd name="T31" fmla="*/ 486 h 603"/>
                    <a:gd name="T32" fmla="*/ 556 w 763"/>
                    <a:gd name="T33" fmla="*/ 603 h 603"/>
                    <a:gd name="T34" fmla="*/ 439 w 763"/>
                    <a:gd name="T35" fmla="*/ 603 h 603"/>
                    <a:gd name="T36" fmla="*/ 347 w 763"/>
                    <a:gd name="T37" fmla="*/ 580 h 603"/>
                    <a:gd name="T38" fmla="*/ 301 w 763"/>
                    <a:gd name="T39" fmla="*/ 557 h 603"/>
                    <a:gd name="T40" fmla="*/ 232 w 763"/>
                    <a:gd name="T41" fmla="*/ 557 h 603"/>
                    <a:gd name="T42" fmla="*/ 209 w 763"/>
                    <a:gd name="T43" fmla="*/ 532 h 603"/>
                    <a:gd name="T44" fmla="*/ 209 w 763"/>
                    <a:gd name="T45" fmla="*/ 486 h 603"/>
                    <a:gd name="T46" fmla="*/ 140 w 763"/>
                    <a:gd name="T47" fmla="*/ 440 h 603"/>
                    <a:gd name="T48" fmla="*/ 118 w 763"/>
                    <a:gd name="T49" fmla="*/ 371 h 603"/>
                    <a:gd name="T50" fmla="*/ 95 w 763"/>
                    <a:gd name="T51" fmla="*/ 440 h 603"/>
                    <a:gd name="T52" fmla="*/ 0 w 763"/>
                    <a:gd name="T53" fmla="*/ 463 h 603"/>
                    <a:gd name="T54" fmla="*/ 0 w 763"/>
                    <a:gd name="T55" fmla="*/ 440 h 603"/>
                    <a:gd name="T56" fmla="*/ 69 w 763"/>
                    <a:gd name="T57" fmla="*/ 348 h 603"/>
                    <a:gd name="T58" fmla="*/ 118 w 763"/>
                    <a:gd name="T59" fmla="*/ 302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63" h="603">
                      <a:moveTo>
                        <a:pt x="118" y="302"/>
                      </a:moveTo>
                      <a:lnTo>
                        <a:pt x="186" y="279"/>
                      </a:lnTo>
                      <a:lnTo>
                        <a:pt x="278" y="256"/>
                      </a:lnTo>
                      <a:lnTo>
                        <a:pt x="370" y="256"/>
                      </a:lnTo>
                      <a:lnTo>
                        <a:pt x="439" y="279"/>
                      </a:lnTo>
                      <a:lnTo>
                        <a:pt x="487" y="187"/>
                      </a:lnTo>
                      <a:lnTo>
                        <a:pt x="324" y="138"/>
                      </a:lnTo>
                      <a:lnTo>
                        <a:pt x="487" y="69"/>
                      </a:lnTo>
                      <a:lnTo>
                        <a:pt x="579" y="0"/>
                      </a:lnTo>
                      <a:lnTo>
                        <a:pt x="625" y="69"/>
                      </a:lnTo>
                      <a:lnTo>
                        <a:pt x="625" y="187"/>
                      </a:lnTo>
                      <a:lnTo>
                        <a:pt x="694" y="256"/>
                      </a:lnTo>
                      <a:lnTo>
                        <a:pt x="763" y="279"/>
                      </a:lnTo>
                      <a:lnTo>
                        <a:pt x="717" y="394"/>
                      </a:lnTo>
                      <a:lnTo>
                        <a:pt x="694" y="463"/>
                      </a:lnTo>
                      <a:lnTo>
                        <a:pt x="579" y="486"/>
                      </a:lnTo>
                      <a:lnTo>
                        <a:pt x="556" y="603"/>
                      </a:lnTo>
                      <a:lnTo>
                        <a:pt x="439" y="603"/>
                      </a:lnTo>
                      <a:lnTo>
                        <a:pt x="347" y="580"/>
                      </a:lnTo>
                      <a:lnTo>
                        <a:pt x="301" y="557"/>
                      </a:lnTo>
                      <a:lnTo>
                        <a:pt x="232" y="557"/>
                      </a:lnTo>
                      <a:lnTo>
                        <a:pt x="209" y="532"/>
                      </a:lnTo>
                      <a:lnTo>
                        <a:pt x="209" y="486"/>
                      </a:lnTo>
                      <a:lnTo>
                        <a:pt x="140" y="440"/>
                      </a:lnTo>
                      <a:lnTo>
                        <a:pt x="118" y="371"/>
                      </a:lnTo>
                      <a:lnTo>
                        <a:pt x="95" y="440"/>
                      </a:lnTo>
                      <a:lnTo>
                        <a:pt x="0" y="463"/>
                      </a:lnTo>
                      <a:lnTo>
                        <a:pt x="0" y="440"/>
                      </a:lnTo>
                      <a:lnTo>
                        <a:pt x="69" y="348"/>
                      </a:lnTo>
                      <a:lnTo>
                        <a:pt x="118" y="30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6" name="Freeform 88" descr="格子 (小)"/>
                <p:cNvSpPr>
                  <a:spLocks/>
                </p:cNvSpPr>
                <p:nvPr/>
              </p:nvSpPr>
              <p:spPr bwMode="auto">
                <a:xfrm>
                  <a:off x="4566" y="6531"/>
                  <a:ext cx="739" cy="671"/>
                </a:xfrm>
                <a:custGeom>
                  <a:avLst/>
                  <a:gdLst>
                    <a:gd name="T0" fmla="*/ 161 w 739"/>
                    <a:gd name="T1" fmla="*/ 115 h 671"/>
                    <a:gd name="T2" fmla="*/ 207 w 739"/>
                    <a:gd name="T3" fmla="*/ 0 h 671"/>
                    <a:gd name="T4" fmla="*/ 324 w 739"/>
                    <a:gd name="T5" fmla="*/ 69 h 671"/>
                    <a:gd name="T6" fmla="*/ 439 w 739"/>
                    <a:gd name="T7" fmla="*/ 115 h 671"/>
                    <a:gd name="T8" fmla="*/ 553 w 739"/>
                    <a:gd name="T9" fmla="*/ 161 h 671"/>
                    <a:gd name="T10" fmla="*/ 694 w 739"/>
                    <a:gd name="T11" fmla="*/ 230 h 671"/>
                    <a:gd name="T12" fmla="*/ 739 w 739"/>
                    <a:gd name="T13" fmla="*/ 347 h 671"/>
                    <a:gd name="T14" fmla="*/ 694 w 739"/>
                    <a:gd name="T15" fmla="*/ 393 h 671"/>
                    <a:gd name="T16" fmla="*/ 645 w 739"/>
                    <a:gd name="T17" fmla="*/ 485 h 671"/>
                    <a:gd name="T18" fmla="*/ 645 w 739"/>
                    <a:gd name="T19" fmla="*/ 600 h 671"/>
                    <a:gd name="T20" fmla="*/ 599 w 739"/>
                    <a:gd name="T21" fmla="*/ 671 h 671"/>
                    <a:gd name="T22" fmla="*/ 508 w 739"/>
                    <a:gd name="T23" fmla="*/ 554 h 671"/>
                    <a:gd name="T24" fmla="*/ 416 w 739"/>
                    <a:gd name="T25" fmla="*/ 531 h 671"/>
                    <a:gd name="T26" fmla="*/ 347 w 739"/>
                    <a:gd name="T27" fmla="*/ 485 h 671"/>
                    <a:gd name="T28" fmla="*/ 230 w 739"/>
                    <a:gd name="T29" fmla="*/ 531 h 671"/>
                    <a:gd name="T30" fmla="*/ 207 w 739"/>
                    <a:gd name="T31" fmla="*/ 439 h 671"/>
                    <a:gd name="T32" fmla="*/ 161 w 739"/>
                    <a:gd name="T33" fmla="*/ 370 h 671"/>
                    <a:gd name="T34" fmla="*/ 0 w 739"/>
                    <a:gd name="T35" fmla="*/ 324 h 671"/>
                    <a:gd name="T36" fmla="*/ 23 w 739"/>
                    <a:gd name="T37" fmla="*/ 207 h 671"/>
                    <a:gd name="T38" fmla="*/ 138 w 739"/>
                    <a:gd name="T39" fmla="*/ 184 h 671"/>
                    <a:gd name="T40" fmla="*/ 161 w 739"/>
                    <a:gd name="T41" fmla="*/ 115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9" h="671">
                      <a:moveTo>
                        <a:pt x="161" y="115"/>
                      </a:moveTo>
                      <a:lnTo>
                        <a:pt x="207" y="0"/>
                      </a:lnTo>
                      <a:lnTo>
                        <a:pt x="324" y="69"/>
                      </a:lnTo>
                      <a:lnTo>
                        <a:pt x="439" y="115"/>
                      </a:lnTo>
                      <a:lnTo>
                        <a:pt x="553" y="161"/>
                      </a:lnTo>
                      <a:lnTo>
                        <a:pt x="694" y="230"/>
                      </a:lnTo>
                      <a:lnTo>
                        <a:pt x="739" y="347"/>
                      </a:lnTo>
                      <a:lnTo>
                        <a:pt x="694" y="393"/>
                      </a:lnTo>
                      <a:lnTo>
                        <a:pt x="645" y="485"/>
                      </a:lnTo>
                      <a:lnTo>
                        <a:pt x="645" y="600"/>
                      </a:lnTo>
                      <a:lnTo>
                        <a:pt x="599" y="671"/>
                      </a:lnTo>
                      <a:lnTo>
                        <a:pt x="508" y="554"/>
                      </a:lnTo>
                      <a:lnTo>
                        <a:pt x="416" y="531"/>
                      </a:lnTo>
                      <a:lnTo>
                        <a:pt x="347" y="485"/>
                      </a:lnTo>
                      <a:lnTo>
                        <a:pt x="230" y="531"/>
                      </a:lnTo>
                      <a:lnTo>
                        <a:pt x="207" y="439"/>
                      </a:lnTo>
                      <a:lnTo>
                        <a:pt x="161" y="370"/>
                      </a:lnTo>
                      <a:lnTo>
                        <a:pt x="0" y="324"/>
                      </a:lnTo>
                      <a:lnTo>
                        <a:pt x="23" y="207"/>
                      </a:lnTo>
                      <a:lnTo>
                        <a:pt x="138" y="184"/>
                      </a:lnTo>
                      <a:lnTo>
                        <a:pt x="161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7" name="Freeform 89"/>
                <p:cNvSpPr>
                  <a:spLocks/>
                </p:cNvSpPr>
                <p:nvPr/>
              </p:nvSpPr>
              <p:spPr bwMode="auto">
                <a:xfrm>
                  <a:off x="4609" y="6692"/>
                  <a:ext cx="1362" cy="832"/>
                </a:xfrm>
                <a:custGeom>
                  <a:avLst/>
                  <a:gdLst>
                    <a:gd name="T0" fmla="*/ 831 w 1362"/>
                    <a:gd name="T1" fmla="*/ 0 h 832"/>
                    <a:gd name="T2" fmla="*/ 946 w 1362"/>
                    <a:gd name="T3" fmla="*/ 46 h 832"/>
                    <a:gd name="T4" fmla="*/ 992 w 1362"/>
                    <a:gd name="T5" fmla="*/ 140 h 832"/>
                    <a:gd name="T6" fmla="*/ 1063 w 1362"/>
                    <a:gd name="T7" fmla="*/ 117 h 832"/>
                    <a:gd name="T8" fmla="*/ 1132 w 1362"/>
                    <a:gd name="T9" fmla="*/ 232 h 832"/>
                    <a:gd name="T10" fmla="*/ 1247 w 1362"/>
                    <a:gd name="T11" fmla="*/ 278 h 832"/>
                    <a:gd name="T12" fmla="*/ 1247 w 1362"/>
                    <a:gd name="T13" fmla="*/ 439 h 832"/>
                    <a:gd name="T14" fmla="*/ 1293 w 1362"/>
                    <a:gd name="T15" fmla="*/ 510 h 832"/>
                    <a:gd name="T16" fmla="*/ 1362 w 1362"/>
                    <a:gd name="T17" fmla="*/ 625 h 832"/>
                    <a:gd name="T18" fmla="*/ 1316 w 1362"/>
                    <a:gd name="T19" fmla="*/ 717 h 832"/>
                    <a:gd name="T20" fmla="*/ 1224 w 1362"/>
                    <a:gd name="T21" fmla="*/ 740 h 832"/>
                    <a:gd name="T22" fmla="*/ 1086 w 1362"/>
                    <a:gd name="T23" fmla="*/ 740 h 832"/>
                    <a:gd name="T24" fmla="*/ 992 w 1362"/>
                    <a:gd name="T25" fmla="*/ 786 h 832"/>
                    <a:gd name="T26" fmla="*/ 946 w 1362"/>
                    <a:gd name="T27" fmla="*/ 832 h 832"/>
                    <a:gd name="T28" fmla="*/ 831 w 1362"/>
                    <a:gd name="T29" fmla="*/ 763 h 832"/>
                    <a:gd name="T30" fmla="*/ 716 w 1362"/>
                    <a:gd name="T31" fmla="*/ 809 h 832"/>
                    <a:gd name="T32" fmla="*/ 599 w 1362"/>
                    <a:gd name="T33" fmla="*/ 786 h 832"/>
                    <a:gd name="T34" fmla="*/ 530 w 1362"/>
                    <a:gd name="T35" fmla="*/ 740 h 832"/>
                    <a:gd name="T36" fmla="*/ 462 w 1362"/>
                    <a:gd name="T37" fmla="*/ 740 h 832"/>
                    <a:gd name="T38" fmla="*/ 416 w 1362"/>
                    <a:gd name="T39" fmla="*/ 809 h 832"/>
                    <a:gd name="T40" fmla="*/ 301 w 1362"/>
                    <a:gd name="T41" fmla="*/ 832 h 832"/>
                    <a:gd name="T42" fmla="*/ 138 w 1362"/>
                    <a:gd name="T43" fmla="*/ 763 h 832"/>
                    <a:gd name="T44" fmla="*/ 0 w 1362"/>
                    <a:gd name="T45" fmla="*/ 786 h 832"/>
                    <a:gd name="T46" fmla="*/ 0 w 1362"/>
                    <a:gd name="T47" fmla="*/ 740 h 832"/>
                    <a:gd name="T48" fmla="*/ 46 w 1362"/>
                    <a:gd name="T49" fmla="*/ 671 h 832"/>
                    <a:gd name="T50" fmla="*/ 184 w 1362"/>
                    <a:gd name="T51" fmla="*/ 370 h 832"/>
                    <a:gd name="T52" fmla="*/ 301 w 1362"/>
                    <a:gd name="T53" fmla="*/ 324 h 832"/>
                    <a:gd name="T54" fmla="*/ 370 w 1362"/>
                    <a:gd name="T55" fmla="*/ 370 h 832"/>
                    <a:gd name="T56" fmla="*/ 462 w 1362"/>
                    <a:gd name="T57" fmla="*/ 393 h 832"/>
                    <a:gd name="T58" fmla="*/ 553 w 1362"/>
                    <a:gd name="T59" fmla="*/ 510 h 832"/>
                    <a:gd name="T60" fmla="*/ 599 w 1362"/>
                    <a:gd name="T61" fmla="*/ 439 h 832"/>
                    <a:gd name="T62" fmla="*/ 599 w 1362"/>
                    <a:gd name="T63" fmla="*/ 324 h 832"/>
                    <a:gd name="T64" fmla="*/ 648 w 1362"/>
                    <a:gd name="T65" fmla="*/ 232 h 832"/>
                    <a:gd name="T66" fmla="*/ 693 w 1362"/>
                    <a:gd name="T67" fmla="*/ 186 h 832"/>
                    <a:gd name="T68" fmla="*/ 648 w 1362"/>
                    <a:gd name="T69" fmla="*/ 69 h 832"/>
                    <a:gd name="T70" fmla="*/ 716 w 1362"/>
                    <a:gd name="T71" fmla="*/ 0 h 832"/>
                    <a:gd name="T72" fmla="*/ 831 w 1362"/>
                    <a:gd name="T73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2" h="832">
                      <a:moveTo>
                        <a:pt x="831" y="0"/>
                      </a:moveTo>
                      <a:lnTo>
                        <a:pt x="946" y="46"/>
                      </a:lnTo>
                      <a:lnTo>
                        <a:pt x="992" y="140"/>
                      </a:lnTo>
                      <a:lnTo>
                        <a:pt x="1063" y="117"/>
                      </a:lnTo>
                      <a:lnTo>
                        <a:pt x="1132" y="232"/>
                      </a:lnTo>
                      <a:lnTo>
                        <a:pt x="1247" y="278"/>
                      </a:lnTo>
                      <a:lnTo>
                        <a:pt x="1247" y="439"/>
                      </a:lnTo>
                      <a:lnTo>
                        <a:pt x="1293" y="510"/>
                      </a:lnTo>
                      <a:lnTo>
                        <a:pt x="1362" y="625"/>
                      </a:lnTo>
                      <a:lnTo>
                        <a:pt x="1316" y="717"/>
                      </a:lnTo>
                      <a:lnTo>
                        <a:pt x="1224" y="740"/>
                      </a:lnTo>
                      <a:lnTo>
                        <a:pt x="1086" y="740"/>
                      </a:lnTo>
                      <a:lnTo>
                        <a:pt x="992" y="786"/>
                      </a:lnTo>
                      <a:lnTo>
                        <a:pt x="946" y="832"/>
                      </a:lnTo>
                      <a:lnTo>
                        <a:pt x="831" y="763"/>
                      </a:lnTo>
                      <a:lnTo>
                        <a:pt x="716" y="809"/>
                      </a:lnTo>
                      <a:lnTo>
                        <a:pt x="599" y="786"/>
                      </a:lnTo>
                      <a:lnTo>
                        <a:pt x="530" y="740"/>
                      </a:lnTo>
                      <a:lnTo>
                        <a:pt x="462" y="740"/>
                      </a:lnTo>
                      <a:lnTo>
                        <a:pt x="416" y="809"/>
                      </a:lnTo>
                      <a:lnTo>
                        <a:pt x="301" y="832"/>
                      </a:lnTo>
                      <a:lnTo>
                        <a:pt x="138" y="763"/>
                      </a:lnTo>
                      <a:lnTo>
                        <a:pt x="0" y="786"/>
                      </a:lnTo>
                      <a:lnTo>
                        <a:pt x="0" y="740"/>
                      </a:lnTo>
                      <a:lnTo>
                        <a:pt x="46" y="671"/>
                      </a:lnTo>
                      <a:lnTo>
                        <a:pt x="184" y="370"/>
                      </a:lnTo>
                      <a:lnTo>
                        <a:pt x="301" y="324"/>
                      </a:lnTo>
                      <a:lnTo>
                        <a:pt x="370" y="370"/>
                      </a:lnTo>
                      <a:lnTo>
                        <a:pt x="462" y="393"/>
                      </a:lnTo>
                      <a:lnTo>
                        <a:pt x="553" y="510"/>
                      </a:lnTo>
                      <a:lnTo>
                        <a:pt x="599" y="439"/>
                      </a:lnTo>
                      <a:lnTo>
                        <a:pt x="599" y="324"/>
                      </a:lnTo>
                      <a:lnTo>
                        <a:pt x="648" y="232"/>
                      </a:lnTo>
                      <a:lnTo>
                        <a:pt x="693" y="186"/>
                      </a:lnTo>
                      <a:lnTo>
                        <a:pt x="648" y="69"/>
                      </a:lnTo>
                      <a:lnTo>
                        <a:pt x="716" y="0"/>
                      </a:lnTo>
                      <a:lnTo>
                        <a:pt x="83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8" name="Freeform 90"/>
                <p:cNvSpPr>
                  <a:spLocks/>
                </p:cNvSpPr>
                <p:nvPr/>
              </p:nvSpPr>
              <p:spPr bwMode="auto">
                <a:xfrm>
                  <a:off x="4609" y="7432"/>
                  <a:ext cx="1132" cy="672"/>
                </a:xfrm>
                <a:custGeom>
                  <a:avLst/>
                  <a:gdLst>
                    <a:gd name="T0" fmla="*/ 808 w 1132"/>
                    <a:gd name="T1" fmla="*/ 486 h 672"/>
                    <a:gd name="T2" fmla="*/ 648 w 1132"/>
                    <a:gd name="T3" fmla="*/ 417 h 672"/>
                    <a:gd name="T4" fmla="*/ 599 w 1132"/>
                    <a:gd name="T5" fmla="*/ 486 h 672"/>
                    <a:gd name="T6" fmla="*/ 507 w 1132"/>
                    <a:gd name="T7" fmla="*/ 557 h 672"/>
                    <a:gd name="T8" fmla="*/ 370 w 1132"/>
                    <a:gd name="T9" fmla="*/ 603 h 672"/>
                    <a:gd name="T10" fmla="*/ 230 w 1132"/>
                    <a:gd name="T11" fmla="*/ 649 h 672"/>
                    <a:gd name="T12" fmla="*/ 138 w 1132"/>
                    <a:gd name="T13" fmla="*/ 672 h 672"/>
                    <a:gd name="T14" fmla="*/ 115 w 1132"/>
                    <a:gd name="T15" fmla="*/ 649 h 672"/>
                    <a:gd name="T16" fmla="*/ 92 w 1132"/>
                    <a:gd name="T17" fmla="*/ 463 h 672"/>
                    <a:gd name="T18" fmla="*/ 69 w 1132"/>
                    <a:gd name="T19" fmla="*/ 325 h 672"/>
                    <a:gd name="T20" fmla="*/ 0 w 1132"/>
                    <a:gd name="T21" fmla="*/ 210 h 672"/>
                    <a:gd name="T22" fmla="*/ 138 w 1132"/>
                    <a:gd name="T23" fmla="*/ 233 h 672"/>
                    <a:gd name="T24" fmla="*/ 184 w 1132"/>
                    <a:gd name="T25" fmla="*/ 210 h 672"/>
                    <a:gd name="T26" fmla="*/ 301 w 1132"/>
                    <a:gd name="T27" fmla="*/ 92 h 672"/>
                    <a:gd name="T28" fmla="*/ 416 w 1132"/>
                    <a:gd name="T29" fmla="*/ 69 h 672"/>
                    <a:gd name="T30" fmla="*/ 462 w 1132"/>
                    <a:gd name="T31" fmla="*/ 0 h 672"/>
                    <a:gd name="T32" fmla="*/ 530 w 1132"/>
                    <a:gd name="T33" fmla="*/ 0 h 672"/>
                    <a:gd name="T34" fmla="*/ 599 w 1132"/>
                    <a:gd name="T35" fmla="*/ 46 h 672"/>
                    <a:gd name="T36" fmla="*/ 716 w 1132"/>
                    <a:gd name="T37" fmla="*/ 69 h 672"/>
                    <a:gd name="T38" fmla="*/ 831 w 1132"/>
                    <a:gd name="T39" fmla="*/ 23 h 672"/>
                    <a:gd name="T40" fmla="*/ 946 w 1132"/>
                    <a:gd name="T41" fmla="*/ 92 h 672"/>
                    <a:gd name="T42" fmla="*/ 992 w 1132"/>
                    <a:gd name="T43" fmla="*/ 46 h 672"/>
                    <a:gd name="T44" fmla="*/ 1086 w 1132"/>
                    <a:gd name="T45" fmla="*/ 0 h 672"/>
                    <a:gd name="T46" fmla="*/ 1132 w 1132"/>
                    <a:gd name="T47" fmla="*/ 138 h 672"/>
                    <a:gd name="T48" fmla="*/ 1015 w 1132"/>
                    <a:gd name="T49" fmla="*/ 233 h 672"/>
                    <a:gd name="T50" fmla="*/ 946 w 1132"/>
                    <a:gd name="T51" fmla="*/ 325 h 672"/>
                    <a:gd name="T52" fmla="*/ 831 w 1132"/>
                    <a:gd name="T53" fmla="*/ 463 h 672"/>
                    <a:gd name="T54" fmla="*/ 808 w 1132"/>
                    <a:gd name="T55" fmla="*/ 48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2" h="672">
                      <a:moveTo>
                        <a:pt x="808" y="486"/>
                      </a:moveTo>
                      <a:lnTo>
                        <a:pt x="648" y="417"/>
                      </a:lnTo>
                      <a:lnTo>
                        <a:pt x="599" y="486"/>
                      </a:lnTo>
                      <a:lnTo>
                        <a:pt x="507" y="557"/>
                      </a:lnTo>
                      <a:lnTo>
                        <a:pt x="370" y="603"/>
                      </a:lnTo>
                      <a:lnTo>
                        <a:pt x="230" y="649"/>
                      </a:lnTo>
                      <a:lnTo>
                        <a:pt x="138" y="672"/>
                      </a:lnTo>
                      <a:lnTo>
                        <a:pt x="115" y="649"/>
                      </a:lnTo>
                      <a:lnTo>
                        <a:pt x="92" y="463"/>
                      </a:lnTo>
                      <a:lnTo>
                        <a:pt x="69" y="325"/>
                      </a:lnTo>
                      <a:lnTo>
                        <a:pt x="0" y="210"/>
                      </a:lnTo>
                      <a:lnTo>
                        <a:pt x="138" y="233"/>
                      </a:lnTo>
                      <a:lnTo>
                        <a:pt x="184" y="210"/>
                      </a:lnTo>
                      <a:lnTo>
                        <a:pt x="301" y="92"/>
                      </a:lnTo>
                      <a:lnTo>
                        <a:pt x="416" y="69"/>
                      </a:lnTo>
                      <a:lnTo>
                        <a:pt x="462" y="0"/>
                      </a:lnTo>
                      <a:lnTo>
                        <a:pt x="530" y="0"/>
                      </a:lnTo>
                      <a:lnTo>
                        <a:pt x="599" y="46"/>
                      </a:lnTo>
                      <a:lnTo>
                        <a:pt x="716" y="69"/>
                      </a:lnTo>
                      <a:lnTo>
                        <a:pt x="831" y="23"/>
                      </a:lnTo>
                      <a:lnTo>
                        <a:pt x="946" y="92"/>
                      </a:lnTo>
                      <a:lnTo>
                        <a:pt x="992" y="46"/>
                      </a:lnTo>
                      <a:lnTo>
                        <a:pt x="1086" y="0"/>
                      </a:lnTo>
                      <a:lnTo>
                        <a:pt x="1132" y="138"/>
                      </a:lnTo>
                      <a:lnTo>
                        <a:pt x="1015" y="233"/>
                      </a:lnTo>
                      <a:lnTo>
                        <a:pt x="946" y="325"/>
                      </a:lnTo>
                      <a:lnTo>
                        <a:pt x="831" y="463"/>
                      </a:lnTo>
                      <a:lnTo>
                        <a:pt x="808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9" name="Freeform 91"/>
                <p:cNvSpPr>
                  <a:spLocks/>
                </p:cNvSpPr>
                <p:nvPr/>
              </p:nvSpPr>
              <p:spPr bwMode="auto">
                <a:xfrm>
                  <a:off x="5695" y="6970"/>
                  <a:ext cx="900" cy="626"/>
                </a:xfrm>
                <a:custGeom>
                  <a:avLst/>
                  <a:gdLst>
                    <a:gd name="T0" fmla="*/ 645 w 900"/>
                    <a:gd name="T1" fmla="*/ 46 h 626"/>
                    <a:gd name="T2" fmla="*/ 831 w 900"/>
                    <a:gd name="T3" fmla="*/ 23 h 626"/>
                    <a:gd name="T4" fmla="*/ 831 w 900"/>
                    <a:gd name="T5" fmla="*/ 184 h 626"/>
                    <a:gd name="T6" fmla="*/ 877 w 900"/>
                    <a:gd name="T7" fmla="*/ 255 h 626"/>
                    <a:gd name="T8" fmla="*/ 900 w 900"/>
                    <a:gd name="T9" fmla="*/ 370 h 626"/>
                    <a:gd name="T10" fmla="*/ 900 w 900"/>
                    <a:gd name="T11" fmla="*/ 462 h 626"/>
                    <a:gd name="T12" fmla="*/ 808 w 900"/>
                    <a:gd name="T13" fmla="*/ 577 h 626"/>
                    <a:gd name="T14" fmla="*/ 668 w 900"/>
                    <a:gd name="T15" fmla="*/ 626 h 626"/>
                    <a:gd name="T16" fmla="*/ 416 w 900"/>
                    <a:gd name="T17" fmla="*/ 626 h 626"/>
                    <a:gd name="T18" fmla="*/ 253 w 900"/>
                    <a:gd name="T19" fmla="*/ 600 h 626"/>
                    <a:gd name="T20" fmla="*/ 161 w 900"/>
                    <a:gd name="T21" fmla="*/ 554 h 626"/>
                    <a:gd name="T22" fmla="*/ 46 w 900"/>
                    <a:gd name="T23" fmla="*/ 600 h 626"/>
                    <a:gd name="T24" fmla="*/ 0 w 900"/>
                    <a:gd name="T25" fmla="*/ 462 h 626"/>
                    <a:gd name="T26" fmla="*/ 138 w 900"/>
                    <a:gd name="T27" fmla="*/ 462 h 626"/>
                    <a:gd name="T28" fmla="*/ 230 w 900"/>
                    <a:gd name="T29" fmla="*/ 439 h 626"/>
                    <a:gd name="T30" fmla="*/ 276 w 900"/>
                    <a:gd name="T31" fmla="*/ 347 h 626"/>
                    <a:gd name="T32" fmla="*/ 207 w 900"/>
                    <a:gd name="T33" fmla="*/ 232 h 626"/>
                    <a:gd name="T34" fmla="*/ 161 w 900"/>
                    <a:gd name="T35" fmla="*/ 161 h 626"/>
                    <a:gd name="T36" fmla="*/ 161 w 900"/>
                    <a:gd name="T37" fmla="*/ 0 h 626"/>
                    <a:gd name="T38" fmla="*/ 299 w 900"/>
                    <a:gd name="T39" fmla="*/ 0 h 626"/>
                    <a:gd name="T40" fmla="*/ 347 w 900"/>
                    <a:gd name="T41" fmla="*/ 115 h 626"/>
                    <a:gd name="T42" fmla="*/ 439 w 900"/>
                    <a:gd name="T43" fmla="*/ 161 h 626"/>
                    <a:gd name="T44" fmla="*/ 553 w 900"/>
                    <a:gd name="T45" fmla="*/ 69 h 626"/>
                    <a:gd name="T46" fmla="*/ 645 w 900"/>
                    <a:gd name="T47" fmla="*/ 4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0" h="626">
                      <a:moveTo>
                        <a:pt x="645" y="46"/>
                      </a:moveTo>
                      <a:lnTo>
                        <a:pt x="831" y="23"/>
                      </a:lnTo>
                      <a:lnTo>
                        <a:pt x="831" y="184"/>
                      </a:lnTo>
                      <a:lnTo>
                        <a:pt x="877" y="255"/>
                      </a:lnTo>
                      <a:lnTo>
                        <a:pt x="900" y="370"/>
                      </a:lnTo>
                      <a:lnTo>
                        <a:pt x="900" y="462"/>
                      </a:lnTo>
                      <a:lnTo>
                        <a:pt x="808" y="577"/>
                      </a:lnTo>
                      <a:lnTo>
                        <a:pt x="668" y="626"/>
                      </a:lnTo>
                      <a:lnTo>
                        <a:pt x="416" y="626"/>
                      </a:lnTo>
                      <a:lnTo>
                        <a:pt x="253" y="600"/>
                      </a:lnTo>
                      <a:lnTo>
                        <a:pt x="161" y="554"/>
                      </a:lnTo>
                      <a:lnTo>
                        <a:pt x="46" y="600"/>
                      </a:lnTo>
                      <a:lnTo>
                        <a:pt x="0" y="462"/>
                      </a:lnTo>
                      <a:lnTo>
                        <a:pt x="138" y="462"/>
                      </a:lnTo>
                      <a:lnTo>
                        <a:pt x="230" y="439"/>
                      </a:lnTo>
                      <a:lnTo>
                        <a:pt x="276" y="347"/>
                      </a:lnTo>
                      <a:lnTo>
                        <a:pt x="207" y="232"/>
                      </a:lnTo>
                      <a:lnTo>
                        <a:pt x="161" y="161"/>
                      </a:lnTo>
                      <a:lnTo>
                        <a:pt x="161" y="0"/>
                      </a:lnTo>
                      <a:lnTo>
                        <a:pt x="299" y="0"/>
                      </a:lnTo>
                      <a:lnTo>
                        <a:pt x="347" y="115"/>
                      </a:lnTo>
                      <a:lnTo>
                        <a:pt x="439" y="161"/>
                      </a:lnTo>
                      <a:lnTo>
                        <a:pt x="553" y="69"/>
                      </a:lnTo>
                      <a:lnTo>
                        <a:pt x="64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0" name="Freeform 92" descr="格子 (小)"/>
                <p:cNvSpPr>
                  <a:spLocks/>
                </p:cNvSpPr>
                <p:nvPr/>
              </p:nvSpPr>
              <p:spPr bwMode="auto">
                <a:xfrm>
                  <a:off x="2715" y="7177"/>
                  <a:ext cx="1825" cy="1390"/>
                </a:xfrm>
                <a:custGeom>
                  <a:avLst/>
                  <a:gdLst>
                    <a:gd name="T0" fmla="*/ 1779 w 1825"/>
                    <a:gd name="T1" fmla="*/ 672 h 1390"/>
                    <a:gd name="T2" fmla="*/ 1731 w 1825"/>
                    <a:gd name="T3" fmla="*/ 904 h 1390"/>
                    <a:gd name="T4" fmla="*/ 1754 w 1825"/>
                    <a:gd name="T5" fmla="*/ 1182 h 1390"/>
                    <a:gd name="T6" fmla="*/ 1593 w 1825"/>
                    <a:gd name="T7" fmla="*/ 1390 h 1390"/>
                    <a:gd name="T8" fmla="*/ 1478 w 1825"/>
                    <a:gd name="T9" fmla="*/ 1251 h 1390"/>
                    <a:gd name="T10" fmla="*/ 1292 w 1825"/>
                    <a:gd name="T11" fmla="*/ 1205 h 1390"/>
                    <a:gd name="T12" fmla="*/ 1132 w 1825"/>
                    <a:gd name="T13" fmla="*/ 1182 h 1390"/>
                    <a:gd name="T14" fmla="*/ 994 w 1825"/>
                    <a:gd name="T15" fmla="*/ 1157 h 1390"/>
                    <a:gd name="T16" fmla="*/ 739 w 1825"/>
                    <a:gd name="T17" fmla="*/ 996 h 1390"/>
                    <a:gd name="T18" fmla="*/ 624 w 1825"/>
                    <a:gd name="T19" fmla="*/ 858 h 1390"/>
                    <a:gd name="T20" fmla="*/ 415 w 1825"/>
                    <a:gd name="T21" fmla="*/ 741 h 1390"/>
                    <a:gd name="T22" fmla="*/ 300 w 1825"/>
                    <a:gd name="T23" fmla="*/ 649 h 1390"/>
                    <a:gd name="T24" fmla="*/ 206 w 1825"/>
                    <a:gd name="T25" fmla="*/ 649 h 1390"/>
                    <a:gd name="T26" fmla="*/ 114 w 1825"/>
                    <a:gd name="T27" fmla="*/ 764 h 1390"/>
                    <a:gd name="T28" fmla="*/ 0 w 1825"/>
                    <a:gd name="T29" fmla="*/ 695 h 1390"/>
                    <a:gd name="T30" fmla="*/ 114 w 1825"/>
                    <a:gd name="T31" fmla="*/ 672 h 1390"/>
                    <a:gd name="T32" fmla="*/ 232 w 1825"/>
                    <a:gd name="T33" fmla="*/ 534 h 1390"/>
                    <a:gd name="T34" fmla="*/ 369 w 1825"/>
                    <a:gd name="T35" fmla="*/ 534 h 1390"/>
                    <a:gd name="T36" fmla="*/ 438 w 1825"/>
                    <a:gd name="T37" fmla="*/ 672 h 1390"/>
                    <a:gd name="T38" fmla="*/ 576 w 1825"/>
                    <a:gd name="T39" fmla="*/ 718 h 1390"/>
                    <a:gd name="T40" fmla="*/ 693 w 1825"/>
                    <a:gd name="T41" fmla="*/ 741 h 1390"/>
                    <a:gd name="T42" fmla="*/ 716 w 1825"/>
                    <a:gd name="T43" fmla="*/ 626 h 1390"/>
                    <a:gd name="T44" fmla="*/ 739 w 1825"/>
                    <a:gd name="T45" fmla="*/ 557 h 1390"/>
                    <a:gd name="T46" fmla="*/ 739 w 1825"/>
                    <a:gd name="T47" fmla="*/ 393 h 1390"/>
                    <a:gd name="T48" fmla="*/ 693 w 1825"/>
                    <a:gd name="T49" fmla="*/ 278 h 1390"/>
                    <a:gd name="T50" fmla="*/ 808 w 1825"/>
                    <a:gd name="T51" fmla="*/ 393 h 1390"/>
                    <a:gd name="T52" fmla="*/ 900 w 1825"/>
                    <a:gd name="T53" fmla="*/ 419 h 1390"/>
                    <a:gd name="T54" fmla="*/ 1040 w 1825"/>
                    <a:gd name="T55" fmla="*/ 534 h 1390"/>
                    <a:gd name="T56" fmla="*/ 946 w 1825"/>
                    <a:gd name="T57" fmla="*/ 347 h 1390"/>
                    <a:gd name="T58" fmla="*/ 877 w 1825"/>
                    <a:gd name="T59" fmla="*/ 324 h 1390"/>
                    <a:gd name="T60" fmla="*/ 808 w 1825"/>
                    <a:gd name="T61" fmla="*/ 255 h 1390"/>
                    <a:gd name="T62" fmla="*/ 739 w 1825"/>
                    <a:gd name="T63" fmla="*/ 255 h 1390"/>
                    <a:gd name="T64" fmla="*/ 716 w 1825"/>
                    <a:gd name="T65" fmla="*/ 48 h 1390"/>
                    <a:gd name="T66" fmla="*/ 900 w 1825"/>
                    <a:gd name="T67" fmla="*/ 117 h 1390"/>
                    <a:gd name="T68" fmla="*/ 1086 w 1825"/>
                    <a:gd name="T69" fmla="*/ 255 h 1390"/>
                    <a:gd name="T70" fmla="*/ 1292 w 1825"/>
                    <a:gd name="T71" fmla="*/ 347 h 1390"/>
                    <a:gd name="T72" fmla="*/ 1593 w 1825"/>
                    <a:gd name="T73" fmla="*/ 465 h 1390"/>
                    <a:gd name="T74" fmla="*/ 1685 w 1825"/>
                    <a:gd name="T75" fmla="*/ 370 h 1390"/>
                    <a:gd name="T76" fmla="*/ 1825 w 1825"/>
                    <a:gd name="T77" fmla="*/ 442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5" h="1390">
                      <a:moveTo>
                        <a:pt x="1779" y="557"/>
                      </a:moveTo>
                      <a:lnTo>
                        <a:pt x="1779" y="672"/>
                      </a:lnTo>
                      <a:lnTo>
                        <a:pt x="1731" y="741"/>
                      </a:lnTo>
                      <a:lnTo>
                        <a:pt x="1731" y="904"/>
                      </a:lnTo>
                      <a:lnTo>
                        <a:pt x="1802" y="1042"/>
                      </a:lnTo>
                      <a:lnTo>
                        <a:pt x="1754" y="1182"/>
                      </a:lnTo>
                      <a:lnTo>
                        <a:pt x="1708" y="1297"/>
                      </a:lnTo>
                      <a:lnTo>
                        <a:pt x="1593" y="1390"/>
                      </a:lnTo>
                      <a:lnTo>
                        <a:pt x="1547" y="1297"/>
                      </a:lnTo>
                      <a:lnTo>
                        <a:pt x="1478" y="1251"/>
                      </a:lnTo>
                      <a:lnTo>
                        <a:pt x="1361" y="1297"/>
                      </a:lnTo>
                      <a:lnTo>
                        <a:pt x="1292" y="1205"/>
                      </a:lnTo>
                      <a:lnTo>
                        <a:pt x="1224" y="1205"/>
                      </a:lnTo>
                      <a:lnTo>
                        <a:pt x="1132" y="1182"/>
                      </a:lnTo>
                      <a:lnTo>
                        <a:pt x="1063" y="1182"/>
                      </a:lnTo>
                      <a:lnTo>
                        <a:pt x="994" y="1157"/>
                      </a:lnTo>
                      <a:lnTo>
                        <a:pt x="877" y="1111"/>
                      </a:lnTo>
                      <a:lnTo>
                        <a:pt x="739" y="996"/>
                      </a:lnTo>
                      <a:lnTo>
                        <a:pt x="647" y="927"/>
                      </a:lnTo>
                      <a:lnTo>
                        <a:pt x="624" y="858"/>
                      </a:lnTo>
                      <a:lnTo>
                        <a:pt x="530" y="835"/>
                      </a:lnTo>
                      <a:lnTo>
                        <a:pt x="415" y="741"/>
                      </a:lnTo>
                      <a:lnTo>
                        <a:pt x="346" y="695"/>
                      </a:lnTo>
                      <a:lnTo>
                        <a:pt x="300" y="649"/>
                      </a:lnTo>
                      <a:lnTo>
                        <a:pt x="232" y="649"/>
                      </a:lnTo>
                      <a:lnTo>
                        <a:pt x="206" y="649"/>
                      </a:lnTo>
                      <a:lnTo>
                        <a:pt x="160" y="695"/>
                      </a:lnTo>
                      <a:lnTo>
                        <a:pt x="114" y="764"/>
                      </a:lnTo>
                      <a:lnTo>
                        <a:pt x="46" y="764"/>
                      </a:lnTo>
                      <a:lnTo>
                        <a:pt x="0" y="695"/>
                      </a:lnTo>
                      <a:lnTo>
                        <a:pt x="92" y="695"/>
                      </a:lnTo>
                      <a:lnTo>
                        <a:pt x="114" y="672"/>
                      </a:lnTo>
                      <a:lnTo>
                        <a:pt x="206" y="580"/>
                      </a:lnTo>
                      <a:lnTo>
                        <a:pt x="232" y="534"/>
                      </a:lnTo>
                      <a:lnTo>
                        <a:pt x="278" y="511"/>
                      </a:lnTo>
                      <a:lnTo>
                        <a:pt x="369" y="534"/>
                      </a:lnTo>
                      <a:lnTo>
                        <a:pt x="392" y="649"/>
                      </a:lnTo>
                      <a:lnTo>
                        <a:pt x="438" y="672"/>
                      </a:lnTo>
                      <a:lnTo>
                        <a:pt x="484" y="718"/>
                      </a:lnTo>
                      <a:lnTo>
                        <a:pt x="576" y="718"/>
                      </a:lnTo>
                      <a:lnTo>
                        <a:pt x="624" y="764"/>
                      </a:lnTo>
                      <a:lnTo>
                        <a:pt x="693" y="741"/>
                      </a:lnTo>
                      <a:lnTo>
                        <a:pt x="693" y="695"/>
                      </a:lnTo>
                      <a:lnTo>
                        <a:pt x="716" y="626"/>
                      </a:lnTo>
                      <a:lnTo>
                        <a:pt x="693" y="557"/>
                      </a:lnTo>
                      <a:lnTo>
                        <a:pt x="739" y="557"/>
                      </a:lnTo>
                      <a:lnTo>
                        <a:pt x="739" y="465"/>
                      </a:lnTo>
                      <a:lnTo>
                        <a:pt x="739" y="393"/>
                      </a:lnTo>
                      <a:lnTo>
                        <a:pt x="693" y="324"/>
                      </a:lnTo>
                      <a:lnTo>
                        <a:pt x="693" y="278"/>
                      </a:lnTo>
                      <a:lnTo>
                        <a:pt x="808" y="324"/>
                      </a:lnTo>
                      <a:lnTo>
                        <a:pt x="808" y="393"/>
                      </a:lnTo>
                      <a:lnTo>
                        <a:pt x="854" y="393"/>
                      </a:lnTo>
                      <a:lnTo>
                        <a:pt x="900" y="419"/>
                      </a:lnTo>
                      <a:lnTo>
                        <a:pt x="946" y="488"/>
                      </a:lnTo>
                      <a:lnTo>
                        <a:pt x="1040" y="534"/>
                      </a:lnTo>
                      <a:lnTo>
                        <a:pt x="994" y="370"/>
                      </a:lnTo>
                      <a:lnTo>
                        <a:pt x="946" y="347"/>
                      </a:lnTo>
                      <a:lnTo>
                        <a:pt x="923" y="255"/>
                      </a:lnTo>
                      <a:lnTo>
                        <a:pt x="877" y="324"/>
                      </a:lnTo>
                      <a:lnTo>
                        <a:pt x="877" y="255"/>
                      </a:lnTo>
                      <a:lnTo>
                        <a:pt x="808" y="255"/>
                      </a:lnTo>
                      <a:lnTo>
                        <a:pt x="808" y="232"/>
                      </a:lnTo>
                      <a:lnTo>
                        <a:pt x="739" y="255"/>
                      </a:lnTo>
                      <a:lnTo>
                        <a:pt x="739" y="117"/>
                      </a:lnTo>
                      <a:lnTo>
                        <a:pt x="716" y="48"/>
                      </a:lnTo>
                      <a:lnTo>
                        <a:pt x="785" y="0"/>
                      </a:lnTo>
                      <a:lnTo>
                        <a:pt x="900" y="117"/>
                      </a:lnTo>
                      <a:lnTo>
                        <a:pt x="1017" y="209"/>
                      </a:lnTo>
                      <a:lnTo>
                        <a:pt x="1086" y="255"/>
                      </a:lnTo>
                      <a:lnTo>
                        <a:pt x="1201" y="278"/>
                      </a:lnTo>
                      <a:lnTo>
                        <a:pt x="1292" y="347"/>
                      </a:lnTo>
                      <a:lnTo>
                        <a:pt x="1338" y="442"/>
                      </a:lnTo>
                      <a:lnTo>
                        <a:pt x="1593" y="465"/>
                      </a:lnTo>
                      <a:lnTo>
                        <a:pt x="1639" y="393"/>
                      </a:lnTo>
                      <a:lnTo>
                        <a:pt x="1685" y="370"/>
                      </a:lnTo>
                      <a:lnTo>
                        <a:pt x="1825" y="347"/>
                      </a:lnTo>
                      <a:lnTo>
                        <a:pt x="1825" y="442"/>
                      </a:lnTo>
                      <a:lnTo>
                        <a:pt x="1779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1" name="Freeform 93"/>
                <p:cNvSpPr>
                  <a:spLocks/>
                </p:cNvSpPr>
                <p:nvPr/>
              </p:nvSpPr>
              <p:spPr bwMode="auto">
                <a:xfrm>
                  <a:off x="2715" y="7826"/>
                  <a:ext cx="877" cy="556"/>
                </a:xfrm>
                <a:custGeom>
                  <a:avLst/>
                  <a:gdLst>
                    <a:gd name="T0" fmla="*/ 415 w 877"/>
                    <a:gd name="T1" fmla="*/ 163 h 556"/>
                    <a:gd name="T2" fmla="*/ 300 w 877"/>
                    <a:gd name="T3" fmla="*/ 69 h 556"/>
                    <a:gd name="T4" fmla="*/ 232 w 877"/>
                    <a:gd name="T5" fmla="*/ 69 h 556"/>
                    <a:gd name="T6" fmla="*/ 206 w 877"/>
                    <a:gd name="T7" fmla="*/ 69 h 556"/>
                    <a:gd name="T8" fmla="*/ 183 w 877"/>
                    <a:gd name="T9" fmla="*/ 115 h 556"/>
                    <a:gd name="T10" fmla="*/ 137 w 877"/>
                    <a:gd name="T11" fmla="*/ 186 h 556"/>
                    <a:gd name="T12" fmla="*/ 69 w 877"/>
                    <a:gd name="T13" fmla="*/ 163 h 556"/>
                    <a:gd name="T14" fmla="*/ 23 w 877"/>
                    <a:gd name="T15" fmla="*/ 115 h 556"/>
                    <a:gd name="T16" fmla="*/ 0 w 877"/>
                    <a:gd name="T17" fmla="*/ 46 h 556"/>
                    <a:gd name="T18" fmla="*/ 46 w 877"/>
                    <a:gd name="T19" fmla="*/ 115 h 556"/>
                    <a:gd name="T20" fmla="*/ 114 w 877"/>
                    <a:gd name="T21" fmla="*/ 115 h 556"/>
                    <a:gd name="T22" fmla="*/ 160 w 877"/>
                    <a:gd name="T23" fmla="*/ 46 h 556"/>
                    <a:gd name="T24" fmla="*/ 206 w 877"/>
                    <a:gd name="T25" fmla="*/ 0 h 556"/>
                    <a:gd name="T26" fmla="*/ 232 w 877"/>
                    <a:gd name="T27" fmla="*/ 0 h 556"/>
                    <a:gd name="T28" fmla="*/ 300 w 877"/>
                    <a:gd name="T29" fmla="*/ 0 h 556"/>
                    <a:gd name="T30" fmla="*/ 346 w 877"/>
                    <a:gd name="T31" fmla="*/ 46 h 556"/>
                    <a:gd name="T32" fmla="*/ 415 w 877"/>
                    <a:gd name="T33" fmla="*/ 92 h 556"/>
                    <a:gd name="T34" fmla="*/ 530 w 877"/>
                    <a:gd name="T35" fmla="*/ 186 h 556"/>
                    <a:gd name="T36" fmla="*/ 624 w 877"/>
                    <a:gd name="T37" fmla="*/ 209 h 556"/>
                    <a:gd name="T38" fmla="*/ 647 w 877"/>
                    <a:gd name="T39" fmla="*/ 278 h 556"/>
                    <a:gd name="T40" fmla="*/ 739 w 877"/>
                    <a:gd name="T41" fmla="*/ 347 h 556"/>
                    <a:gd name="T42" fmla="*/ 877 w 877"/>
                    <a:gd name="T43" fmla="*/ 462 h 556"/>
                    <a:gd name="T44" fmla="*/ 808 w 877"/>
                    <a:gd name="T45" fmla="*/ 508 h 556"/>
                    <a:gd name="T46" fmla="*/ 693 w 877"/>
                    <a:gd name="T47" fmla="*/ 533 h 556"/>
                    <a:gd name="T48" fmla="*/ 553 w 877"/>
                    <a:gd name="T49" fmla="*/ 556 h 556"/>
                    <a:gd name="T50" fmla="*/ 507 w 877"/>
                    <a:gd name="T51" fmla="*/ 462 h 556"/>
                    <a:gd name="T52" fmla="*/ 553 w 877"/>
                    <a:gd name="T53" fmla="*/ 324 h 556"/>
                    <a:gd name="T54" fmla="*/ 576 w 877"/>
                    <a:gd name="T55" fmla="*/ 278 h 556"/>
                    <a:gd name="T56" fmla="*/ 507 w 877"/>
                    <a:gd name="T57" fmla="*/ 278 h 556"/>
                    <a:gd name="T58" fmla="*/ 507 w 877"/>
                    <a:gd name="T59" fmla="*/ 255 h 556"/>
                    <a:gd name="T60" fmla="*/ 415 w 877"/>
                    <a:gd name="T61" fmla="*/ 163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77" h="556">
                      <a:moveTo>
                        <a:pt x="415" y="163"/>
                      </a:moveTo>
                      <a:lnTo>
                        <a:pt x="300" y="69"/>
                      </a:lnTo>
                      <a:lnTo>
                        <a:pt x="232" y="69"/>
                      </a:lnTo>
                      <a:lnTo>
                        <a:pt x="206" y="69"/>
                      </a:lnTo>
                      <a:lnTo>
                        <a:pt x="183" y="115"/>
                      </a:lnTo>
                      <a:lnTo>
                        <a:pt x="137" y="186"/>
                      </a:lnTo>
                      <a:lnTo>
                        <a:pt x="69" y="163"/>
                      </a:lnTo>
                      <a:lnTo>
                        <a:pt x="23" y="115"/>
                      </a:lnTo>
                      <a:lnTo>
                        <a:pt x="0" y="46"/>
                      </a:lnTo>
                      <a:lnTo>
                        <a:pt x="46" y="115"/>
                      </a:lnTo>
                      <a:lnTo>
                        <a:pt x="114" y="115"/>
                      </a:lnTo>
                      <a:lnTo>
                        <a:pt x="160" y="46"/>
                      </a:lnTo>
                      <a:lnTo>
                        <a:pt x="206" y="0"/>
                      </a:lnTo>
                      <a:lnTo>
                        <a:pt x="232" y="0"/>
                      </a:lnTo>
                      <a:lnTo>
                        <a:pt x="300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530" y="186"/>
                      </a:lnTo>
                      <a:lnTo>
                        <a:pt x="624" y="209"/>
                      </a:lnTo>
                      <a:lnTo>
                        <a:pt x="647" y="278"/>
                      </a:lnTo>
                      <a:lnTo>
                        <a:pt x="739" y="347"/>
                      </a:lnTo>
                      <a:lnTo>
                        <a:pt x="877" y="462"/>
                      </a:lnTo>
                      <a:lnTo>
                        <a:pt x="808" y="508"/>
                      </a:lnTo>
                      <a:lnTo>
                        <a:pt x="693" y="533"/>
                      </a:lnTo>
                      <a:lnTo>
                        <a:pt x="553" y="556"/>
                      </a:lnTo>
                      <a:lnTo>
                        <a:pt x="507" y="462"/>
                      </a:lnTo>
                      <a:lnTo>
                        <a:pt x="553" y="324"/>
                      </a:lnTo>
                      <a:lnTo>
                        <a:pt x="576" y="278"/>
                      </a:lnTo>
                      <a:lnTo>
                        <a:pt x="507" y="278"/>
                      </a:lnTo>
                      <a:lnTo>
                        <a:pt x="507" y="255"/>
                      </a:lnTo>
                      <a:lnTo>
                        <a:pt x="415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" name="Freeform 94"/>
                <p:cNvSpPr>
                  <a:spLocks/>
                </p:cNvSpPr>
                <p:nvPr/>
              </p:nvSpPr>
              <p:spPr bwMode="auto">
                <a:xfrm>
                  <a:off x="2970" y="8334"/>
                  <a:ext cx="739" cy="534"/>
                </a:xfrm>
                <a:custGeom>
                  <a:avLst/>
                  <a:gdLst>
                    <a:gd name="T0" fmla="*/ 275 w 739"/>
                    <a:gd name="T1" fmla="*/ 210 h 534"/>
                    <a:gd name="T2" fmla="*/ 252 w 739"/>
                    <a:gd name="T3" fmla="*/ 140 h 534"/>
                    <a:gd name="T4" fmla="*/ 298 w 739"/>
                    <a:gd name="T5" fmla="*/ 48 h 534"/>
                    <a:gd name="T6" fmla="*/ 438 w 739"/>
                    <a:gd name="T7" fmla="*/ 25 h 534"/>
                    <a:gd name="T8" fmla="*/ 553 w 739"/>
                    <a:gd name="T9" fmla="*/ 0 h 534"/>
                    <a:gd name="T10" fmla="*/ 553 w 739"/>
                    <a:gd name="T11" fmla="*/ 117 h 534"/>
                    <a:gd name="T12" fmla="*/ 714 w 739"/>
                    <a:gd name="T13" fmla="*/ 233 h 534"/>
                    <a:gd name="T14" fmla="*/ 739 w 739"/>
                    <a:gd name="T15" fmla="*/ 279 h 534"/>
                    <a:gd name="T16" fmla="*/ 714 w 739"/>
                    <a:gd name="T17" fmla="*/ 419 h 534"/>
                    <a:gd name="T18" fmla="*/ 645 w 739"/>
                    <a:gd name="T19" fmla="*/ 465 h 534"/>
                    <a:gd name="T20" fmla="*/ 530 w 739"/>
                    <a:gd name="T21" fmla="*/ 511 h 534"/>
                    <a:gd name="T22" fmla="*/ 438 w 739"/>
                    <a:gd name="T23" fmla="*/ 534 h 534"/>
                    <a:gd name="T24" fmla="*/ 344 w 739"/>
                    <a:gd name="T25" fmla="*/ 534 h 534"/>
                    <a:gd name="T26" fmla="*/ 298 w 739"/>
                    <a:gd name="T27" fmla="*/ 511 h 534"/>
                    <a:gd name="T28" fmla="*/ 298 w 739"/>
                    <a:gd name="T29" fmla="*/ 488 h 534"/>
                    <a:gd name="T30" fmla="*/ 298 w 739"/>
                    <a:gd name="T31" fmla="*/ 465 h 534"/>
                    <a:gd name="T32" fmla="*/ 275 w 739"/>
                    <a:gd name="T33" fmla="*/ 465 h 534"/>
                    <a:gd name="T34" fmla="*/ 252 w 739"/>
                    <a:gd name="T35" fmla="*/ 442 h 534"/>
                    <a:gd name="T36" fmla="*/ 206 w 739"/>
                    <a:gd name="T37" fmla="*/ 419 h 534"/>
                    <a:gd name="T38" fmla="*/ 160 w 739"/>
                    <a:gd name="T39" fmla="*/ 371 h 534"/>
                    <a:gd name="T40" fmla="*/ 160 w 739"/>
                    <a:gd name="T41" fmla="*/ 348 h 534"/>
                    <a:gd name="T42" fmla="*/ 137 w 739"/>
                    <a:gd name="T43" fmla="*/ 279 h 534"/>
                    <a:gd name="T44" fmla="*/ 68 w 739"/>
                    <a:gd name="T45" fmla="*/ 233 h 534"/>
                    <a:gd name="T46" fmla="*/ 0 w 739"/>
                    <a:gd name="T47" fmla="*/ 187 h 534"/>
                    <a:gd name="T48" fmla="*/ 114 w 739"/>
                    <a:gd name="T49" fmla="*/ 187 h 534"/>
                    <a:gd name="T50" fmla="*/ 183 w 739"/>
                    <a:gd name="T51" fmla="*/ 163 h 534"/>
                    <a:gd name="T52" fmla="*/ 206 w 739"/>
                    <a:gd name="T53" fmla="*/ 233 h 534"/>
                    <a:gd name="T54" fmla="*/ 183 w 739"/>
                    <a:gd name="T55" fmla="*/ 256 h 534"/>
                    <a:gd name="T56" fmla="*/ 206 w 739"/>
                    <a:gd name="T57" fmla="*/ 348 h 534"/>
                    <a:gd name="T58" fmla="*/ 298 w 739"/>
                    <a:gd name="T59" fmla="*/ 394 h 534"/>
                    <a:gd name="T60" fmla="*/ 369 w 739"/>
                    <a:gd name="T61" fmla="*/ 465 h 534"/>
                    <a:gd name="T62" fmla="*/ 438 w 739"/>
                    <a:gd name="T63" fmla="*/ 465 h 534"/>
                    <a:gd name="T64" fmla="*/ 415 w 739"/>
                    <a:gd name="T65" fmla="*/ 419 h 534"/>
                    <a:gd name="T66" fmla="*/ 344 w 739"/>
                    <a:gd name="T67" fmla="*/ 325 h 534"/>
                    <a:gd name="T68" fmla="*/ 275 w 739"/>
                    <a:gd name="T69" fmla="*/ 279 h 534"/>
                    <a:gd name="T70" fmla="*/ 275 w 739"/>
                    <a:gd name="T71" fmla="*/ 21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39" h="534">
                      <a:moveTo>
                        <a:pt x="275" y="210"/>
                      </a:moveTo>
                      <a:lnTo>
                        <a:pt x="252" y="140"/>
                      </a:lnTo>
                      <a:lnTo>
                        <a:pt x="298" y="48"/>
                      </a:lnTo>
                      <a:lnTo>
                        <a:pt x="438" y="25"/>
                      </a:lnTo>
                      <a:lnTo>
                        <a:pt x="553" y="0"/>
                      </a:lnTo>
                      <a:lnTo>
                        <a:pt x="553" y="117"/>
                      </a:lnTo>
                      <a:lnTo>
                        <a:pt x="714" y="233"/>
                      </a:lnTo>
                      <a:lnTo>
                        <a:pt x="739" y="279"/>
                      </a:lnTo>
                      <a:lnTo>
                        <a:pt x="714" y="419"/>
                      </a:lnTo>
                      <a:lnTo>
                        <a:pt x="645" y="465"/>
                      </a:lnTo>
                      <a:lnTo>
                        <a:pt x="530" y="511"/>
                      </a:lnTo>
                      <a:lnTo>
                        <a:pt x="438" y="534"/>
                      </a:lnTo>
                      <a:lnTo>
                        <a:pt x="344" y="534"/>
                      </a:lnTo>
                      <a:lnTo>
                        <a:pt x="298" y="511"/>
                      </a:lnTo>
                      <a:lnTo>
                        <a:pt x="298" y="488"/>
                      </a:lnTo>
                      <a:lnTo>
                        <a:pt x="298" y="465"/>
                      </a:lnTo>
                      <a:lnTo>
                        <a:pt x="275" y="465"/>
                      </a:lnTo>
                      <a:lnTo>
                        <a:pt x="252" y="442"/>
                      </a:lnTo>
                      <a:lnTo>
                        <a:pt x="206" y="419"/>
                      </a:lnTo>
                      <a:lnTo>
                        <a:pt x="160" y="371"/>
                      </a:lnTo>
                      <a:lnTo>
                        <a:pt x="160" y="348"/>
                      </a:lnTo>
                      <a:lnTo>
                        <a:pt x="137" y="279"/>
                      </a:lnTo>
                      <a:lnTo>
                        <a:pt x="68" y="233"/>
                      </a:lnTo>
                      <a:lnTo>
                        <a:pt x="0" y="187"/>
                      </a:lnTo>
                      <a:lnTo>
                        <a:pt x="114" y="187"/>
                      </a:lnTo>
                      <a:lnTo>
                        <a:pt x="183" y="163"/>
                      </a:lnTo>
                      <a:lnTo>
                        <a:pt x="206" y="233"/>
                      </a:lnTo>
                      <a:lnTo>
                        <a:pt x="183" y="256"/>
                      </a:lnTo>
                      <a:lnTo>
                        <a:pt x="206" y="348"/>
                      </a:lnTo>
                      <a:lnTo>
                        <a:pt x="298" y="394"/>
                      </a:lnTo>
                      <a:lnTo>
                        <a:pt x="369" y="465"/>
                      </a:lnTo>
                      <a:lnTo>
                        <a:pt x="438" y="465"/>
                      </a:lnTo>
                      <a:lnTo>
                        <a:pt x="415" y="419"/>
                      </a:lnTo>
                      <a:lnTo>
                        <a:pt x="344" y="325"/>
                      </a:lnTo>
                      <a:lnTo>
                        <a:pt x="275" y="279"/>
                      </a:lnTo>
                      <a:lnTo>
                        <a:pt x="275" y="21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" name="Freeform 95"/>
                <p:cNvSpPr>
                  <a:spLocks/>
                </p:cNvSpPr>
                <p:nvPr/>
              </p:nvSpPr>
              <p:spPr bwMode="auto">
                <a:xfrm>
                  <a:off x="3222" y="8288"/>
                  <a:ext cx="854" cy="1088"/>
                </a:xfrm>
                <a:custGeom>
                  <a:avLst/>
                  <a:gdLst>
                    <a:gd name="T0" fmla="*/ 625 w 854"/>
                    <a:gd name="T1" fmla="*/ 71 h 1088"/>
                    <a:gd name="T2" fmla="*/ 717 w 854"/>
                    <a:gd name="T3" fmla="*/ 94 h 1088"/>
                    <a:gd name="T4" fmla="*/ 785 w 854"/>
                    <a:gd name="T5" fmla="*/ 94 h 1088"/>
                    <a:gd name="T6" fmla="*/ 854 w 854"/>
                    <a:gd name="T7" fmla="*/ 186 h 1088"/>
                    <a:gd name="T8" fmla="*/ 785 w 854"/>
                    <a:gd name="T9" fmla="*/ 279 h 1088"/>
                    <a:gd name="T10" fmla="*/ 831 w 854"/>
                    <a:gd name="T11" fmla="*/ 325 h 1088"/>
                    <a:gd name="T12" fmla="*/ 831 w 854"/>
                    <a:gd name="T13" fmla="*/ 417 h 1088"/>
                    <a:gd name="T14" fmla="*/ 808 w 854"/>
                    <a:gd name="T15" fmla="*/ 511 h 1088"/>
                    <a:gd name="T16" fmla="*/ 717 w 854"/>
                    <a:gd name="T17" fmla="*/ 534 h 1088"/>
                    <a:gd name="T18" fmla="*/ 625 w 854"/>
                    <a:gd name="T19" fmla="*/ 603 h 1088"/>
                    <a:gd name="T20" fmla="*/ 533 w 854"/>
                    <a:gd name="T21" fmla="*/ 649 h 1088"/>
                    <a:gd name="T22" fmla="*/ 439 w 854"/>
                    <a:gd name="T23" fmla="*/ 718 h 1088"/>
                    <a:gd name="T24" fmla="*/ 393 w 854"/>
                    <a:gd name="T25" fmla="*/ 741 h 1088"/>
                    <a:gd name="T26" fmla="*/ 393 w 854"/>
                    <a:gd name="T27" fmla="*/ 858 h 1088"/>
                    <a:gd name="T28" fmla="*/ 416 w 854"/>
                    <a:gd name="T29" fmla="*/ 950 h 1088"/>
                    <a:gd name="T30" fmla="*/ 487 w 854"/>
                    <a:gd name="T31" fmla="*/ 950 h 1088"/>
                    <a:gd name="T32" fmla="*/ 625 w 854"/>
                    <a:gd name="T33" fmla="*/ 973 h 1088"/>
                    <a:gd name="T34" fmla="*/ 602 w 854"/>
                    <a:gd name="T35" fmla="*/ 1088 h 1088"/>
                    <a:gd name="T36" fmla="*/ 487 w 854"/>
                    <a:gd name="T37" fmla="*/ 1042 h 1088"/>
                    <a:gd name="T38" fmla="*/ 370 w 854"/>
                    <a:gd name="T39" fmla="*/ 1019 h 1088"/>
                    <a:gd name="T40" fmla="*/ 232 w 854"/>
                    <a:gd name="T41" fmla="*/ 996 h 1088"/>
                    <a:gd name="T42" fmla="*/ 255 w 854"/>
                    <a:gd name="T43" fmla="*/ 950 h 1088"/>
                    <a:gd name="T44" fmla="*/ 255 w 854"/>
                    <a:gd name="T45" fmla="*/ 858 h 1088"/>
                    <a:gd name="T46" fmla="*/ 278 w 854"/>
                    <a:gd name="T47" fmla="*/ 810 h 1088"/>
                    <a:gd name="T48" fmla="*/ 278 w 854"/>
                    <a:gd name="T49" fmla="*/ 741 h 1088"/>
                    <a:gd name="T50" fmla="*/ 209 w 854"/>
                    <a:gd name="T51" fmla="*/ 695 h 1088"/>
                    <a:gd name="T52" fmla="*/ 117 w 854"/>
                    <a:gd name="T53" fmla="*/ 626 h 1088"/>
                    <a:gd name="T54" fmla="*/ 92 w 854"/>
                    <a:gd name="T55" fmla="*/ 695 h 1088"/>
                    <a:gd name="T56" fmla="*/ 163 w 854"/>
                    <a:gd name="T57" fmla="*/ 764 h 1088"/>
                    <a:gd name="T58" fmla="*/ 140 w 854"/>
                    <a:gd name="T59" fmla="*/ 787 h 1088"/>
                    <a:gd name="T60" fmla="*/ 69 w 854"/>
                    <a:gd name="T61" fmla="*/ 764 h 1088"/>
                    <a:gd name="T62" fmla="*/ 23 w 854"/>
                    <a:gd name="T63" fmla="*/ 695 h 1088"/>
                    <a:gd name="T64" fmla="*/ 0 w 854"/>
                    <a:gd name="T65" fmla="*/ 626 h 1088"/>
                    <a:gd name="T66" fmla="*/ 92 w 854"/>
                    <a:gd name="T67" fmla="*/ 580 h 1088"/>
                    <a:gd name="T68" fmla="*/ 186 w 854"/>
                    <a:gd name="T69" fmla="*/ 580 h 1088"/>
                    <a:gd name="T70" fmla="*/ 278 w 854"/>
                    <a:gd name="T71" fmla="*/ 557 h 1088"/>
                    <a:gd name="T72" fmla="*/ 393 w 854"/>
                    <a:gd name="T73" fmla="*/ 511 h 1088"/>
                    <a:gd name="T74" fmla="*/ 462 w 854"/>
                    <a:gd name="T75" fmla="*/ 465 h 1088"/>
                    <a:gd name="T76" fmla="*/ 487 w 854"/>
                    <a:gd name="T77" fmla="*/ 325 h 1088"/>
                    <a:gd name="T78" fmla="*/ 462 w 854"/>
                    <a:gd name="T79" fmla="*/ 279 h 1088"/>
                    <a:gd name="T80" fmla="*/ 301 w 854"/>
                    <a:gd name="T81" fmla="*/ 163 h 1088"/>
                    <a:gd name="T82" fmla="*/ 301 w 854"/>
                    <a:gd name="T83" fmla="*/ 46 h 1088"/>
                    <a:gd name="T84" fmla="*/ 370 w 854"/>
                    <a:gd name="T85" fmla="*/ 0 h 1088"/>
                    <a:gd name="T86" fmla="*/ 487 w 854"/>
                    <a:gd name="T87" fmla="*/ 46 h 1088"/>
                    <a:gd name="T88" fmla="*/ 556 w 854"/>
                    <a:gd name="T89" fmla="*/ 71 h 1088"/>
                    <a:gd name="T90" fmla="*/ 625 w 854"/>
                    <a:gd name="T91" fmla="*/ 71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54" h="1088">
                      <a:moveTo>
                        <a:pt x="625" y="71"/>
                      </a:moveTo>
                      <a:lnTo>
                        <a:pt x="717" y="94"/>
                      </a:lnTo>
                      <a:lnTo>
                        <a:pt x="785" y="94"/>
                      </a:lnTo>
                      <a:lnTo>
                        <a:pt x="854" y="186"/>
                      </a:lnTo>
                      <a:lnTo>
                        <a:pt x="785" y="279"/>
                      </a:lnTo>
                      <a:lnTo>
                        <a:pt x="831" y="325"/>
                      </a:lnTo>
                      <a:lnTo>
                        <a:pt x="831" y="417"/>
                      </a:lnTo>
                      <a:lnTo>
                        <a:pt x="808" y="511"/>
                      </a:lnTo>
                      <a:lnTo>
                        <a:pt x="717" y="534"/>
                      </a:lnTo>
                      <a:lnTo>
                        <a:pt x="625" y="603"/>
                      </a:lnTo>
                      <a:lnTo>
                        <a:pt x="533" y="649"/>
                      </a:lnTo>
                      <a:lnTo>
                        <a:pt x="439" y="718"/>
                      </a:lnTo>
                      <a:lnTo>
                        <a:pt x="393" y="741"/>
                      </a:lnTo>
                      <a:lnTo>
                        <a:pt x="393" y="858"/>
                      </a:lnTo>
                      <a:lnTo>
                        <a:pt x="416" y="950"/>
                      </a:lnTo>
                      <a:lnTo>
                        <a:pt x="487" y="950"/>
                      </a:lnTo>
                      <a:lnTo>
                        <a:pt x="625" y="973"/>
                      </a:lnTo>
                      <a:lnTo>
                        <a:pt x="602" y="1088"/>
                      </a:lnTo>
                      <a:lnTo>
                        <a:pt x="487" y="1042"/>
                      </a:lnTo>
                      <a:lnTo>
                        <a:pt x="370" y="1019"/>
                      </a:lnTo>
                      <a:lnTo>
                        <a:pt x="232" y="996"/>
                      </a:lnTo>
                      <a:lnTo>
                        <a:pt x="255" y="950"/>
                      </a:lnTo>
                      <a:lnTo>
                        <a:pt x="255" y="858"/>
                      </a:lnTo>
                      <a:lnTo>
                        <a:pt x="278" y="810"/>
                      </a:lnTo>
                      <a:lnTo>
                        <a:pt x="278" y="741"/>
                      </a:lnTo>
                      <a:lnTo>
                        <a:pt x="209" y="695"/>
                      </a:lnTo>
                      <a:lnTo>
                        <a:pt x="117" y="626"/>
                      </a:lnTo>
                      <a:lnTo>
                        <a:pt x="92" y="695"/>
                      </a:lnTo>
                      <a:lnTo>
                        <a:pt x="163" y="764"/>
                      </a:lnTo>
                      <a:lnTo>
                        <a:pt x="140" y="787"/>
                      </a:lnTo>
                      <a:lnTo>
                        <a:pt x="69" y="764"/>
                      </a:lnTo>
                      <a:lnTo>
                        <a:pt x="23" y="695"/>
                      </a:lnTo>
                      <a:lnTo>
                        <a:pt x="0" y="626"/>
                      </a:lnTo>
                      <a:lnTo>
                        <a:pt x="92" y="580"/>
                      </a:lnTo>
                      <a:lnTo>
                        <a:pt x="186" y="580"/>
                      </a:lnTo>
                      <a:lnTo>
                        <a:pt x="278" y="557"/>
                      </a:lnTo>
                      <a:lnTo>
                        <a:pt x="393" y="511"/>
                      </a:lnTo>
                      <a:lnTo>
                        <a:pt x="462" y="465"/>
                      </a:lnTo>
                      <a:lnTo>
                        <a:pt x="487" y="325"/>
                      </a:lnTo>
                      <a:lnTo>
                        <a:pt x="462" y="279"/>
                      </a:lnTo>
                      <a:lnTo>
                        <a:pt x="301" y="163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87" y="46"/>
                      </a:lnTo>
                      <a:lnTo>
                        <a:pt x="556" y="71"/>
                      </a:lnTo>
                      <a:lnTo>
                        <a:pt x="625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4" name="Freeform 96"/>
                <p:cNvSpPr>
                  <a:spLocks/>
                </p:cNvSpPr>
                <p:nvPr/>
              </p:nvSpPr>
              <p:spPr bwMode="auto">
                <a:xfrm>
                  <a:off x="3615" y="8428"/>
                  <a:ext cx="693" cy="902"/>
                </a:xfrm>
                <a:custGeom>
                  <a:avLst/>
                  <a:gdLst>
                    <a:gd name="T0" fmla="*/ 392 w 693"/>
                    <a:gd name="T1" fmla="*/ 139 h 902"/>
                    <a:gd name="T2" fmla="*/ 461 w 693"/>
                    <a:gd name="T3" fmla="*/ 46 h 902"/>
                    <a:gd name="T4" fmla="*/ 578 w 693"/>
                    <a:gd name="T5" fmla="*/ 0 h 902"/>
                    <a:gd name="T6" fmla="*/ 647 w 693"/>
                    <a:gd name="T7" fmla="*/ 46 h 902"/>
                    <a:gd name="T8" fmla="*/ 693 w 693"/>
                    <a:gd name="T9" fmla="*/ 139 h 902"/>
                    <a:gd name="T10" fmla="*/ 693 w 693"/>
                    <a:gd name="T11" fmla="*/ 348 h 902"/>
                    <a:gd name="T12" fmla="*/ 624 w 693"/>
                    <a:gd name="T13" fmla="*/ 417 h 902"/>
                    <a:gd name="T14" fmla="*/ 624 w 693"/>
                    <a:gd name="T15" fmla="*/ 555 h 902"/>
                    <a:gd name="T16" fmla="*/ 555 w 693"/>
                    <a:gd name="T17" fmla="*/ 695 h 902"/>
                    <a:gd name="T18" fmla="*/ 510 w 693"/>
                    <a:gd name="T19" fmla="*/ 787 h 902"/>
                    <a:gd name="T20" fmla="*/ 461 w 693"/>
                    <a:gd name="T21" fmla="*/ 810 h 902"/>
                    <a:gd name="T22" fmla="*/ 438 w 693"/>
                    <a:gd name="T23" fmla="*/ 879 h 902"/>
                    <a:gd name="T24" fmla="*/ 369 w 693"/>
                    <a:gd name="T25" fmla="*/ 902 h 902"/>
                    <a:gd name="T26" fmla="*/ 232 w 693"/>
                    <a:gd name="T27" fmla="*/ 833 h 902"/>
                    <a:gd name="T28" fmla="*/ 94 w 693"/>
                    <a:gd name="T29" fmla="*/ 810 h 902"/>
                    <a:gd name="T30" fmla="*/ 23 w 693"/>
                    <a:gd name="T31" fmla="*/ 810 h 902"/>
                    <a:gd name="T32" fmla="*/ 0 w 693"/>
                    <a:gd name="T33" fmla="*/ 718 h 902"/>
                    <a:gd name="T34" fmla="*/ 0 w 693"/>
                    <a:gd name="T35" fmla="*/ 601 h 902"/>
                    <a:gd name="T36" fmla="*/ 46 w 693"/>
                    <a:gd name="T37" fmla="*/ 578 h 902"/>
                    <a:gd name="T38" fmla="*/ 140 w 693"/>
                    <a:gd name="T39" fmla="*/ 509 h 902"/>
                    <a:gd name="T40" fmla="*/ 232 w 693"/>
                    <a:gd name="T41" fmla="*/ 463 h 902"/>
                    <a:gd name="T42" fmla="*/ 324 w 693"/>
                    <a:gd name="T43" fmla="*/ 394 h 902"/>
                    <a:gd name="T44" fmla="*/ 415 w 693"/>
                    <a:gd name="T45" fmla="*/ 371 h 902"/>
                    <a:gd name="T46" fmla="*/ 438 w 693"/>
                    <a:gd name="T47" fmla="*/ 277 h 902"/>
                    <a:gd name="T48" fmla="*/ 438 w 693"/>
                    <a:gd name="T49" fmla="*/ 185 h 902"/>
                    <a:gd name="T50" fmla="*/ 392 w 693"/>
                    <a:gd name="T51" fmla="*/ 139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93" h="902">
                      <a:moveTo>
                        <a:pt x="392" y="139"/>
                      </a:moveTo>
                      <a:lnTo>
                        <a:pt x="461" y="46"/>
                      </a:lnTo>
                      <a:lnTo>
                        <a:pt x="578" y="0"/>
                      </a:lnTo>
                      <a:lnTo>
                        <a:pt x="647" y="46"/>
                      </a:lnTo>
                      <a:lnTo>
                        <a:pt x="693" y="139"/>
                      </a:lnTo>
                      <a:lnTo>
                        <a:pt x="693" y="348"/>
                      </a:lnTo>
                      <a:lnTo>
                        <a:pt x="624" y="417"/>
                      </a:lnTo>
                      <a:lnTo>
                        <a:pt x="624" y="555"/>
                      </a:lnTo>
                      <a:lnTo>
                        <a:pt x="555" y="695"/>
                      </a:lnTo>
                      <a:lnTo>
                        <a:pt x="510" y="787"/>
                      </a:lnTo>
                      <a:lnTo>
                        <a:pt x="461" y="810"/>
                      </a:lnTo>
                      <a:lnTo>
                        <a:pt x="438" y="879"/>
                      </a:lnTo>
                      <a:lnTo>
                        <a:pt x="369" y="902"/>
                      </a:lnTo>
                      <a:lnTo>
                        <a:pt x="232" y="833"/>
                      </a:lnTo>
                      <a:lnTo>
                        <a:pt x="94" y="810"/>
                      </a:lnTo>
                      <a:lnTo>
                        <a:pt x="23" y="810"/>
                      </a:lnTo>
                      <a:lnTo>
                        <a:pt x="0" y="718"/>
                      </a:lnTo>
                      <a:lnTo>
                        <a:pt x="0" y="601"/>
                      </a:lnTo>
                      <a:lnTo>
                        <a:pt x="46" y="578"/>
                      </a:lnTo>
                      <a:lnTo>
                        <a:pt x="140" y="509"/>
                      </a:lnTo>
                      <a:lnTo>
                        <a:pt x="232" y="463"/>
                      </a:lnTo>
                      <a:lnTo>
                        <a:pt x="324" y="394"/>
                      </a:lnTo>
                      <a:lnTo>
                        <a:pt x="415" y="371"/>
                      </a:lnTo>
                      <a:lnTo>
                        <a:pt x="438" y="277"/>
                      </a:lnTo>
                      <a:lnTo>
                        <a:pt x="438" y="185"/>
                      </a:lnTo>
                      <a:lnTo>
                        <a:pt x="392" y="1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5" name="Freeform 97"/>
                <p:cNvSpPr>
                  <a:spLocks/>
                </p:cNvSpPr>
                <p:nvPr/>
              </p:nvSpPr>
              <p:spPr bwMode="auto">
                <a:xfrm>
                  <a:off x="2695" y="8521"/>
                  <a:ext cx="622" cy="577"/>
                </a:xfrm>
                <a:custGeom>
                  <a:avLst/>
                  <a:gdLst>
                    <a:gd name="T0" fmla="*/ 530 w 622"/>
                    <a:gd name="T1" fmla="*/ 393 h 577"/>
                    <a:gd name="T2" fmla="*/ 507 w 622"/>
                    <a:gd name="T3" fmla="*/ 324 h 577"/>
                    <a:gd name="T4" fmla="*/ 484 w 622"/>
                    <a:gd name="T5" fmla="*/ 301 h 577"/>
                    <a:gd name="T6" fmla="*/ 392 w 622"/>
                    <a:gd name="T7" fmla="*/ 278 h 577"/>
                    <a:gd name="T8" fmla="*/ 438 w 622"/>
                    <a:gd name="T9" fmla="*/ 370 h 577"/>
                    <a:gd name="T10" fmla="*/ 392 w 622"/>
                    <a:gd name="T11" fmla="*/ 393 h 577"/>
                    <a:gd name="T12" fmla="*/ 346 w 622"/>
                    <a:gd name="T13" fmla="*/ 393 h 577"/>
                    <a:gd name="T14" fmla="*/ 255 w 622"/>
                    <a:gd name="T15" fmla="*/ 324 h 577"/>
                    <a:gd name="T16" fmla="*/ 229 w 622"/>
                    <a:gd name="T17" fmla="*/ 393 h 577"/>
                    <a:gd name="T18" fmla="*/ 255 w 622"/>
                    <a:gd name="T19" fmla="*/ 485 h 577"/>
                    <a:gd name="T20" fmla="*/ 346 w 622"/>
                    <a:gd name="T21" fmla="*/ 485 h 577"/>
                    <a:gd name="T22" fmla="*/ 392 w 622"/>
                    <a:gd name="T23" fmla="*/ 508 h 577"/>
                    <a:gd name="T24" fmla="*/ 392 w 622"/>
                    <a:gd name="T25" fmla="*/ 554 h 577"/>
                    <a:gd name="T26" fmla="*/ 301 w 622"/>
                    <a:gd name="T27" fmla="*/ 577 h 577"/>
                    <a:gd name="T28" fmla="*/ 255 w 622"/>
                    <a:gd name="T29" fmla="*/ 554 h 577"/>
                    <a:gd name="T30" fmla="*/ 229 w 622"/>
                    <a:gd name="T31" fmla="*/ 531 h 577"/>
                    <a:gd name="T32" fmla="*/ 137 w 622"/>
                    <a:gd name="T33" fmla="*/ 554 h 577"/>
                    <a:gd name="T34" fmla="*/ 92 w 622"/>
                    <a:gd name="T35" fmla="*/ 462 h 577"/>
                    <a:gd name="T36" fmla="*/ 137 w 622"/>
                    <a:gd name="T37" fmla="*/ 347 h 577"/>
                    <a:gd name="T38" fmla="*/ 160 w 622"/>
                    <a:gd name="T39" fmla="*/ 278 h 577"/>
                    <a:gd name="T40" fmla="*/ 137 w 622"/>
                    <a:gd name="T41" fmla="*/ 207 h 577"/>
                    <a:gd name="T42" fmla="*/ 92 w 622"/>
                    <a:gd name="T43" fmla="*/ 161 h 577"/>
                    <a:gd name="T44" fmla="*/ 0 w 622"/>
                    <a:gd name="T45" fmla="*/ 115 h 577"/>
                    <a:gd name="T46" fmla="*/ 115 w 622"/>
                    <a:gd name="T47" fmla="*/ 69 h 577"/>
                    <a:gd name="T48" fmla="*/ 160 w 622"/>
                    <a:gd name="T49" fmla="*/ 138 h 577"/>
                    <a:gd name="T50" fmla="*/ 229 w 622"/>
                    <a:gd name="T51" fmla="*/ 232 h 577"/>
                    <a:gd name="T52" fmla="*/ 301 w 622"/>
                    <a:gd name="T53" fmla="*/ 255 h 577"/>
                    <a:gd name="T54" fmla="*/ 392 w 622"/>
                    <a:gd name="T55" fmla="*/ 161 h 577"/>
                    <a:gd name="T56" fmla="*/ 323 w 622"/>
                    <a:gd name="T57" fmla="*/ 92 h 577"/>
                    <a:gd name="T58" fmla="*/ 301 w 622"/>
                    <a:gd name="T59" fmla="*/ 46 h 577"/>
                    <a:gd name="T60" fmla="*/ 278 w 622"/>
                    <a:gd name="T61" fmla="*/ 0 h 577"/>
                    <a:gd name="T62" fmla="*/ 346 w 622"/>
                    <a:gd name="T63" fmla="*/ 46 h 577"/>
                    <a:gd name="T64" fmla="*/ 415 w 622"/>
                    <a:gd name="T65" fmla="*/ 92 h 577"/>
                    <a:gd name="T66" fmla="*/ 438 w 622"/>
                    <a:gd name="T67" fmla="*/ 161 h 577"/>
                    <a:gd name="T68" fmla="*/ 438 w 622"/>
                    <a:gd name="T69" fmla="*/ 184 h 577"/>
                    <a:gd name="T70" fmla="*/ 484 w 622"/>
                    <a:gd name="T71" fmla="*/ 232 h 577"/>
                    <a:gd name="T72" fmla="*/ 530 w 622"/>
                    <a:gd name="T73" fmla="*/ 255 h 577"/>
                    <a:gd name="T74" fmla="*/ 553 w 622"/>
                    <a:gd name="T75" fmla="*/ 278 h 577"/>
                    <a:gd name="T76" fmla="*/ 576 w 622"/>
                    <a:gd name="T77" fmla="*/ 278 h 577"/>
                    <a:gd name="T78" fmla="*/ 576 w 622"/>
                    <a:gd name="T79" fmla="*/ 301 h 577"/>
                    <a:gd name="T80" fmla="*/ 576 w 622"/>
                    <a:gd name="T81" fmla="*/ 324 h 577"/>
                    <a:gd name="T82" fmla="*/ 622 w 622"/>
                    <a:gd name="T83" fmla="*/ 347 h 577"/>
                    <a:gd name="T84" fmla="*/ 530 w 622"/>
                    <a:gd name="T85" fmla="*/ 393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2" h="577">
                      <a:moveTo>
                        <a:pt x="530" y="393"/>
                      </a:moveTo>
                      <a:lnTo>
                        <a:pt x="507" y="324"/>
                      </a:lnTo>
                      <a:lnTo>
                        <a:pt x="484" y="301"/>
                      </a:lnTo>
                      <a:lnTo>
                        <a:pt x="392" y="278"/>
                      </a:lnTo>
                      <a:lnTo>
                        <a:pt x="438" y="370"/>
                      </a:lnTo>
                      <a:lnTo>
                        <a:pt x="392" y="393"/>
                      </a:lnTo>
                      <a:lnTo>
                        <a:pt x="346" y="393"/>
                      </a:lnTo>
                      <a:lnTo>
                        <a:pt x="255" y="324"/>
                      </a:lnTo>
                      <a:lnTo>
                        <a:pt x="229" y="393"/>
                      </a:lnTo>
                      <a:lnTo>
                        <a:pt x="255" y="485"/>
                      </a:lnTo>
                      <a:lnTo>
                        <a:pt x="346" y="485"/>
                      </a:lnTo>
                      <a:lnTo>
                        <a:pt x="392" y="508"/>
                      </a:lnTo>
                      <a:lnTo>
                        <a:pt x="392" y="554"/>
                      </a:lnTo>
                      <a:lnTo>
                        <a:pt x="301" y="577"/>
                      </a:lnTo>
                      <a:lnTo>
                        <a:pt x="255" y="554"/>
                      </a:lnTo>
                      <a:lnTo>
                        <a:pt x="229" y="531"/>
                      </a:lnTo>
                      <a:lnTo>
                        <a:pt x="137" y="554"/>
                      </a:lnTo>
                      <a:lnTo>
                        <a:pt x="92" y="462"/>
                      </a:lnTo>
                      <a:lnTo>
                        <a:pt x="137" y="347"/>
                      </a:lnTo>
                      <a:lnTo>
                        <a:pt x="160" y="278"/>
                      </a:lnTo>
                      <a:lnTo>
                        <a:pt x="137" y="207"/>
                      </a:lnTo>
                      <a:lnTo>
                        <a:pt x="92" y="161"/>
                      </a:lnTo>
                      <a:lnTo>
                        <a:pt x="0" y="115"/>
                      </a:lnTo>
                      <a:lnTo>
                        <a:pt x="115" y="69"/>
                      </a:lnTo>
                      <a:lnTo>
                        <a:pt x="160" y="138"/>
                      </a:lnTo>
                      <a:lnTo>
                        <a:pt x="229" y="232"/>
                      </a:lnTo>
                      <a:lnTo>
                        <a:pt x="301" y="255"/>
                      </a:lnTo>
                      <a:lnTo>
                        <a:pt x="392" y="161"/>
                      </a:lnTo>
                      <a:lnTo>
                        <a:pt x="323" y="92"/>
                      </a:lnTo>
                      <a:lnTo>
                        <a:pt x="301" y="46"/>
                      </a:lnTo>
                      <a:lnTo>
                        <a:pt x="278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438" y="161"/>
                      </a:lnTo>
                      <a:lnTo>
                        <a:pt x="438" y="184"/>
                      </a:lnTo>
                      <a:lnTo>
                        <a:pt x="484" y="232"/>
                      </a:lnTo>
                      <a:lnTo>
                        <a:pt x="530" y="255"/>
                      </a:lnTo>
                      <a:lnTo>
                        <a:pt x="553" y="278"/>
                      </a:lnTo>
                      <a:lnTo>
                        <a:pt x="576" y="278"/>
                      </a:lnTo>
                      <a:lnTo>
                        <a:pt x="576" y="301"/>
                      </a:lnTo>
                      <a:lnTo>
                        <a:pt x="576" y="324"/>
                      </a:lnTo>
                      <a:lnTo>
                        <a:pt x="622" y="347"/>
                      </a:lnTo>
                      <a:lnTo>
                        <a:pt x="530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6" name="Freeform 98" descr="市松模様 (小)"/>
                <p:cNvSpPr>
                  <a:spLocks/>
                </p:cNvSpPr>
                <p:nvPr/>
              </p:nvSpPr>
              <p:spPr bwMode="auto">
                <a:xfrm>
                  <a:off x="7703" y="2693"/>
                  <a:ext cx="100" cy="110"/>
                </a:xfrm>
                <a:custGeom>
                  <a:avLst/>
                  <a:gdLst>
                    <a:gd name="T0" fmla="*/ 100 w 100"/>
                    <a:gd name="T1" fmla="*/ 20 h 110"/>
                    <a:gd name="T2" fmla="*/ 60 w 100"/>
                    <a:gd name="T3" fmla="*/ 110 h 110"/>
                    <a:gd name="T4" fmla="*/ 0 w 100"/>
                    <a:gd name="T5" fmla="*/ 60 h 110"/>
                    <a:gd name="T6" fmla="*/ 30 w 100"/>
                    <a:gd name="T7" fmla="*/ 0 h 110"/>
                    <a:gd name="T8" fmla="*/ 100 w 100"/>
                    <a:gd name="T9" fmla="*/ 2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10">
                      <a:moveTo>
                        <a:pt x="100" y="20"/>
                      </a:moveTo>
                      <a:lnTo>
                        <a:pt x="60" y="110"/>
                      </a:ln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00" y="2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7" name="Freeform 99" descr="市松模様 (小)"/>
                <p:cNvSpPr>
                  <a:spLocks/>
                </p:cNvSpPr>
                <p:nvPr/>
              </p:nvSpPr>
              <p:spPr bwMode="auto">
                <a:xfrm>
                  <a:off x="8065" y="2176"/>
                  <a:ext cx="122" cy="60"/>
                </a:xfrm>
                <a:custGeom>
                  <a:avLst/>
                  <a:gdLst>
                    <a:gd name="T0" fmla="*/ 122 w 122"/>
                    <a:gd name="T1" fmla="*/ 42 h 60"/>
                    <a:gd name="T2" fmla="*/ 0 w 122"/>
                    <a:gd name="T3" fmla="*/ 60 h 60"/>
                    <a:gd name="T4" fmla="*/ 30 w 122"/>
                    <a:gd name="T5" fmla="*/ 0 h 60"/>
                    <a:gd name="T6" fmla="*/ 122 w 122"/>
                    <a:gd name="T7" fmla="*/ 4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60">
                      <a:moveTo>
                        <a:pt x="122" y="42"/>
                      </a:move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22" y="4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8" name="Freeform 100"/>
                <p:cNvSpPr>
                  <a:spLocks/>
                </p:cNvSpPr>
                <p:nvPr/>
              </p:nvSpPr>
              <p:spPr bwMode="auto">
                <a:xfrm>
                  <a:off x="5759" y="3615"/>
                  <a:ext cx="122" cy="55"/>
                </a:xfrm>
                <a:custGeom>
                  <a:avLst/>
                  <a:gdLst>
                    <a:gd name="T0" fmla="*/ 122 w 122"/>
                    <a:gd name="T1" fmla="*/ 37 h 55"/>
                    <a:gd name="T2" fmla="*/ 0 w 122"/>
                    <a:gd name="T3" fmla="*/ 55 h 55"/>
                    <a:gd name="T4" fmla="*/ 31 w 122"/>
                    <a:gd name="T5" fmla="*/ 0 h 55"/>
                    <a:gd name="T6" fmla="*/ 86 w 122"/>
                    <a:gd name="T7" fmla="*/ 0 h 55"/>
                    <a:gd name="T8" fmla="*/ 122 w 122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5">
                      <a:moveTo>
                        <a:pt x="122" y="37"/>
                      </a:moveTo>
                      <a:lnTo>
                        <a:pt x="0" y="55"/>
                      </a:lnTo>
                      <a:lnTo>
                        <a:pt x="31" y="0"/>
                      </a:lnTo>
                      <a:lnTo>
                        <a:pt x="86" y="0"/>
                      </a:lnTo>
                      <a:lnTo>
                        <a:pt x="122" y="3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9" name="Freeform 101"/>
                <p:cNvSpPr>
                  <a:spLocks/>
                </p:cNvSpPr>
                <p:nvPr/>
              </p:nvSpPr>
              <p:spPr bwMode="auto">
                <a:xfrm>
                  <a:off x="3739" y="5419"/>
                  <a:ext cx="62" cy="98"/>
                </a:xfrm>
                <a:custGeom>
                  <a:avLst/>
                  <a:gdLst>
                    <a:gd name="T0" fmla="*/ 62 w 62"/>
                    <a:gd name="T1" fmla="*/ 0 h 98"/>
                    <a:gd name="T2" fmla="*/ 9 w 62"/>
                    <a:gd name="T3" fmla="*/ 98 h 98"/>
                    <a:gd name="T4" fmla="*/ 0 w 62"/>
                    <a:gd name="T5" fmla="*/ 9 h 98"/>
                    <a:gd name="T6" fmla="*/ 62 w 62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98">
                      <a:moveTo>
                        <a:pt x="62" y="0"/>
                      </a:moveTo>
                      <a:lnTo>
                        <a:pt x="9" y="98"/>
                      </a:lnTo>
                      <a:lnTo>
                        <a:pt x="0" y="9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0" name="Freeform 102"/>
                <p:cNvSpPr>
                  <a:spLocks/>
                </p:cNvSpPr>
                <p:nvPr/>
              </p:nvSpPr>
              <p:spPr bwMode="auto">
                <a:xfrm>
                  <a:off x="3084" y="7450"/>
                  <a:ext cx="115" cy="80"/>
                </a:xfrm>
                <a:custGeom>
                  <a:avLst/>
                  <a:gdLst>
                    <a:gd name="T0" fmla="*/ 115 w 115"/>
                    <a:gd name="T1" fmla="*/ 0 h 80"/>
                    <a:gd name="T2" fmla="*/ 45 w 115"/>
                    <a:gd name="T3" fmla="*/ 80 h 80"/>
                    <a:gd name="T4" fmla="*/ 0 w 115"/>
                    <a:gd name="T5" fmla="*/ 45 h 80"/>
                    <a:gd name="T6" fmla="*/ 53 w 115"/>
                    <a:gd name="T7" fmla="*/ 0 h 80"/>
                    <a:gd name="T8" fmla="*/ 115 w 115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80">
                      <a:moveTo>
                        <a:pt x="115" y="0"/>
                      </a:moveTo>
                      <a:lnTo>
                        <a:pt x="45" y="80"/>
                      </a:lnTo>
                      <a:lnTo>
                        <a:pt x="0" y="45"/>
                      </a:lnTo>
                      <a:lnTo>
                        <a:pt x="53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1" name="Freeform 103"/>
                <p:cNvSpPr>
                  <a:spLocks/>
                </p:cNvSpPr>
                <p:nvPr/>
              </p:nvSpPr>
              <p:spPr bwMode="auto">
                <a:xfrm>
                  <a:off x="3323" y="6442"/>
                  <a:ext cx="44" cy="89"/>
                </a:xfrm>
                <a:custGeom>
                  <a:avLst/>
                  <a:gdLst>
                    <a:gd name="T0" fmla="*/ 44 w 44"/>
                    <a:gd name="T1" fmla="*/ 28 h 89"/>
                    <a:gd name="T2" fmla="*/ 9 w 44"/>
                    <a:gd name="T3" fmla="*/ 89 h 89"/>
                    <a:gd name="T4" fmla="*/ 0 w 44"/>
                    <a:gd name="T5" fmla="*/ 0 h 89"/>
                    <a:gd name="T6" fmla="*/ 44 w 44"/>
                    <a:gd name="T7" fmla="*/ 2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89">
                      <a:moveTo>
                        <a:pt x="44" y="28"/>
                      </a:moveTo>
                      <a:lnTo>
                        <a:pt x="9" y="89"/>
                      </a:lnTo>
                      <a:lnTo>
                        <a:pt x="0" y="0"/>
                      </a:lnTo>
                      <a:lnTo>
                        <a:pt x="44" y="2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2" name="Freeform 104"/>
                <p:cNvSpPr>
                  <a:spLocks/>
                </p:cNvSpPr>
                <p:nvPr/>
              </p:nvSpPr>
              <p:spPr bwMode="auto">
                <a:xfrm>
                  <a:off x="9560" y="1994"/>
                  <a:ext cx="71" cy="50"/>
                </a:xfrm>
                <a:custGeom>
                  <a:avLst/>
                  <a:gdLst>
                    <a:gd name="T0" fmla="*/ 71 w 71"/>
                    <a:gd name="T1" fmla="*/ 23 h 50"/>
                    <a:gd name="T2" fmla="*/ 9 w 71"/>
                    <a:gd name="T3" fmla="*/ 50 h 50"/>
                    <a:gd name="T4" fmla="*/ 0 w 71"/>
                    <a:gd name="T5" fmla="*/ 0 h 50"/>
                    <a:gd name="T6" fmla="*/ 71 w 71"/>
                    <a:gd name="T7" fmla="*/ 2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50">
                      <a:moveTo>
                        <a:pt x="71" y="23"/>
                      </a:moveTo>
                      <a:lnTo>
                        <a:pt x="9" y="50"/>
                      </a:lnTo>
                      <a:lnTo>
                        <a:pt x="0" y="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3" name="Freeform 105"/>
                <p:cNvSpPr>
                  <a:spLocks/>
                </p:cNvSpPr>
                <p:nvPr/>
              </p:nvSpPr>
              <p:spPr bwMode="auto">
                <a:xfrm>
                  <a:off x="11165" y="2408"/>
                  <a:ext cx="157" cy="189"/>
                </a:xfrm>
                <a:custGeom>
                  <a:avLst/>
                  <a:gdLst>
                    <a:gd name="T0" fmla="*/ 127 w 157"/>
                    <a:gd name="T1" fmla="*/ 0 h 189"/>
                    <a:gd name="T2" fmla="*/ 157 w 157"/>
                    <a:gd name="T3" fmla="*/ 22 h 189"/>
                    <a:gd name="T4" fmla="*/ 75 w 157"/>
                    <a:gd name="T5" fmla="*/ 120 h 189"/>
                    <a:gd name="T6" fmla="*/ 27 w 157"/>
                    <a:gd name="T7" fmla="*/ 189 h 189"/>
                    <a:gd name="T8" fmla="*/ 0 w 157"/>
                    <a:gd name="T9" fmla="*/ 127 h 189"/>
                    <a:gd name="T10" fmla="*/ 37 w 157"/>
                    <a:gd name="T11" fmla="*/ 67 h 189"/>
                    <a:gd name="T12" fmla="*/ 127 w 157"/>
                    <a:gd name="T13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189">
                      <a:moveTo>
                        <a:pt x="127" y="0"/>
                      </a:moveTo>
                      <a:lnTo>
                        <a:pt x="157" y="22"/>
                      </a:lnTo>
                      <a:lnTo>
                        <a:pt x="75" y="120"/>
                      </a:lnTo>
                      <a:lnTo>
                        <a:pt x="27" y="189"/>
                      </a:lnTo>
                      <a:lnTo>
                        <a:pt x="0" y="127"/>
                      </a:lnTo>
                      <a:lnTo>
                        <a:pt x="37" y="67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4" name="Freeform 106"/>
                <p:cNvSpPr>
                  <a:spLocks/>
                </p:cNvSpPr>
                <p:nvPr/>
              </p:nvSpPr>
              <p:spPr bwMode="auto">
                <a:xfrm>
                  <a:off x="11015" y="2483"/>
                  <a:ext cx="90" cy="97"/>
                </a:xfrm>
                <a:custGeom>
                  <a:avLst/>
                  <a:gdLst>
                    <a:gd name="T0" fmla="*/ 60 w 90"/>
                    <a:gd name="T1" fmla="*/ 0 h 97"/>
                    <a:gd name="T2" fmla="*/ 90 w 90"/>
                    <a:gd name="T3" fmla="*/ 52 h 97"/>
                    <a:gd name="T4" fmla="*/ 60 w 90"/>
                    <a:gd name="T5" fmla="*/ 97 h 97"/>
                    <a:gd name="T6" fmla="*/ 15 w 90"/>
                    <a:gd name="T7" fmla="*/ 97 h 97"/>
                    <a:gd name="T8" fmla="*/ 0 w 90"/>
                    <a:gd name="T9" fmla="*/ 22 h 97"/>
                    <a:gd name="T10" fmla="*/ 60 w 90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97">
                      <a:moveTo>
                        <a:pt x="60" y="0"/>
                      </a:moveTo>
                      <a:lnTo>
                        <a:pt x="90" y="52"/>
                      </a:lnTo>
                      <a:lnTo>
                        <a:pt x="60" y="97"/>
                      </a:lnTo>
                      <a:lnTo>
                        <a:pt x="15" y="97"/>
                      </a:lnTo>
                      <a:lnTo>
                        <a:pt x="0" y="2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" name="Freeform 107"/>
                <p:cNvSpPr>
                  <a:spLocks/>
                </p:cNvSpPr>
                <p:nvPr/>
              </p:nvSpPr>
              <p:spPr bwMode="auto">
                <a:xfrm>
                  <a:off x="10499" y="2553"/>
                  <a:ext cx="94" cy="60"/>
                </a:xfrm>
                <a:custGeom>
                  <a:avLst/>
                  <a:gdLst>
                    <a:gd name="T0" fmla="*/ 38 w 94"/>
                    <a:gd name="T1" fmla="*/ 0 h 60"/>
                    <a:gd name="T2" fmla="*/ 94 w 94"/>
                    <a:gd name="T3" fmla="*/ 44 h 60"/>
                    <a:gd name="T4" fmla="*/ 0 w 94"/>
                    <a:gd name="T5" fmla="*/ 60 h 60"/>
                    <a:gd name="T6" fmla="*/ 38 w 94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60">
                      <a:moveTo>
                        <a:pt x="38" y="0"/>
                      </a:moveTo>
                      <a:lnTo>
                        <a:pt x="94" y="44"/>
                      </a:lnTo>
                      <a:lnTo>
                        <a:pt x="0" y="6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6" name="Freeform 108"/>
                <p:cNvSpPr>
                  <a:spLocks/>
                </p:cNvSpPr>
                <p:nvPr/>
              </p:nvSpPr>
              <p:spPr bwMode="auto">
                <a:xfrm>
                  <a:off x="9928" y="2490"/>
                  <a:ext cx="73" cy="120"/>
                </a:xfrm>
                <a:custGeom>
                  <a:avLst/>
                  <a:gdLst>
                    <a:gd name="T0" fmla="*/ 20 w 73"/>
                    <a:gd name="T1" fmla="*/ 0 h 120"/>
                    <a:gd name="T2" fmla="*/ 73 w 73"/>
                    <a:gd name="T3" fmla="*/ 23 h 120"/>
                    <a:gd name="T4" fmla="*/ 65 w 73"/>
                    <a:gd name="T5" fmla="*/ 120 h 120"/>
                    <a:gd name="T6" fmla="*/ 0 w 73"/>
                    <a:gd name="T7" fmla="*/ 53 h 120"/>
                    <a:gd name="T8" fmla="*/ 20 w 73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120">
                      <a:moveTo>
                        <a:pt x="20" y="0"/>
                      </a:moveTo>
                      <a:lnTo>
                        <a:pt x="73" y="23"/>
                      </a:lnTo>
                      <a:lnTo>
                        <a:pt x="65" y="120"/>
                      </a:lnTo>
                      <a:lnTo>
                        <a:pt x="0" y="5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7" name="Freeform 109"/>
                <p:cNvSpPr>
                  <a:spLocks/>
                </p:cNvSpPr>
                <p:nvPr/>
              </p:nvSpPr>
              <p:spPr bwMode="auto">
                <a:xfrm>
                  <a:off x="9717" y="2592"/>
                  <a:ext cx="77" cy="52"/>
                </a:xfrm>
                <a:custGeom>
                  <a:avLst/>
                  <a:gdLst>
                    <a:gd name="T0" fmla="*/ 40 w 77"/>
                    <a:gd name="T1" fmla="*/ 0 h 52"/>
                    <a:gd name="T2" fmla="*/ 77 w 77"/>
                    <a:gd name="T3" fmla="*/ 45 h 52"/>
                    <a:gd name="T4" fmla="*/ 0 w 77"/>
                    <a:gd name="T5" fmla="*/ 52 h 52"/>
                    <a:gd name="T6" fmla="*/ 40 w 77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52">
                      <a:moveTo>
                        <a:pt x="40" y="0"/>
                      </a:moveTo>
                      <a:lnTo>
                        <a:pt x="77" y="45"/>
                      </a:lnTo>
                      <a:lnTo>
                        <a:pt x="0" y="5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8" name="Freeform 110"/>
                <p:cNvSpPr>
                  <a:spLocks/>
                </p:cNvSpPr>
                <p:nvPr/>
              </p:nvSpPr>
              <p:spPr bwMode="auto">
                <a:xfrm>
                  <a:off x="9669" y="2628"/>
                  <a:ext cx="45" cy="45"/>
                </a:xfrm>
                <a:custGeom>
                  <a:avLst/>
                  <a:gdLst>
                    <a:gd name="T0" fmla="*/ 15 w 45"/>
                    <a:gd name="T1" fmla="*/ 0 h 45"/>
                    <a:gd name="T2" fmla="*/ 45 w 45"/>
                    <a:gd name="T3" fmla="*/ 44 h 45"/>
                    <a:gd name="T4" fmla="*/ 0 w 45"/>
                    <a:gd name="T5" fmla="*/ 45 h 45"/>
                    <a:gd name="T6" fmla="*/ 15 w 4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5">
                      <a:moveTo>
                        <a:pt x="15" y="0"/>
                      </a:moveTo>
                      <a:lnTo>
                        <a:pt x="45" y="44"/>
                      </a:lnTo>
                      <a:lnTo>
                        <a:pt x="0" y="4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9" name="Freeform 111"/>
                <p:cNvSpPr>
                  <a:spLocks/>
                </p:cNvSpPr>
                <p:nvPr/>
              </p:nvSpPr>
              <p:spPr bwMode="auto">
                <a:xfrm>
                  <a:off x="9793" y="2710"/>
                  <a:ext cx="45" cy="60"/>
                </a:xfrm>
                <a:custGeom>
                  <a:avLst/>
                  <a:gdLst>
                    <a:gd name="T0" fmla="*/ 30 w 45"/>
                    <a:gd name="T1" fmla="*/ 15 h 60"/>
                    <a:gd name="T2" fmla="*/ 45 w 45"/>
                    <a:gd name="T3" fmla="*/ 60 h 60"/>
                    <a:gd name="T4" fmla="*/ 7 w 45"/>
                    <a:gd name="T5" fmla="*/ 60 h 60"/>
                    <a:gd name="T6" fmla="*/ 0 w 45"/>
                    <a:gd name="T7" fmla="*/ 0 h 60"/>
                    <a:gd name="T8" fmla="*/ 30 w 45"/>
                    <a:gd name="T9" fmla="*/ 1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0">
                      <a:moveTo>
                        <a:pt x="30" y="15"/>
                      </a:moveTo>
                      <a:lnTo>
                        <a:pt x="45" y="60"/>
                      </a:ln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0" name="Freeform 112"/>
                <p:cNvSpPr>
                  <a:spLocks/>
                </p:cNvSpPr>
                <p:nvPr/>
              </p:nvSpPr>
              <p:spPr bwMode="auto">
                <a:xfrm>
                  <a:off x="10131" y="3417"/>
                  <a:ext cx="48" cy="67"/>
                </a:xfrm>
                <a:custGeom>
                  <a:avLst/>
                  <a:gdLst>
                    <a:gd name="T0" fmla="*/ 48 w 48"/>
                    <a:gd name="T1" fmla="*/ 14 h 67"/>
                    <a:gd name="T2" fmla="*/ 33 w 48"/>
                    <a:gd name="T3" fmla="*/ 67 h 67"/>
                    <a:gd name="T4" fmla="*/ 0 w 48"/>
                    <a:gd name="T5" fmla="*/ 0 h 67"/>
                    <a:gd name="T6" fmla="*/ 48 w 48"/>
                    <a:gd name="T7" fmla="*/ 1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67">
                      <a:moveTo>
                        <a:pt x="48" y="14"/>
                      </a:moveTo>
                      <a:lnTo>
                        <a:pt x="33" y="67"/>
                      </a:lnTo>
                      <a:lnTo>
                        <a:pt x="0" y="0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1" name="Freeform 113"/>
                <p:cNvSpPr>
                  <a:spLocks/>
                </p:cNvSpPr>
                <p:nvPr/>
              </p:nvSpPr>
              <p:spPr bwMode="auto">
                <a:xfrm>
                  <a:off x="11247" y="4476"/>
                  <a:ext cx="142" cy="120"/>
                </a:xfrm>
                <a:custGeom>
                  <a:avLst/>
                  <a:gdLst>
                    <a:gd name="T0" fmla="*/ 75 w 142"/>
                    <a:gd name="T1" fmla="*/ 0 h 120"/>
                    <a:gd name="T2" fmla="*/ 142 w 142"/>
                    <a:gd name="T3" fmla="*/ 47 h 120"/>
                    <a:gd name="T4" fmla="*/ 30 w 142"/>
                    <a:gd name="T5" fmla="*/ 120 h 120"/>
                    <a:gd name="T6" fmla="*/ 0 w 142"/>
                    <a:gd name="T7" fmla="*/ 60 h 120"/>
                    <a:gd name="T8" fmla="*/ 7 w 142"/>
                    <a:gd name="T9" fmla="*/ 8 h 120"/>
                    <a:gd name="T10" fmla="*/ 75 w 142"/>
                    <a:gd name="T1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2" h="120">
                      <a:moveTo>
                        <a:pt x="75" y="0"/>
                      </a:moveTo>
                      <a:lnTo>
                        <a:pt x="142" y="47"/>
                      </a:lnTo>
                      <a:lnTo>
                        <a:pt x="30" y="120"/>
                      </a:lnTo>
                      <a:lnTo>
                        <a:pt x="0" y="60"/>
                      </a:lnTo>
                      <a:lnTo>
                        <a:pt x="7" y="8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2" name="Freeform 114" descr="市松模様 (小)"/>
                <p:cNvSpPr>
                  <a:spLocks/>
                </p:cNvSpPr>
                <p:nvPr/>
              </p:nvSpPr>
              <p:spPr bwMode="auto">
                <a:xfrm>
                  <a:off x="7175" y="3128"/>
                  <a:ext cx="67" cy="75"/>
                </a:xfrm>
                <a:custGeom>
                  <a:avLst/>
                  <a:gdLst>
                    <a:gd name="T0" fmla="*/ 67 w 67"/>
                    <a:gd name="T1" fmla="*/ 0 h 75"/>
                    <a:gd name="T2" fmla="*/ 67 w 67"/>
                    <a:gd name="T3" fmla="*/ 60 h 75"/>
                    <a:gd name="T4" fmla="*/ 22 w 67"/>
                    <a:gd name="T5" fmla="*/ 75 h 75"/>
                    <a:gd name="T6" fmla="*/ 0 w 67"/>
                    <a:gd name="T7" fmla="*/ 45 h 75"/>
                    <a:gd name="T8" fmla="*/ 67 w 6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5">
                      <a:moveTo>
                        <a:pt x="67" y="0"/>
                      </a:moveTo>
                      <a:lnTo>
                        <a:pt x="67" y="60"/>
                      </a:lnTo>
                      <a:lnTo>
                        <a:pt x="22" y="75"/>
                      </a:lnTo>
                      <a:lnTo>
                        <a:pt x="0" y="45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9" name="Freeform 27"/>
              <p:cNvSpPr>
                <a:spLocks/>
              </p:cNvSpPr>
              <p:nvPr/>
            </p:nvSpPr>
            <p:spPr bwMode="auto">
              <a:xfrm>
                <a:off x="3747364" y="3252972"/>
                <a:ext cx="544897" cy="630320"/>
              </a:xfrm>
              <a:custGeom>
                <a:avLst/>
                <a:gdLst>
                  <a:gd name="T0" fmla="*/ 0 w 1226"/>
                  <a:gd name="T1" fmla="*/ 508 h 1295"/>
                  <a:gd name="T2" fmla="*/ 0 w 1226"/>
                  <a:gd name="T3" fmla="*/ 462 h 1295"/>
                  <a:gd name="T4" fmla="*/ 140 w 1226"/>
                  <a:gd name="T5" fmla="*/ 416 h 1295"/>
                  <a:gd name="T6" fmla="*/ 163 w 1226"/>
                  <a:gd name="T7" fmla="*/ 370 h 1295"/>
                  <a:gd name="T8" fmla="*/ 163 w 1226"/>
                  <a:gd name="T9" fmla="*/ 301 h 1295"/>
                  <a:gd name="T10" fmla="*/ 163 w 1226"/>
                  <a:gd name="T11" fmla="*/ 186 h 1295"/>
                  <a:gd name="T12" fmla="*/ 277 w 1226"/>
                  <a:gd name="T13" fmla="*/ 186 h 1295"/>
                  <a:gd name="T14" fmla="*/ 346 w 1226"/>
                  <a:gd name="T15" fmla="*/ 138 h 1295"/>
                  <a:gd name="T16" fmla="*/ 415 w 1226"/>
                  <a:gd name="T17" fmla="*/ 115 h 1295"/>
                  <a:gd name="T18" fmla="*/ 509 w 1226"/>
                  <a:gd name="T19" fmla="*/ 161 h 1295"/>
                  <a:gd name="T20" fmla="*/ 578 w 1226"/>
                  <a:gd name="T21" fmla="*/ 186 h 1295"/>
                  <a:gd name="T22" fmla="*/ 670 w 1226"/>
                  <a:gd name="T23" fmla="*/ 138 h 1295"/>
                  <a:gd name="T24" fmla="*/ 739 w 1226"/>
                  <a:gd name="T25" fmla="*/ 92 h 1295"/>
                  <a:gd name="T26" fmla="*/ 808 w 1226"/>
                  <a:gd name="T27" fmla="*/ 69 h 1295"/>
                  <a:gd name="T28" fmla="*/ 902 w 1226"/>
                  <a:gd name="T29" fmla="*/ 138 h 1295"/>
                  <a:gd name="T30" fmla="*/ 948 w 1226"/>
                  <a:gd name="T31" fmla="*/ 0 h 1295"/>
                  <a:gd name="T32" fmla="*/ 1063 w 1226"/>
                  <a:gd name="T33" fmla="*/ 0 h 1295"/>
                  <a:gd name="T34" fmla="*/ 1203 w 1226"/>
                  <a:gd name="T35" fmla="*/ 0 h 1295"/>
                  <a:gd name="T36" fmla="*/ 1226 w 1226"/>
                  <a:gd name="T37" fmla="*/ 92 h 1295"/>
                  <a:gd name="T38" fmla="*/ 1203 w 1226"/>
                  <a:gd name="T39" fmla="*/ 186 h 1295"/>
                  <a:gd name="T40" fmla="*/ 1178 w 1226"/>
                  <a:gd name="T41" fmla="*/ 462 h 1295"/>
                  <a:gd name="T42" fmla="*/ 1109 w 1226"/>
                  <a:gd name="T43" fmla="*/ 671 h 1295"/>
                  <a:gd name="T44" fmla="*/ 1040 w 1226"/>
                  <a:gd name="T45" fmla="*/ 671 h 1295"/>
                  <a:gd name="T46" fmla="*/ 1017 w 1226"/>
                  <a:gd name="T47" fmla="*/ 764 h 1295"/>
                  <a:gd name="T48" fmla="*/ 1040 w 1226"/>
                  <a:gd name="T49" fmla="*/ 833 h 1295"/>
                  <a:gd name="T50" fmla="*/ 1040 w 1226"/>
                  <a:gd name="T51" fmla="*/ 902 h 1295"/>
                  <a:gd name="T52" fmla="*/ 1063 w 1226"/>
                  <a:gd name="T53" fmla="*/ 950 h 1295"/>
                  <a:gd name="T54" fmla="*/ 1109 w 1226"/>
                  <a:gd name="T55" fmla="*/ 1042 h 1295"/>
                  <a:gd name="T56" fmla="*/ 971 w 1226"/>
                  <a:gd name="T57" fmla="*/ 1134 h 1295"/>
                  <a:gd name="T58" fmla="*/ 856 w 1226"/>
                  <a:gd name="T59" fmla="*/ 1203 h 1295"/>
                  <a:gd name="T60" fmla="*/ 693 w 1226"/>
                  <a:gd name="T61" fmla="*/ 1295 h 1295"/>
                  <a:gd name="T62" fmla="*/ 624 w 1226"/>
                  <a:gd name="T63" fmla="*/ 1249 h 1295"/>
                  <a:gd name="T64" fmla="*/ 532 w 1226"/>
                  <a:gd name="T65" fmla="*/ 1203 h 1295"/>
                  <a:gd name="T66" fmla="*/ 486 w 1226"/>
                  <a:gd name="T67" fmla="*/ 1157 h 1295"/>
                  <a:gd name="T68" fmla="*/ 463 w 1226"/>
                  <a:gd name="T69" fmla="*/ 1042 h 1295"/>
                  <a:gd name="T70" fmla="*/ 415 w 1226"/>
                  <a:gd name="T71" fmla="*/ 1042 h 1295"/>
                  <a:gd name="T72" fmla="*/ 323 w 1226"/>
                  <a:gd name="T73" fmla="*/ 1065 h 1295"/>
                  <a:gd name="T74" fmla="*/ 209 w 1226"/>
                  <a:gd name="T75" fmla="*/ 1019 h 1295"/>
                  <a:gd name="T76" fmla="*/ 186 w 1226"/>
                  <a:gd name="T77" fmla="*/ 902 h 1295"/>
                  <a:gd name="T78" fmla="*/ 71 w 1226"/>
                  <a:gd name="T79" fmla="*/ 833 h 1295"/>
                  <a:gd name="T80" fmla="*/ 94 w 1226"/>
                  <a:gd name="T81" fmla="*/ 625 h 1295"/>
                  <a:gd name="T82" fmla="*/ 0 w 1226"/>
                  <a:gd name="T83" fmla="*/ 508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6" h="1295">
                    <a:moveTo>
                      <a:pt x="0" y="508"/>
                    </a:moveTo>
                    <a:lnTo>
                      <a:pt x="0" y="462"/>
                    </a:lnTo>
                    <a:lnTo>
                      <a:pt x="140" y="416"/>
                    </a:lnTo>
                    <a:lnTo>
                      <a:pt x="163" y="370"/>
                    </a:lnTo>
                    <a:lnTo>
                      <a:pt x="163" y="301"/>
                    </a:lnTo>
                    <a:lnTo>
                      <a:pt x="163" y="186"/>
                    </a:lnTo>
                    <a:lnTo>
                      <a:pt x="277" y="186"/>
                    </a:lnTo>
                    <a:lnTo>
                      <a:pt x="346" y="138"/>
                    </a:lnTo>
                    <a:lnTo>
                      <a:pt x="415" y="115"/>
                    </a:lnTo>
                    <a:lnTo>
                      <a:pt x="509" y="161"/>
                    </a:lnTo>
                    <a:lnTo>
                      <a:pt x="578" y="186"/>
                    </a:lnTo>
                    <a:lnTo>
                      <a:pt x="670" y="138"/>
                    </a:lnTo>
                    <a:lnTo>
                      <a:pt x="739" y="92"/>
                    </a:lnTo>
                    <a:lnTo>
                      <a:pt x="808" y="69"/>
                    </a:lnTo>
                    <a:lnTo>
                      <a:pt x="902" y="138"/>
                    </a:lnTo>
                    <a:lnTo>
                      <a:pt x="948" y="0"/>
                    </a:lnTo>
                    <a:lnTo>
                      <a:pt x="1063" y="0"/>
                    </a:lnTo>
                    <a:lnTo>
                      <a:pt x="1203" y="0"/>
                    </a:lnTo>
                    <a:lnTo>
                      <a:pt x="1226" y="92"/>
                    </a:lnTo>
                    <a:lnTo>
                      <a:pt x="1203" y="186"/>
                    </a:lnTo>
                    <a:lnTo>
                      <a:pt x="1178" y="462"/>
                    </a:lnTo>
                    <a:lnTo>
                      <a:pt x="1109" y="671"/>
                    </a:lnTo>
                    <a:lnTo>
                      <a:pt x="1040" y="671"/>
                    </a:lnTo>
                    <a:lnTo>
                      <a:pt x="1017" y="764"/>
                    </a:lnTo>
                    <a:lnTo>
                      <a:pt x="1040" y="833"/>
                    </a:lnTo>
                    <a:lnTo>
                      <a:pt x="1040" y="902"/>
                    </a:lnTo>
                    <a:lnTo>
                      <a:pt x="1063" y="950"/>
                    </a:lnTo>
                    <a:lnTo>
                      <a:pt x="1109" y="1042"/>
                    </a:lnTo>
                    <a:lnTo>
                      <a:pt x="971" y="1134"/>
                    </a:lnTo>
                    <a:lnTo>
                      <a:pt x="856" y="1203"/>
                    </a:lnTo>
                    <a:lnTo>
                      <a:pt x="693" y="1295"/>
                    </a:lnTo>
                    <a:lnTo>
                      <a:pt x="624" y="1249"/>
                    </a:lnTo>
                    <a:lnTo>
                      <a:pt x="532" y="1203"/>
                    </a:lnTo>
                    <a:lnTo>
                      <a:pt x="486" y="1157"/>
                    </a:lnTo>
                    <a:lnTo>
                      <a:pt x="463" y="1042"/>
                    </a:lnTo>
                    <a:lnTo>
                      <a:pt x="415" y="1042"/>
                    </a:lnTo>
                    <a:lnTo>
                      <a:pt x="323" y="1065"/>
                    </a:lnTo>
                    <a:lnTo>
                      <a:pt x="209" y="1019"/>
                    </a:lnTo>
                    <a:lnTo>
                      <a:pt x="186" y="902"/>
                    </a:lnTo>
                    <a:lnTo>
                      <a:pt x="71" y="833"/>
                    </a:lnTo>
                    <a:lnTo>
                      <a:pt x="94" y="625"/>
                    </a:lnTo>
                    <a:lnTo>
                      <a:pt x="0" y="508"/>
                    </a:lnTo>
                    <a:close/>
                  </a:path>
                </a:pathLst>
              </a:custGeom>
              <a:grp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円/楕円 360"/>
            <p:cNvSpPr/>
            <p:nvPr/>
          </p:nvSpPr>
          <p:spPr>
            <a:xfrm>
              <a:off x="7709136" y="1885945"/>
              <a:ext cx="216024" cy="2081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2" name="グループ化 361"/>
          <p:cNvGrpSpPr>
            <a:grpSpLocks noChangeAspect="1"/>
          </p:cNvGrpSpPr>
          <p:nvPr/>
        </p:nvGrpSpPr>
        <p:grpSpPr>
          <a:xfrm>
            <a:off x="7956901" y="2896811"/>
            <a:ext cx="1714549" cy="1296000"/>
            <a:chOff x="6868799" y="752960"/>
            <a:chExt cx="2883716" cy="2179754"/>
          </a:xfrm>
        </p:grpSpPr>
        <p:grpSp>
          <p:nvGrpSpPr>
            <p:cNvPr id="363" name="グループ化 362"/>
            <p:cNvGrpSpPr/>
            <p:nvPr/>
          </p:nvGrpSpPr>
          <p:grpSpPr>
            <a:xfrm>
              <a:off x="6868799" y="752960"/>
              <a:ext cx="2883716" cy="2179754"/>
              <a:chOff x="2464233" y="1766002"/>
              <a:chExt cx="4928521" cy="3761962"/>
            </a:xfrm>
            <a:solidFill>
              <a:schemeClr val="bg1"/>
            </a:solidFill>
          </p:grpSpPr>
          <p:grpSp>
            <p:nvGrpSpPr>
              <p:cNvPr id="365" name="Group 2"/>
              <p:cNvGrpSpPr>
                <a:grpSpLocks/>
              </p:cNvGrpSpPr>
              <p:nvPr/>
            </p:nvGrpSpPr>
            <p:grpSpPr bwMode="auto">
              <a:xfrm>
                <a:off x="2464233" y="1766002"/>
                <a:ext cx="4928521" cy="3761962"/>
                <a:chOff x="1929" y="1647"/>
                <a:chExt cx="11089" cy="7729"/>
              </a:xfrm>
              <a:grpFill/>
            </p:grpSpPr>
            <p:sp>
              <p:nvSpPr>
                <p:cNvPr id="367" name="Freeform 3"/>
                <p:cNvSpPr>
                  <a:spLocks/>
                </p:cNvSpPr>
                <p:nvPr/>
              </p:nvSpPr>
              <p:spPr bwMode="auto">
                <a:xfrm>
                  <a:off x="1929" y="2434"/>
                  <a:ext cx="11089" cy="6942"/>
                </a:xfrm>
                <a:custGeom>
                  <a:avLst/>
                  <a:gdLst>
                    <a:gd name="T0" fmla="*/ 2736 w 4829"/>
                    <a:gd name="T1" fmla="*/ 171 h 3018"/>
                    <a:gd name="T2" fmla="*/ 3108 w 4829"/>
                    <a:gd name="T3" fmla="*/ 161 h 3018"/>
                    <a:gd name="T4" fmla="*/ 3199 w 4829"/>
                    <a:gd name="T5" fmla="*/ 0 h 3018"/>
                    <a:gd name="T6" fmla="*/ 3400 w 4829"/>
                    <a:gd name="T7" fmla="*/ 131 h 3018"/>
                    <a:gd name="T8" fmla="*/ 3390 w 4829"/>
                    <a:gd name="T9" fmla="*/ 564 h 3018"/>
                    <a:gd name="T10" fmla="*/ 3491 w 4829"/>
                    <a:gd name="T11" fmla="*/ 885 h 3018"/>
                    <a:gd name="T12" fmla="*/ 3883 w 4829"/>
                    <a:gd name="T13" fmla="*/ 885 h 3018"/>
                    <a:gd name="T14" fmla="*/ 4094 w 4829"/>
                    <a:gd name="T15" fmla="*/ 986 h 3018"/>
                    <a:gd name="T16" fmla="*/ 4487 w 4829"/>
                    <a:gd name="T17" fmla="*/ 1187 h 3018"/>
                    <a:gd name="T18" fmla="*/ 4758 w 4829"/>
                    <a:gd name="T19" fmla="*/ 1197 h 3018"/>
                    <a:gd name="T20" fmla="*/ 4768 w 4829"/>
                    <a:gd name="T21" fmla="*/ 1449 h 3018"/>
                    <a:gd name="T22" fmla="*/ 4537 w 4829"/>
                    <a:gd name="T23" fmla="*/ 1620 h 3018"/>
                    <a:gd name="T24" fmla="*/ 4235 w 4829"/>
                    <a:gd name="T25" fmla="*/ 1549 h 3018"/>
                    <a:gd name="T26" fmla="*/ 3923 w 4829"/>
                    <a:gd name="T27" fmla="*/ 1459 h 3018"/>
                    <a:gd name="T28" fmla="*/ 3601 w 4829"/>
                    <a:gd name="T29" fmla="*/ 1308 h 3018"/>
                    <a:gd name="T30" fmla="*/ 3360 w 4829"/>
                    <a:gd name="T31" fmla="*/ 1318 h 3018"/>
                    <a:gd name="T32" fmla="*/ 3058 w 4829"/>
                    <a:gd name="T33" fmla="*/ 1509 h 3018"/>
                    <a:gd name="T34" fmla="*/ 2817 w 4829"/>
                    <a:gd name="T35" fmla="*/ 1670 h 3018"/>
                    <a:gd name="T36" fmla="*/ 2515 w 4829"/>
                    <a:gd name="T37" fmla="*/ 1912 h 3018"/>
                    <a:gd name="T38" fmla="*/ 2042 w 4829"/>
                    <a:gd name="T39" fmla="*/ 1700 h 3018"/>
                    <a:gd name="T40" fmla="*/ 2002 w 4829"/>
                    <a:gd name="T41" fmla="*/ 1952 h 3018"/>
                    <a:gd name="T42" fmla="*/ 1821 w 4829"/>
                    <a:gd name="T43" fmla="*/ 2244 h 3018"/>
                    <a:gd name="T44" fmla="*/ 1449 w 4829"/>
                    <a:gd name="T45" fmla="*/ 2354 h 3018"/>
                    <a:gd name="T46" fmla="*/ 1197 w 4829"/>
                    <a:gd name="T47" fmla="*/ 2314 h 3018"/>
                    <a:gd name="T48" fmla="*/ 1106 w 4829"/>
                    <a:gd name="T49" fmla="*/ 2576 h 3018"/>
                    <a:gd name="T50" fmla="*/ 935 w 4829"/>
                    <a:gd name="T51" fmla="*/ 2958 h 3018"/>
                    <a:gd name="T52" fmla="*/ 674 w 4829"/>
                    <a:gd name="T53" fmla="*/ 2958 h 3018"/>
                    <a:gd name="T54" fmla="*/ 624 w 4829"/>
                    <a:gd name="T55" fmla="*/ 2887 h 3018"/>
                    <a:gd name="T56" fmla="*/ 503 w 4829"/>
                    <a:gd name="T57" fmla="*/ 2817 h 3018"/>
                    <a:gd name="T58" fmla="*/ 463 w 4829"/>
                    <a:gd name="T59" fmla="*/ 2897 h 3018"/>
                    <a:gd name="T60" fmla="*/ 372 w 4829"/>
                    <a:gd name="T61" fmla="*/ 2716 h 3018"/>
                    <a:gd name="T62" fmla="*/ 463 w 4829"/>
                    <a:gd name="T63" fmla="*/ 2666 h 3018"/>
                    <a:gd name="T64" fmla="*/ 614 w 4829"/>
                    <a:gd name="T65" fmla="*/ 2767 h 3018"/>
                    <a:gd name="T66" fmla="*/ 563 w 4829"/>
                    <a:gd name="T67" fmla="*/ 2545 h 3018"/>
                    <a:gd name="T68" fmla="*/ 432 w 4829"/>
                    <a:gd name="T69" fmla="*/ 2374 h 3018"/>
                    <a:gd name="T70" fmla="*/ 432 w 4829"/>
                    <a:gd name="T71" fmla="*/ 2314 h 3018"/>
                    <a:gd name="T72" fmla="*/ 614 w 4829"/>
                    <a:gd name="T73" fmla="*/ 2394 h 3018"/>
                    <a:gd name="T74" fmla="*/ 644 w 4829"/>
                    <a:gd name="T75" fmla="*/ 2203 h 3018"/>
                    <a:gd name="T76" fmla="*/ 775 w 4829"/>
                    <a:gd name="T77" fmla="*/ 2223 h 3018"/>
                    <a:gd name="T78" fmla="*/ 664 w 4829"/>
                    <a:gd name="T79" fmla="*/ 2113 h 3018"/>
                    <a:gd name="T80" fmla="*/ 724 w 4829"/>
                    <a:gd name="T81" fmla="*/ 1992 h 3018"/>
                    <a:gd name="T82" fmla="*/ 785 w 4829"/>
                    <a:gd name="T83" fmla="*/ 2002 h 3018"/>
                    <a:gd name="T84" fmla="*/ 865 w 4829"/>
                    <a:gd name="T85" fmla="*/ 2093 h 3018"/>
                    <a:gd name="T86" fmla="*/ 986 w 4829"/>
                    <a:gd name="T87" fmla="*/ 2042 h 3018"/>
                    <a:gd name="T88" fmla="*/ 1046 w 4829"/>
                    <a:gd name="T89" fmla="*/ 1952 h 3018"/>
                    <a:gd name="T90" fmla="*/ 966 w 4829"/>
                    <a:gd name="T91" fmla="*/ 1851 h 3018"/>
                    <a:gd name="T92" fmla="*/ 1026 w 4829"/>
                    <a:gd name="T93" fmla="*/ 1771 h 3018"/>
                    <a:gd name="T94" fmla="*/ 845 w 4829"/>
                    <a:gd name="T95" fmla="*/ 1660 h 3018"/>
                    <a:gd name="T96" fmla="*/ 935 w 4829"/>
                    <a:gd name="T97" fmla="*/ 1368 h 3018"/>
                    <a:gd name="T98" fmla="*/ 1046 w 4829"/>
                    <a:gd name="T99" fmla="*/ 1197 h 3018"/>
                    <a:gd name="T100" fmla="*/ 925 w 4829"/>
                    <a:gd name="T101" fmla="*/ 1077 h 3018"/>
                    <a:gd name="T102" fmla="*/ 644 w 4829"/>
                    <a:gd name="T103" fmla="*/ 1087 h 3018"/>
                    <a:gd name="T104" fmla="*/ 322 w 4829"/>
                    <a:gd name="T105" fmla="*/ 1097 h 3018"/>
                    <a:gd name="T106" fmla="*/ 111 w 4829"/>
                    <a:gd name="T107" fmla="*/ 1006 h 3018"/>
                    <a:gd name="T108" fmla="*/ 312 w 4829"/>
                    <a:gd name="T109" fmla="*/ 946 h 3018"/>
                    <a:gd name="T110" fmla="*/ 443 w 4829"/>
                    <a:gd name="T111" fmla="*/ 946 h 3018"/>
                    <a:gd name="T112" fmla="*/ 603 w 4829"/>
                    <a:gd name="T113" fmla="*/ 986 h 3018"/>
                    <a:gd name="T114" fmla="*/ 795 w 4829"/>
                    <a:gd name="T115" fmla="*/ 986 h 3018"/>
                    <a:gd name="T116" fmla="*/ 1509 w 4829"/>
                    <a:gd name="T117" fmla="*/ 865 h 3018"/>
                    <a:gd name="T118" fmla="*/ 2143 w 4829"/>
                    <a:gd name="T119" fmla="*/ 795 h 3018"/>
                    <a:gd name="T120" fmla="*/ 2394 w 4829"/>
                    <a:gd name="T121" fmla="*/ 513 h 3018"/>
                    <a:gd name="T122" fmla="*/ 2575 w 4829"/>
                    <a:gd name="T123" fmla="*/ 393 h 3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29" h="3018">
                      <a:moveTo>
                        <a:pt x="2605" y="372"/>
                      </a:moveTo>
                      <a:lnTo>
                        <a:pt x="2626" y="342"/>
                      </a:lnTo>
                      <a:lnTo>
                        <a:pt x="2686" y="292"/>
                      </a:lnTo>
                      <a:lnTo>
                        <a:pt x="2706" y="272"/>
                      </a:lnTo>
                      <a:lnTo>
                        <a:pt x="2706" y="211"/>
                      </a:lnTo>
                      <a:lnTo>
                        <a:pt x="2726" y="221"/>
                      </a:lnTo>
                      <a:lnTo>
                        <a:pt x="2736" y="211"/>
                      </a:lnTo>
                      <a:lnTo>
                        <a:pt x="2736" y="171"/>
                      </a:lnTo>
                      <a:lnTo>
                        <a:pt x="2776" y="161"/>
                      </a:lnTo>
                      <a:lnTo>
                        <a:pt x="2827" y="171"/>
                      </a:lnTo>
                      <a:lnTo>
                        <a:pt x="2877" y="171"/>
                      </a:lnTo>
                      <a:lnTo>
                        <a:pt x="2947" y="161"/>
                      </a:lnTo>
                      <a:lnTo>
                        <a:pt x="3008" y="151"/>
                      </a:lnTo>
                      <a:lnTo>
                        <a:pt x="3038" y="131"/>
                      </a:lnTo>
                      <a:lnTo>
                        <a:pt x="3068" y="151"/>
                      </a:lnTo>
                      <a:lnTo>
                        <a:pt x="3108" y="161"/>
                      </a:lnTo>
                      <a:lnTo>
                        <a:pt x="3149" y="161"/>
                      </a:lnTo>
                      <a:lnTo>
                        <a:pt x="3179" y="191"/>
                      </a:lnTo>
                      <a:lnTo>
                        <a:pt x="3199" y="171"/>
                      </a:lnTo>
                      <a:lnTo>
                        <a:pt x="3239" y="121"/>
                      </a:lnTo>
                      <a:lnTo>
                        <a:pt x="3259" y="81"/>
                      </a:lnTo>
                      <a:lnTo>
                        <a:pt x="3239" y="50"/>
                      </a:lnTo>
                      <a:lnTo>
                        <a:pt x="3199" y="40"/>
                      </a:lnTo>
                      <a:lnTo>
                        <a:pt x="3199" y="0"/>
                      </a:lnTo>
                      <a:lnTo>
                        <a:pt x="3209" y="0"/>
                      </a:lnTo>
                      <a:lnTo>
                        <a:pt x="3290" y="50"/>
                      </a:lnTo>
                      <a:lnTo>
                        <a:pt x="3310" y="30"/>
                      </a:lnTo>
                      <a:lnTo>
                        <a:pt x="3340" y="0"/>
                      </a:lnTo>
                      <a:lnTo>
                        <a:pt x="3360" y="10"/>
                      </a:lnTo>
                      <a:lnTo>
                        <a:pt x="3350" y="71"/>
                      </a:lnTo>
                      <a:lnTo>
                        <a:pt x="3370" y="111"/>
                      </a:lnTo>
                      <a:lnTo>
                        <a:pt x="3400" y="131"/>
                      </a:lnTo>
                      <a:lnTo>
                        <a:pt x="3390" y="181"/>
                      </a:lnTo>
                      <a:lnTo>
                        <a:pt x="3390" y="292"/>
                      </a:lnTo>
                      <a:lnTo>
                        <a:pt x="3400" y="322"/>
                      </a:lnTo>
                      <a:lnTo>
                        <a:pt x="3400" y="382"/>
                      </a:lnTo>
                      <a:lnTo>
                        <a:pt x="3410" y="403"/>
                      </a:lnTo>
                      <a:lnTo>
                        <a:pt x="3400" y="423"/>
                      </a:lnTo>
                      <a:lnTo>
                        <a:pt x="3400" y="513"/>
                      </a:lnTo>
                      <a:lnTo>
                        <a:pt x="3390" y="564"/>
                      </a:lnTo>
                      <a:lnTo>
                        <a:pt x="3380" y="594"/>
                      </a:lnTo>
                      <a:lnTo>
                        <a:pt x="3380" y="674"/>
                      </a:lnTo>
                      <a:lnTo>
                        <a:pt x="3390" y="694"/>
                      </a:lnTo>
                      <a:lnTo>
                        <a:pt x="3380" y="724"/>
                      </a:lnTo>
                      <a:lnTo>
                        <a:pt x="3400" y="755"/>
                      </a:lnTo>
                      <a:lnTo>
                        <a:pt x="3410" y="855"/>
                      </a:lnTo>
                      <a:lnTo>
                        <a:pt x="3461" y="845"/>
                      </a:lnTo>
                      <a:lnTo>
                        <a:pt x="3491" y="885"/>
                      </a:lnTo>
                      <a:lnTo>
                        <a:pt x="3601" y="885"/>
                      </a:lnTo>
                      <a:lnTo>
                        <a:pt x="3611" y="906"/>
                      </a:lnTo>
                      <a:lnTo>
                        <a:pt x="3642" y="896"/>
                      </a:lnTo>
                      <a:lnTo>
                        <a:pt x="3722" y="906"/>
                      </a:lnTo>
                      <a:lnTo>
                        <a:pt x="3793" y="916"/>
                      </a:lnTo>
                      <a:lnTo>
                        <a:pt x="3793" y="906"/>
                      </a:lnTo>
                      <a:lnTo>
                        <a:pt x="3833" y="896"/>
                      </a:lnTo>
                      <a:lnTo>
                        <a:pt x="3883" y="885"/>
                      </a:lnTo>
                      <a:lnTo>
                        <a:pt x="3943" y="906"/>
                      </a:lnTo>
                      <a:lnTo>
                        <a:pt x="3994" y="896"/>
                      </a:lnTo>
                      <a:lnTo>
                        <a:pt x="3984" y="936"/>
                      </a:lnTo>
                      <a:lnTo>
                        <a:pt x="4004" y="946"/>
                      </a:lnTo>
                      <a:lnTo>
                        <a:pt x="4034" y="936"/>
                      </a:lnTo>
                      <a:lnTo>
                        <a:pt x="4034" y="966"/>
                      </a:lnTo>
                      <a:lnTo>
                        <a:pt x="4054" y="986"/>
                      </a:lnTo>
                      <a:lnTo>
                        <a:pt x="4094" y="986"/>
                      </a:lnTo>
                      <a:lnTo>
                        <a:pt x="4135" y="996"/>
                      </a:lnTo>
                      <a:lnTo>
                        <a:pt x="4185" y="1036"/>
                      </a:lnTo>
                      <a:lnTo>
                        <a:pt x="4225" y="1077"/>
                      </a:lnTo>
                      <a:lnTo>
                        <a:pt x="4255" y="1097"/>
                      </a:lnTo>
                      <a:lnTo>
                        <a:pt x="4296" y="1147"/>
                      </a:lnTo>
                      <a:lnTo>
                        <a:pt x="4336" y="1187"/>
                      </a:lnTo>
                      <a:lnTo>
                        <a:pt x="4386" y="1187"/>
                      </a:lnTo>
                      <a:lnTo>
                        <a:pt x="4487" y="1187"/>
                      </a:lnTo>
                      <a:lnTo>
                        <a:pt x="4527" y="1177"/>
                      </a:lnTo>
                      <a:lnTo>
                        <a:pt x="4567" y="1157"/>
                      </a:lnTo>
                      <a:lnTo>
                        <a:pt x="4587" y="1137"/>
                      </a:lnTo>
                      <a:lnTo>
                        <a:pt x="4638" y="1117"/>
                      </a:lnTo>
                      <a:lnTo>
                        <a:pt x="4688" y="1117"/>
                      </a:lnTo>
                      <a:lnTo>
                        <a:pt x="4698" y="1147"/>
                      </a:lnTo>
                      <a:lnTo>
                        <a:pt x="4738" y="1157"/>
                      </a:lnTo>
                      <a:lnTo>
                        <a:pt x="4758" y="1197"/>
                      </a:lnTo>
                      <a:lnTo>
                        <a:pt x="4778" y="1217"/>
                      </a:lnTo>
                      <a:lnTo>
                        <a:pt x="4799" y="1217"/>
                      </a:lnTo>
                      <a:lnTo>
                        <a:pt x="4829" y="1288"/>
                      </a:lnTo>
                      <a:lnTo>
                        <a:pt x="4829" y="1318"/>
                      </a:lnTo>
                      <a:lnTo>
                        <a:pt x="4788" y="1328"/>
                      </a:lnTo>
                      <a:lnTo>
                        <a:pt x="4778" y="1378"/>
                      </a:lnTo>
                      <a:lnTo>
                        <a:pt x="4758" y="1419"/>
                      </a:lnTo>
                      <a:lnTo>
                        <a:pt x="4768" y="1449"/>
                      </a:lnTo>
                      <a:lnTo>
                        <a:pt x="4748" y="1499"/>
                      </a:lnTo>
                      <a:lnTo>
                        <a:pt x="4718" y="1509"/>
                      </a:lnTo>
                      <a:lnTo>
                        <a:pt x="4698" y="1559"/>
                      </a:lnTo>
                      <a:lnTo>
                        <a:pt x="4688" y="1580"/>
                      </a:lnTo>
                      <a:lnTo>
                        <a:pt x="4658" y="1590"/>
                      </a:lnTo>
                      <a:lnTo>
                        <a:pt x="4638" y="1620"/>
                      </a:lnTo>
                      <a:lnTo>
                        <a:pt x="4617" y="1630"/>
                      </a:lnTo>
                      <a:lnTo>
                        <a:pt x="4537" y="1620"/>
                      </a:lnTo>
                      <a:lnTo>
                        <a:pt x="4487" y="1620"/>
                      </a:lnTo>
                      <a:lnTo>
                        <a:pt x="4487" y="1600"/>
                      </a:lnTo>
                      <a:lnTo>
                        <a:pt x="4467" y="1580"/>
                      </a:lnTo>
                      <a:lnTo>
                        <a:pt x="4406" y="1580"/>
                      </a:lnTo>
                      <a:lnTo>
                        <a:pt x="4376" y="1559"/>
                      </a:lnTo>
                      <a:lnTo>
                        <a:pt x="4326" y="1499"/>
                      </a:lnTo>
                      <a:lnTo>
                        <a:pt x="4306" y="1489"/>
                      </a:lnTo>
                      <a:lnTo>
                        <a:pt x="4235" y="1549"/>
                      </a:lnTo>
                      <a:lnTo>
                        <a:pt x="4185" y="1549"/>
                      </a:lnTo>
                      <a:lnTo>
                        <a:pt x="4175" y="1580"/>
                      </a:lnTo>
                      <a:lnTo>
                        <a:pt x="4135" y="1580"/>
                      </a:lnTo>
                      <a:lnTo>
                        <a:pt x="4094" y="1539"/>
                      </a:lnTo>
                      <a:lnTo>
                        <a:pt x="4044" y="1509"/>
                      </a:lnTo>
                      <a:lnTo>
                        <a:pt x="3994" y="1479"/>
                      </a:lnTo>
                      <a:lnTo>
                        <a:pt x="3964" y="1449"/>
                      </a:lnTo>
                      <a:lnTo>
                        <a:pt x="3923" y="1459"/>
                      </a:lnTo>
                      <a:lnTo>
                        <a:pt x="3883" y="1449"/>
                      </a:lnTo>
                      <a:lnTo>
                        <a:pt x="3843" y="1399"/>
                      </a:lnTo>
                      <a:lnTo>
                        <a:pt x="3793" y="1399"/>
                      </a:lnTo>
                      <a:lnTo>
                        <a:pt x="3742" y="1399"/>
                      </a:lnTo>
                      <a:lnTo>
                        <a:pt x="3692" y="1378"/>
                      </a:lnTo>
                      <a:lnTo>
                        <a:pt x="3682" y="1328"/>
                      </a:lnTo>
                      <a:lnTo>
                        <a:pt x="3652" y="1288"/>
                      </a:lnTo>
                      <a:lnTo>
                        <a:pt x="3601" y="1308"/>
                      </a:lnTo>
                      <a:lnTo>
                        <a:pt x="3571" y="1338"/>
                      </a:lnTo>
                      <a:lnTo>
                        <a:pt x="3531" y="1378"/>
                      </a:lnTo>
                      <a:lnTo>
                        <a:pt x="3481" y="1378"/>
                      </a:lnTo>
                      <a:lnTo>
                        <a:pt x="3430" y="1358"/>
                      </a:lnTo>
                      <a:lnTo>
                        <a:pt x="3420" y="1318"/>
                      </a:lnTo>
                      <a:lnTo>
                        <a:pt x="3400" y="1288"/>
                      </a:lnTo>
                      <a:lnTo>
                        <a:pt x="3380" y="1298"/>
                      </a:lnTo>
                      <a:lnTo>
                        <a:pt x="3360" y="1318"/>
                      </a:lnTo>
                      <a:lnTo>
                        <a:pt x="3310" y="1358"/>
                      </a:lnTo>
                      <a:lnTo>
                        <a:pt x="3249" y="1378"/>
                      </a:lnTo>
                      <a:lnTo>
                        <a:pt x="3199" y="1439"/>
                      </a:lnTo>
                      <a:lnTo>
                        <a:pt x="3169" y="1439"/>
                      </a:lnTo>
                      <a:lnTo>
                        <a:pt x="3139" y="1479"/>
                      </a:lnTo>
                      <a:lnTo>
                        <a:pt x="3108" y="1479"/>
                      </a:lnTo>
                      <a:lnTo>
                        <a:pt x="3078" y="1479"/>
                      </a:lnTo>
                      <a:lnTo>
                        <a:pt x="3058" y="1509"/>
                      </a:lnTo>
                      <a:lnTo>
                        <a:pt x="3028" y="1549"/>
                      </a:lnTo>
                      <a:lnTo>
                        <a:pt x="2998" y="1570"/>
                      </a:lnTo>
                      <a:lnTo>
                        <a:pt x="2958" y="1549"/>
                      </a:lnTo>
                      <a:lnTo>
                        <a:pt x="2907" y="1539"/>
                      </a:lnTo>
                      <a:lnTo>
                        <a:pt x="2867" y="1570"/>
                      </a:lnTo>
                      <a:lnTo>
                        <a:pt x="2857" y="1590"/>
                      </a:lnTo>
                      <a:lnTo>
                        <a:pt x="2847" y="1650"/>
                      </a:lnTo>
                      <a:lnTo>
                        <a:pt x="2817" y="1670"/>
                      </a:lnTo>
                      <a:lnTo>
                        <a:pt x="2776" y="1670"/>
                      </a:lnTo>
                      <a:lnTo>
                        <a:pt x="2726" y="1700"/>
                      </a:lnTo>
                      <a:lnTo>
                        <a:pt x="2736" y="1761"/>
                      </a:lnTo>
                      <a:lnTo>
                        <a:pt x="2716" y="1801"/>
                      </a:lnTo>
                      <a:lnTo>
                        <a:pt x="2686" y="1841"/>
                      </a:lnTo>
                      <a:lnTo>
                        <a:pt x="2636" y="1841"/>
                      </a:lnTo>
                      <a:lnTo>
                        <a:pt x="2575" y="1891"/>
                      </a:lnTo>
                      <a:lnTo>
                        <a:pt x="2515" y="1912"/>
                      </a:lnTo>
                      <a:lnTo>
                        <a:pt x="2475" y="1932"/>
                      </a:lnTo>
                      <a:lnTo>
                        <a:pt x="2414" y="1891"/>
                      </a:lnTo>
                      <a:lnTo>
                        <a:pt x="2374" y="1891"/>
                      </a:lnTo>
                      <a:lnTo>
                        <a:pt x="2263" y="1831"/>
                      </a:lnTo>
                      <a:lnTo>
                        <a:pt x="2213" y="1801"/>
                      </a:lnTo>
                      <a:lnTo>
                        <a:pt x="2143" y="1741"/>
                      </a:lnTo>
                      <a:lnTo>
                        <a:pt x="2102" y="1710"/>
                      </a:lnTo>
                      <a:lnTo>
                        <a:pt x="2042" y="1700"/>
                      </a:lnTo>
                      <a:lnTo>
                        <a:pt x="2002" y="1720"/>
                      </a:lnTo>
                      <a:lnTo>
                        <a:pt x="2012" y="1771"/>
                      </a:lnTo>
                      <a:lnTo>
                        <a:pt x="2022" y="1791"/>
                      </a:lnTo>
                      <a:lnTo>
                        <a:pt x="1992" y="1821"/>
                      </a:lnTo>
                      <a:lnTo>
                        <a:pt x="1982" y="1861"/>
                      </a:lnTo>
                      <a:lnTo>
                        <a:pt x="1992" y="1871"/>
                      </a:lnTo>
                      <a:lnTo>
                        <a:pt x="1982" y="1922"/>
                      </a:lnTo>
                      <a:lnTo>
                        <a:pt x="2002" y="1952"/>
                      </a:lnTo>
                      <a:lnTo>
                        <a:pt x="2002" y="1982"/>
                      </a:lnTo>
                      <a:lnTo>
                        <a:pt x="2002" y="2052"/>
                      </a:lnTo>
                      <a:lnTo>
                        <a:pt x="2022" y="2083"/>
                      </a:lnTo>
                      <a:lnTo>
                        <a:pt x="2032" y="2133"/>
                      </a:lnTo>
                      <a:lnTo>
                        <a:pt x="2032" y="2173"/>
                      </a:lnTo>
                      <a:lnTo>
                        <a:pt x="1992" y="2223"/>
                      </a:lnTo>
                      <a:lnTo>
                        <a:pt x="1931" y="2244"/>
                      </a:lnTo>
                      <a:lnTo>
                        <a:pt x="1821" y="2244"/>
                      </a:lnTo>
                      <a:lnTo>
                        <a:pt x="1750" y="2233"/>
                      </a:lnTo>
                      <a:lnTo>
                        <a:pt x="1710" y="2213"/>
                      </a:lnTo>
                      <a:lnTo>
                        <a:pt x="1660" y="2233"/>
                      </a:lnTo>
                      <a:lnTo>
                        <a:pt x="1609" y="2274"/>
                      </a:lnTo>
                      <a:lnTo>
                        <a:pt x="1579" y="2314"/>
                      </a:lnTo>
                      <a:lnTo>
                        <a:pt x="1529" y="2374"/>
                      </a:lnTo>
                      <a:lnTo>
                        <a:pt x="1519" y="2384"/>
                      </a:lnTo>
                      <a:lnTo>
                        <a:pt x="1449" y="2354"/>
                      </a:lnTo>
                      <a:lnTo>
                        <a:pt x="1428" y="2384"/>
                      </a:lnTo>
                      <a:lnTo>
                        <a:pt x="1388" y="2415"/>
                      </a:lnTo>
                      <a:lnTo>
                        <a:pt x="1328" y="2435"/>
                      </a:lnTo>
                      <a:lnTo>
                        <a:pt x="1267" y="2455"/>
                      </a:lnTo>
                      <a:lnTo>
                        <a:pt x="1227" y="2465"/>
                      </a:lnTo>
                      <a:lnTo>
                        <a:pt x="1217" y="2455"/>
                      </a:lnTo>
                      <a:lnTo>
                        <a:pt x="1207" y="2374"/>
                      </a:lnTo>
                      <a:lnTo>
                        <a:pt x="1197" y="2314"/>
                      </a:lnTo>
                      <a:lnTo>
                        <a:pt x="1167" y="2264"/>
                      </a:lnTo>
                      <a:lnTo>
                        <a:pt x="1137" y="2254"/>
                      </a:lnTo>
                      <a:lnTo>
                        <a:pt x="1117" y="2304"/>
                      </a:lnTo>
                      <a:lnTo>
                        <a:pt x="1117" y="2354"/>
                      </a:lnTo>
                      <a:lnTo>
                        <a:pt x="1096" y="2384"/>
                      </a:lnTo>
                      <a:lnTo>
                        <a:pt x="1096" y="2455"/>
                      </a:lnTo>
                      <a:lnTo>
                        <a:pt x="1127" y="2515"/>
                      </a:lnTo>
                      <a:lnTo>
                        <a:pt x="1106" y="2576"/>
                      </a:lnTo>
                      <a:lnTo>
                        <a:pt x="1086" y="2626"/>
                      </a:lnTo>
                      <a:lnTo>
                        <a:pt x="1036" y="2666"/>
                      </a:lnTo>
                      <a:lnTo>
                        <a:pt x="1036" y="2757"/>
                      </a:lnTo>
                      <a:lnTo>
                        <a:pt x="1006" y="2787"/>
                      </a:lnTo>
                      <a:lnTo>
                        <a:pt x="1006" y="2847"/>
                      </a:lnTo>
                      <a:lnTo>
                        <a:pt x="976" y="2908"/>
                      </a:lnTo>
                      <a:lnTo>
                        <a:pt x="956" y="2948"/>
                      </a:lnTo>
                      <a:lnTo>
                        <a:pt x="935" y="2958"/>
                      </a:lnTo>
                      <a:lnTo>
                        <a:pt x="925" y="2988"/>
                      </a:lnTo>
                      <a:lnTo>
                        <a:pt x="895" y="2998"/>
                      </a:lnTo>
                      <a:lnTo>
                        <a:pt x="835" y="2968"/>
                      </a:lnTo>
                      <a:lnTo>
                        <a:pt x="825" y="3018"/>
                      </a:lnTo>
                      <a:lnTo>
                        <a:pt x="775" y="2998"/>
                      </a:lnTo>
                      <a:lnTo>
                        <a:pt x="724" y="2988"/>
                      </a:lnTo>
                      <a:lnTo>
                        <a:pt x="664" y="2978"/>
                      </a:lnTo>
                      <a:lnTo>
                        <a:pt x="674" y="2958"/>
                      </a:lnTo>
                      <a:lnTo>
                        <a:pt x="674" y="2918"/>
                      </a:lnTo>
                      <a:lnTo>
                        <a:pt x="684" y="2897"/>
                      </a:lnTo>
                      <a:lnTo>
                        <a:pt x="684" y="2867"/>
                      </a:lnTo>
                      <a:lnTo>
                        <a:pt x="654" y="2847"/>
                      </a:lnTo>
                      <a:lnTo>
                        <a:pt x="614" y="2817"/>
                      </a:lnTo>
                      <a:lnTo>
                        <a:pt x="603" y="2847"/>
                      </a:lnTo>
                      <a:lnTo>
                        <a:pt x="634" y="2877"/>
                      </a:lnTo>
                      <a:lnTo>
                        <a:pt x="624" y="2887"/>
                      </a:lnTo>
                      <a:lnTo>
                        <a:pt x="593" y="2877"/>
                      </a:lnTo>
                      <a:lnTo>
                        <a:pt x="573" y="2847"/>
                      </a:lnTo>
                      <a:lnTo>
                        <a:pt x="563" y="2817"/>
                      </a:lnTo>
                      <a:lnTo>
                        <a:pt x="553" y="2787"/>
                      </a:lnTo>
                      <a:lnTo>
                        <a:pt x="543" y="2777"/>
                      </a:lnTo>
                      <a:lnTo>
                        <a:pt x="503" y="2767"/>
                      </a:lnTo>
                      <a:lnTo>
                        <a:pt x="523" y="2807"/>
                      </a:lnTo>
                      <a:lnTo>
                        <a:pt x="503" y="2817"/>
                      </a:lnTo>
                      <a:lnTo>
                        <a:pt x="483" y="2817"/>
                      </a:lnTo>
                      <a:lnTo>
                        <a:pt x="443" y="2787"/>
                      </a:lnTo>
                      <a:lnTo>
                        <a:pt x="432" y="2817"/>
                      </a:lnTo>
                      <a:lnTo>
                        <a:pt x="443" y="2857"/>
                      </a:lnTo>
                      <a:lnTo>
                        <a:pt x="483" y="2857"/>
                      </a:lnTo>
                      <a:lnTo>
                        <a:pt x="503" y="2867"/>
                      </a:lnTo>
                      <a:lnTo>
                        <a:pt x="503" y="2887"/>
                      </a:lnTo>
                      <a:lnTo>
                        <a:pt x="463" y="2897"/>
                      </a:lnTo>
                      <a:lnTo>
                        <a:pt x="443" y="2887"/>
                      </a:lnTo>
                      <a:lnTo>
                        <a:pt x="432" y="2877"/>
                      </a:lnTo>
                      <a:lnTo>
                        <a:pt x="392" y="2887"/>
                      </a:lnTo>
                      <a:lnTo>
                        <a:pt x="372" y="2847"/>
                      </a:lnTo>
                      <a:lnTo>
                        <a:pt x="392" y="2797"/>
                      </a:lnTo>
                      <a:lnTo>
                        <a:pt x="402" y="2767"/>
                      </a:lnTo>
                      <a:lnTo>
                        <a:pt x="392" y="2736"/>
                      </a:lnTo>
                      <a:lnTo>
                        <a:pt x="372" y="2716"/>
                      </a:lnTo>
                      <a:lnTo>
                        <a:pt x="332" y="2696"/>
                      </a:lnTo>
                      <a:lnTo>
                        <a:pt x="382" y="2676"/>
                      </a:lnTo>
                      <a:lnTo>
                        <a:pt x="402" y="2706"/>
                      </a:lnTo>
                      <a:lnTo>
                        <a:pt x="432" y="2747"/>
                      </a:lnTo>
                      <a:lnTo>
                        <a:pt x="463" y="2757"/>
                      </a:lnTo>
                      <a:lnTo>
                        <a:pt x="503" y="2716"/>
                      </a:lnTo>
                      <a:lnTo>
                        <a:pt x="473" y="2686"/>
                      </a:lnTo>
                      <a:lnTo>
                        <a:pt x="463" y="2666"/>
                      </a:lnTo>
                      <a:lnTo>
                        <a:pt x="453" y="2646"/>
                      </a:lnTo>
                      <a:lnTo>
                        <a:pt x="503" y="2646"/>
                      </a:lnTo>
                      <a:lnTo>
                        <a:pt x="533" y="2636"/>
                      </a:lnTo>
                      <a:lnTo>
                        <a:pt x="543" y="2666"/>
                      </a:lnTo>
                      <a:lnTo>
                        <a:pt x="533" y="2676"/>
                      </a:lnTo>
                      <a:lnTo>
                        <a:pt x="543" y="2716"/>
                      </a:lnTo>
                      <a:lnTo>
                        <a:pt x="583" y="2736"/>
                      </a:lnTo>
                      <a:lnTo>
                        <a:pt x="614" y="2767"/>
                      </a:lnTo>
                      <a:lnTo>
                        <a:pt x="644" y="2767"/>
                      </a:lnTo>
                      <a:lnTo>
                        <a:pt x="634" y="2747"/>
                      </a:lnTo>
                      <a:lnTo>
                        <a:pt x="603" y="2706"/>
                      </a:lnTo>
                      <a:lnTo>
                        <a:pt x="573" y="2686"/>
                      </a:lnTo>
                      <a:lnTo>
                        <a:pt x="573" y="2656"/>
                      </a:lnTo>
                      <a:lnTo>
                        <a:pt x="563" y="2626"/>
                      </a:lnTo>
                      <a:lnTo>
                        <a:pt x="583" y="2586"/>
                      </a:lnTo>
                      <a:lnTo>
                        <a:pt x="563" y="2545"/>
                      </a:lnTo>
                      <a:lnTo>
                        <a:pt x="583" y="2485"/>
                      </a:lnTo>
                      <a:lnTo>
                        <a:pt x="593" y="2465"/>
                      </a:lnTo>
                      <a:lnTo>
                        <a:pt x="563" y="2465"/>
                      </a:lnTo>
                      <a:lnTo>
                        <a:pt x="563" y="2455"/>
                      </a:lnTo>
                      <a:lnTo>
                        <a:pt x="523" y="2415"/>
                      </a:lnTo>
                      <a:lnTo>
                        <a:pt x="473" y="2374"/>
                      </a:lnTo>
                      <a:lnTo>
                        <a:pt x="443" y="2374"/>
                      </a:lnTo>
                      <a:lnTo>
                        <a:pt x="432" y="2374"/>
                      </a:lnTo>
                      <a:lnTo>
                        <a:pt x="422" y="2394"/>
                      </a:lnTo>
                      <a:lnTo>
                        <a:pt x="402" y="2425"/>
                      </a:lnTo>
                      <a:lnTo>
                        <a:pt x="372" y="2415"/>
                      </a:lnTo>
                      <a:lnTo>
                        <a:pt x="352" y="2394"/>
                      </a:lnTo>
                      <a:lnTo>
                        <a:pt x="342" y="2364"/>
                      </a:lnTo>
                      <a:lnTo>
                        <a:pt x="382" y="2364"/>
                      </a:lnTo>
                      <a:lnTo>
                        <a:pt x="392" y="2354"/>
                      </a:lnTo>
                      <a:lnTo>
                        <a:pt x="432" y="2314"/>
                      </a:lnTo>
                      <a:lnTo>
                        <a:pt x="443" y="2294"/>
                      </a:lnTo>
                      <a:lnTo>
                        <a:pt x="463" y="2284"/>
                      </a:lnTo>
                      <a:lnTo>
                        <a:pt x="503" y="2294"/>
                      </a:lnTo>
                      <a:lnTo>
                        <a:pt x="513" y="2344"/>
                      </a:lnTo>
                      <a:lnTo>
                        <a:pt x="533" y="2354"/>
                      </a:lnTo>
                      <a:lnTo>
                        <a:pt x="553" y="2374"/>
                      </a:lnTo>
                      <a:lnTo>
                        <a:pt x="593" y="2374"/>
                      </a:lnTo>
                      <a:lnTo>
                        <a:pt x="614" y="2394"/>
                      </a:lnTo>
                      <a:lnTo>
                        <a:pt x="644" y="2384"/>
                      </a:lnTo>
                      <a:lnTo>
                        <a:pt x="644" y="2364"/>
                      </a:lnTo>
                      <a:lnTo>
                        <a:pt x="654" y="2334"/>
                      </a:lnTo>
                      <a:lnTo>
                        <a:pt x="644" y="2304"/>
                      </a:lnTo>
                      <a:lnTo>
                        <a:pt x="664" y="2304"/>
                      </a:lnTo>
                      <a:lnTo>
                        <a:pt x="664" y="2264"/>
                      </a:lnTo>
                      <a:lnTo>
                        <a:pt x="664" y="2233"/>
                      </a:lnTo>
                      <a:lnTo>
                        <a:pt x="644" y="2203"/>
                      </a:lnTo>
                      <a:lnTo>
                        <a:pt x="644" y="2183"/>
                      </a:lnTo>
                      <a:lnTo>
                        <a:pt x="694" y="2203"/>
                      </a:lnTo>
                      <a:lnTo>
                        <a:pt x="694" y="2233"/>
                      </a:lnTo>
                      <a:lnTo>
                        <a:pt x="714" y="2233"/>
                      </a:lnTo>
                      <a:lnTo>
                        <a:pt x="734" y="2244"/>
                      </a:lnTo>
                      <a:lnTo>
                        <a:pt x="754" y="2274"/>
                      </a:lnTo>
                      <a:lnTo>
                        <a:pt x="795" y="2294"/>
                      </a:lnTo>
                      <a:lnTo>
                        <a:pt x="775" y="2223"/>
                      </a:lnTo>
                      <a:lnTo>
                        <a:pt x="754" y="2213"/>
                      </a:lnTo>
                      <a:lnTo>
                        <a:pt x="744" y="2173"/>
                      </a:lnTo>
                      <a:lnTo>
                        <a:pt x="724" y="2203"/>
                      </a:lnTo>
                      <a:lnTo>
                        <a:pt x="724" y="2173"/>
                      </a:lnTo>
                      <a:lnTo>
                        <a:pt x="694" y="2173"/>
                      </a:lnTo>
                      <a:lnTo>
                        <a:pt x="694" y="2163"/>
                      </a:lnTo>
                      <a:lnTo>
                        <a:pt x="664" y="2173"/>
                      </a:lnTo>
                      <a:lnTo>
                        <a:pt x="664" y="2113"/>
                      </a:lnTo>
                      <a:lnTo>
                        <a:pt x="654" y="2083"/>
                      </a:lnTo>
                      <a:lnTo>
                        <a:pt x="684" y="2062"/>
                      </a:lnTo>
                      <a:lnTo>
                        <a:pt x="724" y="2062"/>
                      </a:lnTo>
                      <a:lnTo>
                        <a:pt x="744" y="2083"/>
                      </a:lnTo>
                      <a:lnTo>
                        <a:pt x="744" y="2073"/>
                      </a:lnTo>
                      <a:lnTo>
                        <a:pt x="744" y="2042"/>
                      </a:lnTo>
                      <a:lnTo>
                        <a:pt x="734" y="2002"/>
                      </a:lnTo>
                      <a:lnTo>
                        <a:pt x="724" y="1992"/>
                      </a:lnTo>
                      <a:lnTo>
                        <a:pt x="734" y="1962"/>
                      </a:lnTo>
                      <a:lnTo>
                        <a:pt x="714" y="1932"/>
                      </a:lnTo>
                      <a:lnTo>
                        <a:pt x="694" y="1912"/>
                      </a:lnTo>
                      <a:lnTo>
                        <a:pt x="714" y="1902"/>
                      </a:lnTo>
                      <a:lnTo>
                        <a:pt x="744" y="1932"/>
                      </a:lnTo>
                      <a:lnTo>
                        <a:pt x="764" y="1972"/>
                      </a:lnTo>
                      <a:lnTo>
                        <a:pt x="795" y="1972"/>
                      </a:lnTo>
                      <a:lnTo>
                        <a:pt x="785" y="2002"/>
                      </a:lnTo>
                      <a:lnTo>
                        <a:pt x="785" y="2052"/>
                      </a:lnTo>
                      <a:lnTo>
                        <a:pt x="805" y="2073"/>
                      </a:lnTo>
                      <a:lnTo>
                        <a:pt x="815" y="2083"/>
                      </a:lnTo>
                      <a:lnTo>
                        <a:pt x="785" y="2103"/>
                      </a:lnTo>
                      <a:lnTo>
                        <a:pt x="805" y="2133"/>
                      </a:lnTo>
                      <a:lnTo>
                        <a:pt x="835" y="2113"/>
                      </a:lnTo>
                      <a:lnTo>
                        <a:pt x="845" y="2093"/>
                      </a:lnTo>
                      <a:lnTo>
                        <a:pt x="865" y="2093"/>
                      </a:lnTo>
                      <a:lnTo>
                        <a:pt x="865" y="2143"/>
                      </a:lnTo>
                      <a:lnTo>
                        <a:pt x="885" y="2133"/>
                      </a:lnTo>
                      <a:lnTo>
                        <a:pt x="885" y="2103"/>
                      </a:lnTo>
                      <a:lnTo>
                        <a:pt x="895" y="2073"/>
                      </a:lnTo>
                      <a:lnTo>
                        <a:pt x="895" y="2042"/>
                      </a:lnTo>
                      <a:lnTo>
                        <a:pt x="915" y="2032"/>
                      </a:lnTo>
                      <a:lnTo>
                        <a:pt x="935" y="2032"/>
                      </a:lnTo>
                      <a:lnTo>
                        <a:pt x="986" y="2042"/>
                      </a:lnTo>
                      <a:lnTo>
                        <a:pt x="1016" y="2073"/>
                      </a:lnTo>
                      <a:lnTo>
                        <a:pt x="1036" y="2062"/>
                      </a:lnTo>
                      <a:lnTo>
                        <a:pt x="1046" y="2032"/>
                      </a:lnTo>
                      <a:lnTo>
                        <a:pt x="1036" y="2002"/>
                      </a:lnTo>
                      <a:lnTo>
                        <a:pt x="1026" y="1972"/>
                      </a:lnTo>
                      <a:lnTo>
                        <a:pt x="1016" y="1952"/>
                      </a:lnTo>
                      <a:lnTo>
                        <a:pt x="1036" y="1942"/>
                      </a:lnTo>
                      <a:lnTo>
                        <a:pt x="1046" y="1952"/>
                      </a:lnTo>
                      <a:lnTo>
                        <a:pt x="1076" y="1952"/>
                      </a:lnTo>
                      <a:lnTo>
                        <a:pt x="1096" y="1922"/>
                      </a:lnTo>
                      <a:lnTo>
                        <a:pt x="1056" y="1912"/>
                      </a:lnTo>
                      <a:lnTo>
                        <a:pt x="1036" y="1902"/>
                      </a:lnTo>
                      <a:lnTo>
                        <a:pt x="1006" y="1902"/>
                      </a:lnTo>
                      <a:lnTo>
                        <a:pt x="996" y="1891"/>
                      </a:lnTo>
                      <a:lnTo>
                        <a:pt x="996" y="1871"/>
                      </a:lnTo>
                      <a:lnTo>
                        <a:pt x="966" y="1851"/>
                      </a:lnTo>
                      <a:lnTo>
                        <a:pt x="956" y="1821"/>
                      </a:lnTo>
                      <a:lnTo>
                        <a:pt x="946" y="1851"/>
                      </a:lnTo>
                      <a:lnTo>
                        <a:pt x="905" y="1861"/>
                      </a:lnTo>
                      <a:lnTo>
                        <a:pt x="905" y="1851"/>
                      </a:lnTo>
                      <a:lnTo>
                        <a:pt x="935" y="1811"/>
                      </a:lnTo>
                      <a:lnTo>
                        <a:pt x="956" y="1791"/>
                      </a:lnTo>
                      <a:lnTo>
                        <a:pt x="986" y="1781"/>
                      </a:lnTo>
                      <a:lnTo>
                        <a:pt x="1026" y="1771"/>
                      </a:lnTo>
                      <a:lnTo>
                        <a:pt x="1066" y="1771"/>
                      </a:lnTo>
                      <a:lnTo>
                        <a:pt x="1096" y="1781"/>
                      </a:lnTo>
                      <a:lnTo>
                        <a:pt x="1117" y="1741"/>
                      </a:lnTo>
                      <a:lnTo>
                        <a:pt x="1046" y="1720"/>
                      </a:lnTo>
                      <a:lnTo>
                        <a:pt x="976" y="1680"/>
                      </a:lnTo>
                      <a:lnTo>
                        <a:pt x="925" y="1680"/>
                      </a:lnTo>
                      <a:lnTo>
                        <a:pt x="915" y="1640"/>
                      </a:lnTo>
                      <a:lnTo>
                        <a:pt x="845" y="1660"/>
                      </a:lnTo>
                      <a:lnTo>
                        <a:pt x="825" y="1630"/>
                      </a:lnTo>
                      <a:lnTo>
                        <a:pt x="815" y="1580"/>
                      </a:lnTo>
                      <a:lnTo>
                        <a:pt x="775" y="1559"/>
                      </a:lnTo>
                      <a:lnTo>
                        <a:pt x="795" y="1509"/>
                      </a:lnTo>
                      <a:lnTo>
                        <a:pt x="865" y="1489"/>
                      </a:lnTo>
                      <a:lnTo>
                        <a:pt x="885" y="1469"/>
                      </a:lnTo>
                      <a:lnTo>
                        <a:pt x="905" y="1399"/>
                      </a:lnTo>
                      <a:lnTo>
                        <a:pt x="935" y="1368"/>
                      </a:lnTo>
                      <a:lnTo>
                        <a:pt x="966" y="1318"/>
                      </a:lnTo>
                      <a:lnTo>
                        <a:pt x="946" y="1278"/>
                      </a:lnTo>
                      <a:lnTo>
                        <a:pt x="986" y="1268"/>
                      </a:lnTo>
                      <a:lnTo>
                        <a:pt x="1006" y="1288"/>
                      </a:lnTo>
                      <a:lnTo>
                        <a:pt x="1036" y="1268"/>
                      </a:lnTo>
                      <a:lnTo>
                        <a:pt x="1016" y="1227"/>
                      </a:lnTo>
                      <a:lnTo>
                        <a:pt x="1086" y="1238"/>
                      </a:lnTo>
                      <a:lnTo>
                        <a:pt x="1046" y="1197"/>
                      </a:lnTo>
                      <a:lnTo>
                        <a:pt x="1076" y="1167"/>
                      </a:lnTo>
                      <a:lnTo>
                        <a:pt x="1076" y="1137"/>
                      </a:lnTo>
                      <a:lnTo>
                        <a:pt x="1036" y="1137"/>
                      </a:lnTo>
                      <a:lnTo>
                        <a:pt x="1026" y="1157"/>
                      </a:lnTo>
                      <a:lnTo>
                        <a:pt x="1026" y="1117"/>
                      </a:lnTo>
                      <a:lnTo>
                        <a:pt x="976" y="1056"/>
                      </a:lnTo>
                      <a:lnTo>
                        <a:pt x="956" y="1097"/>
                      </a:lnTo>
                      <a:lnTo>
                        <a:pt x="925" y="1077"/>
                      </a:lnTo>
                      <a:lnTo>
                        <a:pt x="895" y="1087"/>
                      </a:lnTo>
                      <a:lnTo>
                        <a:pt x="855" y="1107"/>
                      </a:lnTo>
                      <a:lnTo>
                        <a:pt x="855" y="1026"/>
                      </a:lnTo>
                      <a:lnTo>
                        <a:pt x="775" y="1067"/>
                      </a:lnTo>
                      <a:lnTo>
                        <a:pt x="754" y="1067"/>
                      </a:lnTo>
                      <a:lnTo>
                        <a:pt x="714" y="1077"/>
                      </a:lnTo>
                      <a:lnTo>
                        <a:pt x="654" y="1067"/>
                      </a:lnTo>
                      <a:lnTo>
                        <a:pt x="644" y="1087"/>
                      </a:lnTo>
                      <a:lnTo>
                        <a:pt x="603" y="1077"/>
                      </a:lnTo>
                      <a:lnTo>
                        <a:pt x="583" y="1056"/>
                      </a:lnTo>
                      <a:lnTo>
                        <a:pt x="513" y="1067"/>
                      </a:lnTo>
                      <a:lnTo>
                        <a:pt x="443" y="1056"/>
                      </a:lnTo>
                      <a:lnTo>
                        <a:pt x="412" y="1077"/>
                      </a:lnTo>
                      <a:lnTo>
                        <a:pt x="382" y="1077"/>
                      </a:lnTo>
                      <a:lnTo>
                        <a:pt x="352" y="1097"/>
                      </a:lnTo>
                      <a:lnTo>
                        <a:pt x="322" y="1097"/>
                      </a:lnTo>
                      <a:lnTo>
                        <a:pt x="282" y="1107"/>
                      </a:lnTo>
                      <a:lnTo>
                        <a:pt x="231" y="1087"/>
                      </a:lnTo>
                      <a:lnTo>
                        <a:pt x="241" y="1056"/>
                      </a:lnTo>
                      <a:lnTo>
                        <a:pt x="261" y="1067"/>
                      </a:lnTo>
                      <a:lnTo>
                        <a:pt x="272" y="1056"/>
                      </a:lnTo>
                      <a:lnTo>
                        <a:pt x="282" y="1026"/>
                      </a:lnTo>
                      <a:lnTo>
                        <a:pt x="241" y="1006"/>
                      </a:lnTo>
                      <a:lnTo>
                        <a:pt x="111" y="1006"/>
                      </a:lnTo>
                      <a:lnTo>
                        <a:pt x="111" y="1026"/>
                      </a:lnTo>
                      <a:lnTo>
                        <a:pt x="10" y="1026"/>
                      </a:lnTo>
                      <a:lnTo>
                        <a:pt x="0" y="1006"/>
                      </a:lnTo>
                      <a:lnTo>
                        <a:pt x="50" y="986"/>
                      </a:lnTo>
                      <a:lnTo>
                        <a:pt x="111" y="976"/>
                      </a:lnTo>
                      <a:lnTo>
                        <a:pt x="161" y="976"/>
                      </a:lnTo>
                      <a:lnTo>
                        <a:pt x="241" y="966"/>
                      </a:lnTo>
                      <a:lnTo>
                        <a:pt x="312" y="946"/>
                      </a:lnTo>
                      <a:lnTo>
                        <a:pt x="342" y="946"/>
                      </a:lnTo>
                      <a:lnTo>
                        <a:pt x="352" y="956"/>
                      </a:lnTo>
                      <a:lnTo>
                        <a:pt x="352" y="986"/>
                      </a:lnTo>
                      <a:lnTo>
                        <a:pt x="392" y="966"/>
                      </a:lnTo>
                      <a:lnTo>
                        <a:pt x="422" y="1016"/>
                      </a:lnTo>
                      <a:lnTo>
                        <a:pt x="443" y="1016"/>
                      </a:lnTo>
                      <a:lnTo>
                        <a:pt x="453" y="986"/>
                      </a:lnTo>
                      <a:lnTo>
                        <a:pt x="443" y="946"/>
                      </a:lnTo>
                      <a:lnTo>
                        <a:pt x="463" y="936"/>
                      </a:lnTo>
                      <a:lnTo>
                        <a:pt x="483" y="986"/>
                      </a:lnTo>
                      <a:lnTo>
                        <a:pt x="503" y="936"/>
                      </a:lnTo>
                      <a:lnTo>
                        <a:pt x="543" y="936"/>
                      </a:lnTo>
                      <a:lnTo>
                        <a:pt x="543" y="966"/>
                      </a:lnTo>
                      <a:lnTo>
                        <a:pt x="563" y="936"/>
                      </a:lnTo>
                      <a:lnTo>
                        <a:pt x="583" y="926"/>
                      </a:lnTo>
                      <a:lnTo>
                        <a:pt x="603" y="986"/>
                      </a:lnTo>
                      <a:lnTo>
                        <a:pt x="634" y="986"/>
                      </a:lnTo>
                      <a:lnTo>
                        <a:pt x="644" y="966"/>
                      </a:lnTo>
                      <a:lnTo>
                        <a:pt x="694" y="986"/>
                      </a:lnTo>
                      <a:lnTo>
                        <a:pt x="714" y="1006"/>
                      </a:lnTo>
                      <a:lnTo>
                        <a:pt x="714" y="1036"/>
                      </a:lnTo>
                      <a:lnTo>
                        <a:pt x="734" y="1016"/>
                      </a:lnTo>
                      <a:lnTo>
                        <a:pt x="754" y="986"/>
                      </a:lnTo>
                      <a:lnTo>
                        <a:pt x="795" y="986"/>
                      </a:lnTo>
                      <a:lnTo>
                        <a:pt x="935" y="986"/>
                      </a:lnTo>
                      <a:lnTo>
                        <a:pt x="1056" y="986"/>
                      </a:lnTo>
                      <a:lnTo>
                        <a:pt x="1137" y="986"/>
                      </a:lnTo>
                      <a:lnTo>
                        <a:pt x="1187" y="976"/>
                      </a:lnTo>
                      <a:lnTo>
                        <a:pt x="1267" y="976"/>
                      </a:lnTo>
                      <a:lnTo>
                        <a:pt x="1348" y="916"/>
                      </a:lnTo>
                      <a:lnTo>
                        <a:pt x="1428" y="885"/>
                      </a:lnTo>
                      <a:lnTo>
                        <a:pt x="1509" y="865"/>
                      </a:lnTo>
                      <a:lnTo>
                        <a:pt x="1579" y="865"/>
                      </a:lnTo>
                      <a:lnTo>
                        <a:pt x="1660" y="875"/>
                      </a:lnTo>
                      <a:lnTo>
                        <a:pt x="1791" y="885"/>
                      </a:lnTo>
                      <a:lnTo>
                        <a:pt x="1861" y="885"/>
                      </a:lnTo>
                      <a:lnTo>
                        <a:pt x="1931" y="865"/>
                      </a:lnTo>
                      <a:lnTo>
                        <a:pt x="2012" y="855"/>
                      </a:lnTo>
                      <a:lnTo>
                        <a:pt x="2072" y="825"/>
                      </a:lnTo>
                      <a:lnTo>
                        <a:pt x="2143" y="795"/>
                      </a:lnTo>
                      <a:lnTo>
                        <a:pt x="2193" y="775"/>
                      </a:lnTo>
                      <a:lnTo>
                        <a:pt x="2243" y="714"/>
                      </a:lnTo>
                      <a:lnTo>
                        <a:pt x="2263" y="674"/>
                      </a:lnTo>
                      <a:lnTo>
                        <a:pt x="2273" y="614"/>
                      </a:lnTo>
                      <a:lnTo>
                        <a:pt x="2314" y="564"/>
                      </a:lnTo>
                      <a:lnTo>
                        <a:pt x="2334" y="513"/>
                      </a:lnTo>
                      <a:lnTo>
                        <a:pt x="2374" y="503"/>
                      </a:lnTo>
                      <a:lnTo>
                        <a:pt x="2394" y="513"/>
                      </a:lnTo>
                      <a:lnTo>
                        <a:pt x="2414" y="473"/>
                      </a:lnTo>
                      <a:lnTo>
                        <a:pt x="2414" y="433"/>
                      </a:lnTo>
                      <a:lnTo>
                        <a:pt x="2414" y="393"/>
                      </a:lnTo>
                      <a:lnTo>
                        <a:pt x="2455" y="382"/>
                      </a:lnTo>
                      <a:lnTo>
                        <a:pt x="2485" y="372"/>
                      </a:lnTo>
                      <a:lnTo>
                        <a:pt x="2505" y="393"/>
                      </a:lnTo>
                      <a:lnTo>
                        <a:pt x="2515" y="403"/>
                      </a:lnTo>
                      <a:lnTo>
                        <a:pt x="2575" y="393"/>
                      </a:lnTo>
                      <a:lnTo>
                        <a:pt x="2605" y="372"/>
                      </a:lnTo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8" name="Freeform 4"/>
                <p:cNvSpPr>
                  <a:spLocks/>
                </p:cNvSpPr>
                <p:nvPr/>
              </p:nvSpPr>
              <p:spPr bwMode="auto">
                <a:xfrm>
                  <a:off x="7860" y="4975"/>
                  <a:ext cx="560" cy="625"/>
                </a:xfrm>
                <a:custGeom>
                  <a:avLst/>
                  <a:gdLst>
                    <a:gd name="T0" fmla="*/ 485 w 560"/>
                    <a:gd name="T1" fmla="*/ 230 h 625"/>
                    <a:gd name="T2" fmla="*/ 560 w 560"/>
                    <a:gd name="T3" fmla="*/ 140 h 625"/>
                    <a:gd name="T4" fmla="*/ 495 w 560"/>
                    <a:gd name="T5" fmla="*/ 25 h 625"/>
                    <a:gd name="T6" fmla="*/ 455 w 560"/>
                    <a:gd name="T7" fmla="*/ 25 h 625"/>
                    <a:gd name="T8" fmla="*/ 405 w 560"/>
                    <a:gd name="T9" fmla="*/ 75 h 625"/>
                    <a:gd name="T10" fmla="*/ 265 w 560"/>
                    <a:gd name="T11" fmla="*/ 0 h 625"/>
                    <a:gd name="T12" fmla="*/ 125 w 560"/>
                    <a:gd name="T13" fmla="*/ 10 h 625"/>
                    <a:gd name="T14" fmla="*/ 60 w 560"/>
                    <a:gd name="T15" fmla="*/ 110 h 625"/>
                    <a:gd name="T16" fmla="*/ 0 w 560"/>
                    <a:gd name="T17" fmla="*/ 220 h 625"/>
                    <a:gd name="T18" fmla="*/ 20 w 560"/>
                    <a:gd name="T19" fmla="*/ 360 h 625"/>
                    <a:gd name="T20" fmla="*/ 35 w 560"/>
                    <a:gd name="T21" fmla="*/ 495 h 625"/>
                    <a:gd name="T22" fmla="*/ 105 w 560"/>
                    <a:gd name="T23" fmla="*/ 520 h 625"/>
                    <a:gd name="T24" fmla="*/ 180 w 560"/>
                    <a:gd name="T25" fmla="*/ 620 h 625"/>
                    <a:gd name="T26" fmla="*/ 340 w 560"/>
                    <a:gd name="T27" fmla="*/ 625 h 625"/>
                    <a:gd name="T28" fmla="*/ 435 w 560"/>
                    <a:gd name="T29" fmla="*/ 550 h 625"/>
                    <a:gd name="T30" fmla="*/ 490 w 560"/>
                    <a:gd name="T31" fmla="*/ 470 h 625"/>
                    <a:gd name="T32" fmla="*/ 400 w 560"/>
                    <a:gd name="T33" fmla="*/ 435 h 625"/>
                    <a:gd name="T34" fmla="*/ 440 w 560"/>
                    <a:gd name="T35" fmla="*/ 315 h 625"/>
                    <a:gd name="T36" fmla="*/ 485 w 560"/>
                    <a:gd name="T37" fmla="*/ 23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60" h="625">
                      <a:moveTo>
                        <a:pt x="485" y="230"/>
                      </a:moveTo>
                      <a:lnTo>
                        <a:pt x="560" y="140"/>
                      </a:lnTo>
                      <a:lnTo>
                        <a:pt x="495" y="25"/>
                      </a:lnTo>
                      <a:lnTo>
                        <a:pt x="455" y="25"/>
                      </a:lnTo>
                      <a:lnTo>
                        <a:pt x="405" y="75"/>
                      </a:lnTo>
                      <a:lnTo>
                        <a:pt x="265" y="0"/>
                      </a:lnTo>
                      <a:lnTo>
                        <a:pt x="125" y="10"/>
                      </a:lnTo>
                      <a:lnTo>
                        <a:pt x="60" y="110"/>
                      </a:lnTo>
                      <a:lnTo>
                        <a:pt x="0" y="220"/>
                      </a:lnTo>
                      <a:lnTo>
                        <a:pt x="20" y="360"/>
                      </a:lnTo>
                      <a:lnTo>
                        <a:pt x="35" y="495"/>
                      </a:lnTo>
                      <a:lnTo>
                        <a:pt x="105" y="520"/>
                      </a:lnTo>
                      <a:lnTo>
                        <a:pt x="180" y="620"/>
                      </a:lnTo>
                      <a:lnTo>
                        <a:pt x="340" y="625"/>
                      </a:lnTo>
                      <a:lnTo>
                        <a:pt x="435" y="550"/>
                      </a:lnTo>
                      <a:lnTo>
                        <a:pt x="490" y="470"/>
                      </a:lnTo>
                      <a:lnTo>
                        <a:pt x="400" y="435"/>
                      </a:lnTo>
                      <a:lnTo>
                        <a:pt x="440" y="315"/>
                      </a:lnTo>
                      <a:lnTo>
                        <a:pt x="485" y="23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9" name="Freeform 5"/>
                <p:cNvSpPr>
                  <a:spLocks/>
                </p:cNvSpPr>
                <p:nvPr/>
              </p:nvSpPr>
              <p:spPr bwMode="auto">
                <a:xfrm>
                  <a:off x="10195" y="2055"/>
                  <a:ext cx="435" cy="260"/>
                </a:xfrm>
                <a:custGeom>
                  <a:avLst/>
                  <a:gdLst>
                    <a:gd name="T0" fmla="*/ 435 w 435"/>
                    <a:gd name="T1" fmla="*/ 10 h 260"/>
                    <a:gd name="T2" fmla="*/ 360 w 435"/>
                    <a:gd name="T3" fmla="*/ 135 h 260"/>
                    <a:gd name="T4" fmla="*/ 295 w 435"/>
                    <a:gd name="T5" fmla="*/ 230 h 260"/>
                    <a:gd name="T6" fmla="*/ 240 w 435"/>
                    <a:gd name="T7" fmla="*/ 260 h 260"/>
                    <a:gd name="T8" fmla="*/ 165 w 435"/>
                    <a:gd name="T9" fmla="*/ 205 h 260"/>
                    <a:gd name="T10" fmla="*/ 50 w 435"/>
                    <a:gd name="T11" fmla="*/ 200 h 260"/>
                    <a:gd name="T12" fmla="*/ 0 w 435"/>
                    <a:gd name="T13" fmla="*/ 143 h 260"/>
                    <a:gd name="T14" fmla="*/ 50 w 435"/>
                    <a:gd name="T15" fmla="*/ 85 h 260"/>
                    <a:gd name="T16" fmla="*/ 155 w 435"/>
                    <a:gd name="T17" fmla="*/ 120 h 260"/>
                    <a:gd name="T18" fmla="*/ 175 w 435"/>
                    <a:gd name="T19" fmla="*/ 65 h 260"/>
                    <a:gd name="T20" fmla="*/ 200 w 435"/>
                    <a:gd name="T21" fmla="*/ 0 h 260"/>
                    <a:gd name="T22" fmla="*/ 435 w 435"/>
                    <a:gd name="T23" fmla="*/ 1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5" h="260">
                      <a:moveTo>
                        <a:pt x="435" y="10"/>
                      </a:moveTo>
                      <a:lnTo>
                        <a:pt x="360" y="135"/>
                      </a:lnTo>
                      <a:lnTo>
                        <a:pt x="295" y="230"/>
                      </a:lnTo>
                      <a:lnTo>
                        <a:pt x="240" y="260"/>
                      </a:lnTo>
                      <a:lnTo>
                        <a:pt x="165" y="205"/>
                      </a:lnTo>
                      <a:lnTo>
                        <a:pt x="50" y="200"/>
                      </a:lnTo>
                      <a:lnTo>
                        <a:pt x="0" y="143"/>
                      </a:lnTo>
                      <a:lnTo>
                        <a:pt x="50" y="85"/>
                      </a:lnTo>
                      <a:lnTo>
                        <a:pt x="155" y="120"/>
                      </a:lnTo>
                      <a:lnTo>
                        <a:pt x="175" y="65"/>
                      </a:lnTo>
                      <a:lnTo>
                        <a:pt x="200" y="0"/>
                      </a:lnTo>
                      <a:lnTo>
                        <a:pt x="435" y="1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0" name="Freeform 6"/>
                <p:cNvSpPr>
                  <a:spLocks/>
                </p:cNvSpPr>
                <p:nvPr/>
              </p:nvSpPr>
              <p:spPr bwMode="auto">
                <a:xfrm>
                  <a:off x="4354" y="4679"/>
                  <a:ext cx="507" cy="274"/>
                </a:xfrm>
                <a:custGeom>
                  <a:avLst/>
                  <a:gdLst>
                    <a:gd name="T0" fmla="*/ 0 w 507"/>
                    <a:gd name="T1" fmla="*/ 23 h 274"/>
                    <a:gd name="T2" fmla="*/ 0 w 507"/>
                    <a:gd name="T3" fmla="*/ 206 h 274"/>
                    <a:gd name="T4" fmla="*/ 186 w 507"/>
                    <a:gd name="T5" fmla="*/ 274 h 274"/>
                    <a:gd name="T6" fmla="*/ 277 w 507"/>
                    <a:gd name="T7" fmla="*/ 206 h 274"/>
                    <a:gd name="T8" fmla="*/ 446 w 507"/>
                    <a:gd name="T9" fmla="*/ 203 h 274"/>
                    <a:gd name="T10" fmla="*/ 507 w 507"/>
                    <a:gd name="T11" fmla="*/ 138 h 274"/>
                    <a:gd name="T12" fmla="*/ 462 w 507"/>
                    <a:gd name="T13" fmla="*/ 92 h 274"/>
                    <a:gd name="T14" fmla="*/ 487 w 507"/>
                    <a:gd name="T15" fmla="*/ 0 h 274"/>
                    <a:gd name="T16" fmla="*/ 285 w 507"/>
                    <a:gd name="T17" fmla="*/ 0 h 274"/>
                    <a:gd name="T18" fmla="*/ 186 w 507"/>
                    <a:gd name="T19" fmla="*/ 23 h 274"/>
                    <a:gd name="T20" fmla="*/ 0 w 507"/>
                    <a:gd name="T21" fmla="*/ 23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7" h="274">
                      <a:moveTo>
                        <a:pt x="0" y="23"/>
                      </a:moveTo>
                      <a:lnTo>
                        <a:pt x="0" y="206"/>
                      </a:lnTo>
                      <a:lnTo>
                        <a:pt x="186" y="274"/>
                      </a:lnTo>
                      <a:lnTo>
                        <a:pt x="277" y="206"/>
                      </a:lnTo>
                      <a:lnTo>
                        <a:pt x="446" y="203"/>
                      </a:lnTo>
                      <a:lnTo>
                        <a:pt x="507" y="138"/>
                      </a:lnTo>
                      <a:lnTo>
                        <a:pt x="462" y="92"/>
                      </a:lnTo>
                      <a:lnTo>
                        <a:pt x="487" y="0"/>
                      </a:lnTo>
                      <a:lnTo>
                        <a:pt x="285" y="0"/>
                      </a:lnTo>
                      <a:lnTo>
                        <a:pt x="186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1" name="Freeform 7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442" cy="398"/>
                </a:xfrm>
                <a:custGeom>
                  <a:avLst/>
                  <a:gdLst>
                    <a:gd name="T0" fmla="*/ 442 w 442"/>
                    <a:gd name="T1" fmla="*/ 248 h 398"/>
                    <a:gd name="T2" fmla="*/ 416 w 442"/>
                    <a:gd name="T3" fmla="*/ 398 h 398"/>
                    <a:gd name="T4" fmla="*/ 345 w 442"/>
                    <a:gd name="T5" fmla="*/ 394 h 398"/>
                    <a:gd name="T6" fmla="*/ 319 w 442"/>
                    <a:gd name="T7" fmla="*/ 304 h 398"/>
                    <a:gd name="T8" fmla="*/ 157 w 442"/>
                    <a:gd name="T9" fmla="*/ 347 h 398"/>
                    <a:gd name="T10" fmla="*/ 120 w 442"/>
                    <a:gd name="T11" fmla="*/ 281 h 398"/>
                    <a:gd name="T12" fmla="*/ 92 w 442"/>
                    <a:gd name="T13" fmla="*/ 163 h 398"/>
                    <a:gd name="T14" fmla="*/ 0 w 442"/>
                    <a:gd name="T15" fmla="*/ 113 h 398"/>
                    <a:gd name="T16" fmla="*/ 49 w 442"/>
                    <a:gd name="T17" fmla="*/ 0 h 398"/>
                    <a:gd name="T18" fmla="*/ 161 w 442"/>
                    <a:gd name="T19" fmla="*/ 140 h 398"/>
                    <a:gd name="T20" fmla="*/ 259 w 442"/>
                    <a:gd name="T21" fmla="*/ 209 h 398"/>
                    <a:gd name="T22" fmla="*/ 345 w 442"/>
                    <a:gd name="T23" fmla="*/ 163 h 398"/>
                    <a:gd name="T24" fmla="*/ 416 w 442"/>
                    <a:gd name="T25" fmla="*/ 184 h 398"/>
                    <a:gd name="T26" fmla="*/ 442 w 442"/>
                    <a:gd name="T27" fmla="*/ 248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2" h="398">
                      <a:moveTo>
                        <a:pt x="442" y="248"/>
                      </a:moveTo>
                      <a:lnTo>
                        <a:pt x="416" y="398"/>
                      </a:lnTo>
                      <a:lnTo>
                        <a:pt x="345" y="394"/>
                      </a:lnTo>
                      <a:lnTo>
                        <a:pt x="319" y="304"/>
                      </a:lnTo>
                      <a:lnTo>
                        <a:pt x="157" y="347"/>
                      </a:lnTo>
                      <a:lnTo>
                        <a:pt x="120" y="281"/>
                      </a:lnTo>
                      <a:lnTo>
                        <a:pt x="92" y="163"/>
                      </a:lnTo>
                      <a:lnTo>
                        <a:pt x="0" y="113"/>
                      </a:lnTo>
                      <a:lnTo>
                        <a:pt x="49" y="0"/>
                      </a:lnTo>
                      <a:lnTo>
                        <a:pt x="161" y="140"/>
                      </a:lnTo>
                      <a:lnTo>
                        <a:pt x="259" y="209"/>
                      </a:lnTo>
                      <a:lnTo>
                        <a:pt x="345" y="163"/>
                      </a:lnTo>
                      <a:lnTo>
                        <a:pt x="416" y="184"/>
                      </a:lnTo>
                      <a:lnTo>
                        <a:pt x="442" y="248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2" name="Freeform 8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299" cy="514"/>
                </a:xfrm>
                <a:custGeom>
                  <a:avLst/>
                  <a:gdLst>
                    <a:gd name="T0" fmla="*/ 239 w 299"/>
                    <a:gd name="T1" fmla="*/ 465 h 514"/>
                    <a:gd name="T2" fmla="*/ 161 w 299"/>
                    <a:gd name="T3" fmla="*/ 514 h 514"/>
                    <a:gd name="T4" fmla="*/ 89 w 299"/>
                    <a:gd name="T5" fmla="*/ 473 h 514"/>
                    <a:gd name="T6" fmla="*/ 0 w 299"/>
                    <a:gd name="T7" fmla="*/ 368 h 514"/>
                    <a:gd name="T8" fmla="*/ 92 w 299"/>
                    <a:gd name="T9" fmla="*/ 368 h 514"/>
                    <a:gd name="T10" fmla="*/ 134 w 299"/>
                    <a:gd name="T11" fmla="*/ 420 h 514"/>
                    <a:gd name="T12" fmla="*/ 141 w 299"/>
                    <a:gd name="T13" fmla="*/ 322 h 514"/>
                    <a:gd name="T14" fmla="*/ 119 w 299"/>
                    <a:gd name="T15" fmla="*/ 229 h 514"/>
                    <a:gd name="T16" fmla="*/ 92 w 299"/>
                    <a:gd name="T17" fmla="*/ 218 h 514"/>
                    <a:gd name="T18" fmla="*/ 115 w 299"/>
                    <a:gd name="T19" fmla="*/ 138 h 514"/>
                    <a:gd name="T20" fmla="*/ 66 w 299"/>
                    <a:gd name="T21" fmla="*/ 69 h 514"/>
                    <a:gd name="T22" fmla="*/ 25 w 299"/>
                    <a:gd name="T23" fmla="*/ 15 h 514"/>
                    <a:gd name="T24" fmla="*/ 70 w 299"/>
                    <a:gd name="T25" fmla="*/ 0 h 514"/>
                    <a:gd name="T26" fmla="*/ 141 w 299"/>
                    <a:gd name="T27" fmla="*/ 69 h 514"/>
                    <a:gd name="T28" fmla="*/ 186 w 299"/>
                    <a:gd name="T29" fmla="*/ 161 h 514"/>
                    <a:gd name="T30" fmla="*/ 255 w 299"/>
                    <a:gd name="T31" fmla="*/ 161 h 514"/>
                    <a:gd name="T32" fmla="*/ 239 w 299"/>
                    <a:gd name="T33" fmla="*/ 229 h 514"/>
                    <a:gd name="T34" fmla="*/ 231 w 299"/>
                    <a:gd name="T35" fmla="*/ 341 h 514"/>
                    <a:gd name="T36" fmla="*/ 299 w 299"/>
                    <a:gd name="T37" fmla="*/ 413 h 514"/>
                    <a:gd name="T38" fmla="*/ 239 w 299"/>
                    <a:gd name="T39" fmla="*/ 465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99" h="514">
                      <a:moveTo>
                        <a:pt x="239" y="465"/>
                      </a:moveTo>
                      <a:lnTo>
                        <a:pt x="161" y="514"/>
                      </a:lnTo>
                      <a:lnTo>
                        <a:pt x="89" y="473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4" y="420"/>
                      </a:lnTo>
                      <a:lnTo>
                        <a:pt x="141" y="322"/>
                      </a:lnTo>
                      <a:lnTo>
                        <a:pt x="119" y="229"/>
                      </a:lnTo>
                      <a:lnTo>
                        <a:pt x="92" y="218"/>
                      </a:lnTo>
                      <a:lnTo>
                        <a:pt x="115" y="138"/>
                      </a:lnTo>
                      <a:lnTo>
                        <a:pt x="66" y="69"/>
                      </a:lnTo>
                      <a:lnTo>
                        <a:pt x="25" y="15"/>
                      </a:lnTo>
                      <a:lnTo>
                        <a:pt x="70" y="0"/>
                      </a:lnTo>
                      <a:lnTo>
                        <a:pt x="141" y="69"/>
                      </a:lnTo>
                      <a:lnTo>
                        <a:pt x="186" y="161"/>
                      </a:lnTo>
                      <a:lnTo>
                        <a:pt x="255" y="161"/>
                      </a:lnTo>
                      <a:lnTo>
                        <a:pt x="239" y="229"/>
                      </a:lnTo>
                      <a:lnTo>
                        <a:pt x="231" y="341"/>
                      </a:lnTo>
                      <a:lnTo>
                        <a:pt x="299" y="413"/>
                      </a:lnTo>
                      <a:lnTo>
                        <a:pt x="239" y="46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3" name="Freeform 9"/>
                <p:cNvSpPr>
                  <a:spLocks/>
                </p:cNvSpPr>
                <p:nvPr/>
              </p:nvSpPr>
              <p:spPr bwMode="auto">
                <a:xfrm>
                  <a:off x="2970" y="8493"/>
                  <a:ext cx="360" cy="375"/>
                </a:xfrm>
                <a:custGeom>
                  <a:avLst/>
                  <a:gdLst>
                    <a:gd name="T0" fmla="*/ 347 w 360"/>
                    <a:gd name="T1" fmla="*/ 375 h 375"/>
                    <a:gd name="T2" fmla="*/ 360 w 360"/>
                    <a:gd name="T3" fmla="*/ 307 h 375"/>
                    <a:gd name="T4" fmla="*/ 293 w 360"/>
                    <a:gd name="T5" fmla="*/ 232 h 375"/>
                    <a:gd name="T6" fmla="*/ 206 w 360"/>
                    <a:gd name="T7" fmla="*/ 187 h 375"/>
                    <a:gd name="T8" fmla="*/ 180 w 360"/>
                    <a:gd name="T9" fmla="*/ 94 h 375"/>
                    <a:gd name="T10" fmla="*/ 206 w 360"/>
                    <a:gd name="T11" fmla="*/ 74 h 375"/>
                    <a:gd name="T12" fmla="*/ 180 w 360"/>
                    <a:gd name="T13" fmla="*/ 0 h 375"/>
                    <a:gd name="T14" fmla="*/ 114 w 360"/>
                    <a:gd name="T15" fmla="*/ 28 h 375"/>
                    <a:gd name="T16" fmla="*/ 0 w 360"/>
                    <a:gd name="T17" fmla="*/ 28 h 375"/>
                    <a:gd name="T18" fmla="*/ 146 w 360"/>
                    <a:gd name="T19" fmla="*/ 120 h 375"/>
                    <a:gd name="T20" fmla="*/ 165 w 360"/>
                    <a:gd name="T21" fmla="*/ 184 h 375"/>
                    <a:gd name="T22" fmla="*/ 161 w 360"/>
                    <a:gd name="T23" fmla="*/ 217 h 375"/>
                    <a:gd name="T24" fmla="*/ 206 w 360"/>
                    <a:gd name="T25" fmla="*/ 270 h 375"/>
                    <a:gd name="T26" fmla="*/ 252 w 360"/>
                    <a:gd name="T27" fmla="*/ 274 h 375"/>
                    <a:gd name="T28" fmla="*/ 274 w 360"/>
                    <a:gd name="T29" fmla="*/ 300 h 375"/>
                    <a:gd name="T30" fmla="*/ 304 w 360"/>
                    <a:gd name="T31" fmla="*/ 300 h 375"/>
                    <a:gd name="T32" fmla="*/ 308 w 360"/>
                    <a:gd name="T33" fmla="*/ 352 h 375"/>
                    <a:gd name="T34" fmla="*/ 347 w 360"/>
                    <a:gd name="T35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0" h="375">
                      <a:moveTo>
                        <a:pt x="347" y="375"/>
                      </a:moveTo>
                      <a:lnTo>
                        <a:pt x="360" y="307"/>
                      </a:lnTo>
                      <a:lnTo>
                        <a:pt x="293" y="232"/>
                      </a:lnTo>
                      <a:lnTo>
                        <a:pt x="206" y="187"/>
                      </a:lnTo>
                      <a:lnTo>
                        <a:pt x="180" y="94"/>
                      </a:lnTo>
                      <a:lnTo>
                        <a:pt x="206" y="74"/>
                      </a:lnTo>
                      <a:lnTo>
                        <a:pt x="180" y="0"/>
                      </a:lnTo>
                      <a:lnTo>
                        <a:pt x="114" y="28"/>
                      </a:lnTo>
                      <a:lnTo>
                        <a:pt x="0" y="28"/>
                      </a:lnTo>
                      <a:lnTo>
                        <a:pt x="146" y="120"/>
                      </a:lnTo>
                      <a:lnTo>
                        <a:pt x="165" y="184"/>
                      </a:lnTo>
                      <a:lnTo>
                        <a:pt x="161" y="217"/>
                      </a:lnTo>
                      <a:lnTo>
                        <a:pt x="206" y="270"/>
                      </a:lnTo>
                      <a:lnTo>
                        <a:pt x="252" y="274"/>
                      </a:lnTo>
                      <a:lnTo>
                        <a:pt x="274" y="300"/>
                      </a:lnTo>
                      <a:lnTo>
                        <a:pt x="304" y="300"/>
                      </a:lnTo>
                      <a:lnTo>
                        <a:pt x="308" y="352"/>
                      </a:lnTo>
                      <a:lnTo>
                        <a:pt x="347" y="375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4" name="Freeform 10"/>
                <p:cNvSpPr>
                  <a:spLocks/>
                </p:cNvSpPr>
                <p:nvPr/>
              </p:nvSpPr>
              <p:spPr bwMode="auto">
                <a:xfrm>
                  <a:off x="5205" y="6690"/>
                  <a:ext cx="766" cy="834"/>
                </a:xfrm>
                <a:custGeom>
                  <a:avLst/>
                  <a:gdLst>
                    <a:gd name="T0" fmla="*/ 235 w 766"/>
                    <a:gd name="T1" fmla="*/ 2 h 834"/>
                    <a:gd name="T2" fmla="*/ 120 w 766"/>
                    <a:gd name="T3" fmla="*/ 0 h 834"/>
                    <a:gd name="T4" fmla="*/ 55 w 766"/>
                    <a:gd name="T5" fmla="*/ 70 h 834"/>
                    <a:gd name="T6" fmla="*/ 100 w 766"/>
                    <a:gd name="T7" fmla="*/ 195 h 834"/>
                    <a:gd name="T8" fmla="*/ 50 w 766"/>
                    <a:gd name="T9" fmla="*/ 225 h 834"/>
                    <a:gd name="T10" fmla="*/ 0 w 766"/>
                    <a:gd name="T11" fmla="*/ 320 h 834"/>
                    <a:gd name="T12" fmla="*/ 5 w 766"/>
                    <a:gd name="T13" fmla="*/ 440 h 834"/>
                    <a:gd name="T14" fmla="*/ 75 w 766"/>
                    <a:gd name="T15" fmla="*/ 435 h 834"/>
                    <a:gd name="T16" fmla="*/ 55 w 766"/>
                    <a:gd name="T17" fmla="*/ 590 h 834"/>
                    <a:gd name="T18" fmla="*/ 90 w 766"/>
                    <a:gd name="T19" fmla="*/ 610 h 834"/>
                    <a:gd name="T20" fmla="*/ 20 w 766"/>
                    <a:gd name="T21" fmla="*/ 785 h 834"/>
                    <a:gd name="T22" fmla="*/ 125 w 766"/>
                    <a:gd name="T23" fmla="*/ 800 h 834"/>
                    <a:gd name="T24" fmla="*/ 235 w 766"/>
                    <a:gd name="T25" fmla="*/ 760 h 834"/>
                    <a:gd name="T26" fmla="*/ 345 w 766"/>
                    <a:gd name="T27" fmla="*/ 834 h 834"/>
                    <a:gd name="T28" fmla="*/ 409 w 766"/>
                    <a:gd name="T29" fmla="*/ 772 h 834"/>
                    <a:gd name="T30" fmla="*/ 490 w 766"/>
                    <a:gd name="T31" fmla="*/ 742 h 834"/>
                    <a:gd name="T32" fmla="*/ 631 w 766"/>
                    <a:gd name="T33" fmla="*/ 742 h 834"/>
                    <a:gd name="T34" fmla="*/ 720 w 766"/>
                    <a:gd name="T35" fmla="*/ 723 h 834"/>
                    <a:gd name="T36" fmla="*/ 766 w 766"/>
                    <a:gd name="T37" fmla="*/ 625 h 834"/>
                    <a:gd name="T38" fmla="*/ 653 w 766"/>
                    <a:gd name="T39" fmla="*/ 441 h 834"/>
                    <a:gd name="T40" fmla="*/ 653 w 766"/>
                    <a:gd name="T41" fmla="*/ 280 h 834"/>
                    <a:gd name="T42" fmla="*/ 536 w 766"/>
                    <a:gd name="T43" fmla="*/ 235 h 834"/>
                    <a:gd name="T44" fmla="*/ 465 w 766"/>
                    <a:gd name="T45" fmla="*/ 119 h 834"/>
                    <a:gd name="T46" fmla="*/ 409 w 766"/>
                    <a:gd name="T47" fmla="*/ 142 h 834"/>
                    <a:gd name="T48" fmla="*/ 349 w 766"/>
                    <a:gd name="T49" fmla="*/ 48 h 834"/>
                    <a:gd name="T50" fmla="*/ 235 w 766"/>
                    <a:gd name="T51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6" h="834">
                      <a:moveTo>
                        <a:pt x="235" y="2"/>
                      </a:moveTo>
                      <a:lnTo>
                        <a:pt x="120" y="0"/>
                      </a:lnTo>
                      <a:lnTo>
                        <a:pt x="55" y="70"/>
                      </a:lnTo>
                      <a:lnTo>
                        <a:pt x="100" y="195"/>
                      </a:lnTo>
                      <a:lnTo>
                        <a:pt x="50" y="225"/>
                      </a:lnTo>
                      <a:lnTo>
                        <a:pt x="0" y="320"/>
                      </a:lnTo>
                      <a:lnTo>
                        <a:pt x="5" y="440"/>
                      </a:lnTo>
                      <a:lnTo>
                        <a:pt x="75" y="435"/>
                      </a:lnTo>
                      <a:lnTo>
                        <a:pt x="55" y="590"/>
                      </a:lnTo>
                      <a:lnTo>
                        <a:pt x="90" y="610"/>
                      </a:lnTo>
                      <a:lnTo>
                        <a:pt x="20" y="785"/>
                      </a:lnTo>
                      <a:lnTo>
                        <a:pt x="125" y="800"/>
                      </a:lnTo>
                      <a:lnTo>
                        <a:pt x="235" y="760"/>
                      </a:lnTo>
                      <a:lnTo>
                        <a:pt x="345" y="834"/>
                      </a:lnTo>
                      <a:lnTo>
                        <a:pt x="409" y="772"/>
                      </a:lnTo>
                      <a:lnTo>
                        <a:pt x="490" y="742"/>
                      </a:lnTo>
                      <a:lnTo>
                        <a:pt x="631" y="742"/>
                      </a:lnTo>
                      <a:lnTo>
                        <a:pt x="720" y="723"/>
                      </a:lnTo>
                      <a:lnTo>
                        <a:pt x="766" y="625"/>
                      </a:lnTo>
                      <a:lnTo>
                        <a:pt x="653" y="441"/>
                      </a:lnTo>
                      <a:lnTo>
                        <a:pt x="653" y="280"/>
                      </a:lnTo>
                      <a:lnTo>
                        <a:pt x="536" y="235"/>
                      </a:lnTo>
                      <a:lnTo>
                        <a:pt x="465" y="119"/>
                      </a:lnTo>
                      <a:lnTo>
                        <a:pt x="409" y="142"/>
                      </a:lnTo>
                      <a:lnTo>
                        <a:pt x="349" y="48"/>
                      </a:lnTo>
                      <a:lnTo>
                        <a:pt x="235" y="2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5" name="Freeform 11"/>
                <p:cNvSpPr>
                  <a:spLocks/>
                </p:cNvSpPr>
                <p:nvPr/>
              </p:nvSpPr>
              <p:spPr bwMode="auto">
                <a:xfrm>
                  <a:off x="6270" y="5118"/>
                  <a:ext cx="580" cy="695"/>
                </a:xfrm>
                <a:custGeom>
                  <a:avLst/>
                  <a:gdLst>
                    <a:gd name="T0" fmla="*/ 279 w 580"/>
                    <a:gd name="T1" fmla="*/ 46 h 695"/>
                    <a:gd name="T2" fmla="*/ 167 w 580"/>
                    <a:gd name="T3" fmla="*/ 135 h 695"/>
                    <a:gd name="T4" fmla="*/ 167 w 580"/>
                    <a:gd name="T5" fmla="*/ 301 h 695"/>
                    <a:gd name="T6" fmla="*/ 0 w 580"/>
                    <a:gd name="T7" fmla="*/ 424 h 695"/>
                    <a:gd name="T8" fmla="*/ 120 w 580"/>
                    <a:gd name="T9" fmla="*/ 486 h 695"/>
                    <a:gd name="T10" fmla="*/ 167 w 580"/>
                    <a:gd name="T11" fmla="*/ 486 h 695"/>
                    <a:gd name="T12" fmla="*/ 167 w 580"/>
                    <a:gd name="T13" fmla="*/ 603 h 695"/>
                    <a:gd name="T14" fmla="*/ 229 w 580"/>
                    <a:gd name="T15" fmla="*/ 695 h 695"/>
                    <a:gd name="T16" fmla="*/ 325 w 580"/>
                    <a:gd name="T17" fmla="*/ 672 h 695"/>
                    <a:gd name="T18" fmla="*/ 302 w 580"/>
                    <a:gd name="T19" fmla="*/ 532 h 695"/>
                    <a:gd name="T20" fmla="*/ 279 w 580"/>
                    <a:gd name="T21" fmla="*/ 486 h 695"/>
                    <a:gd name="T22" fmla="*/ 345 w 580"/>
                    <a:gd name="T23" fmla="*/ 417 h 695"/>
                    <a:gd name="T24" fmla="*/ 439 w 580"/>
                    <a:gd name="T25" fmla="*/ 397 h 695"/>
                    <a:gd name="T26" fmla="*/ 495 w 580"/>
                    <a:gd name="T27" fmla="*/ 337 h 695"/>
                    <a:gd name="T28" fmla="*/ 514 w 580"/>
                    <a:gd name="T29" fmla="*/ 255 h 695"/>
                    <a:gd name="T30" fmla="*/ 580 w 580"/>
                    <a:gd name="T31" fmla="*/ 186 h 695"/>
                    <a:gd name="T32" fmla="*/ 534 w 580"/>
                    <a:gd name="T33" fmla="*/ 46 h 695"/>
                    <a:gd name="T34" fmla="*/ 463 w 580"/>
                    <a:gd name="T35" fmla="*/ 0 h 695"/>
                    <a:gd name="T36" fmla="*/ 386 w 580"/>
                    <a:gd name="T37" fmla="*/ 0 h 695"/>
                    <a:gd name="T38" fmla="*/ 349 w 580"/>
                    <a:gd name="T39" fmla="*/ 46 h 695"/>
                    <a:gd name="T40" fmla="*/ 279 w 580"/>
                    <a:gd name="T41" fmla="*/ 46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80" h="695">
                      <a:moveTo>
                        <a:pt x="279" y="46"/>
                      </a:moveTo>
                      <a:lnTo>
                        <a:pt x="167" y="135"/>
                      </a:lnTo>
                      <a:lnTo>
                        <a:pt x="167" y="301"/>
                      </a:lnTo>
                      <a:lnTo>
                        <a:pt x="0" y="424"/>
                      </a:lnTo>
                      <a:lnTo>
                        <a:pt x="120" y="486"/>
                      </a:lnTo>
                      <a:lnTo>
                        <a:pt x="167" y="486"/>
                      </a:lnTo>
                      <a:lnTo>
                        <a:pt x="167" y="603"/>
                      </a:lnTo>
                      <a:lnTo>
                        <a:pt x="229" y="695"/>
                      </a:lnTo>
                      <a:lnTo>
                        <a:pt x="325" y="672"/>
                      </a:lnTo>
                      <a:lnTo>
                        <a:pt x="302" y="532"/>
                      </a:lnTo>
                      <a:lnTo>
                        <a:pt x="279" y="486"/>
                      </a:lnTo>
                      <a:lnTo>
                        <a:pt x="345" y="417"/>
                      </a:lnTo>
                      <a:lnTo>
                        <a:pt x="439" y="397"/>
                      </a:lnTo>
                      <a:lnTo>
                        <a:pt x="495" y="337"/>
                      </a:lnTo>
                      <a:lnTo>
                        <a:pt x="514" y="255"/>
                      </a:lnTo>
                      <a:lnTo>
                        <a:pt x="580" y="186"/>
                      </a:lnTo>
                      <a:lnTo>
                        <a:pt x="534" y="46"/>
                      </a:lnTo>
                      <a:lnTo>
                        <a:pt x="463" y="0"/>
                      </a:lnTo>
                      <a:lnTo>
                        <a:pt x="386" y="0"/>
                      </a:lnTo>
                      <a:lnTo>
                        <a:pt x="349" y="46"/>
                      </a:lnTo>
                      <a:lnTo>
                        <a:pt x="279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6" name="Freeform 12"/>
                <p:cNvSpPr>
                  <a:spLocks/>
                </p:cNvSpPr>
                <p:nvPr/>
              </p:nvSpPr>
              <p:spPr bwMode="auto">
                <a:xfrm>
                  <a:off x="5381" y="6068"/>
                  <a:ext cx="1745" cy="509"/>
                </a:xfrm>
                <a:custGeom>
                  <a:avLst/>
                  <a:gdLst>
                    <a:gd name="T0" fmla="*/ 207 w 1745"/>
                    <a:gd name="T1" fmla="*/ 46 h 509"/>
                    <a:gd name="T2" fmla="*/ 0 w 1745"/>
                    <a:gd name="T3" fmla="*/ 242 h 509"/>
                    <a:gd name="T4" fmla="*/ 154 w 1745"/>
                    <a:gd name="T5" fmla="*/ 482 h 509"/>
                    <a:gd name="T6" fmla="*/ 267 w 1745"/>
                    <a:gd name="T7" fmla="*/ 486 h 509"/>
                    <a:gd name="T8" fmla="*/ 360 w 1745"/>
                    <a:gd name="T9" fmla="*/ 463 h 509"/>
                    <a:gd name="T10" fmla="*/ 590 w 1745"/>
                    <a:gd name="T11" fmla="*/ 463 h 509"/>
                    <a:gd name="T12" fmla="*/ 615 w 1745"/>
                    <a:gd name="T13" fmla="*/ 396 h 509"/>
                    <a:gd name="T14" fmla="*/ 735 w 1745"/>
                    <a:gd name="T15" fmla="*/ 276 h 509"/>
                    <a:gd name="T16" fmla="*/ 983 w 1745"/>
                    <a:gd name="T17" fmla="*/ 345 h 509"/>
                    <a:gd name="T18" fmla="*/ 1133 w 1745"/>
                    <a:gd name="T19" fmla="*/ 322 h 509"/>
                    <a:gd name="T20" fmla="*/ 1245 w 1745"/>
                    <a:gd name="T21" fmla="*/ 276 h 509"/>
                    <a:gd name="T22" fmla="*/ 1373 w 1745"/>
                    <a:gd name="T23" fmla="*/ 299 h 509"/>
                    <a:gd name="T24" fmla="*/ 1630 w 1745"/>
                    <a:gd name="T25" fmla="*/ 509 h 509"/>
                    <a:gd name="T26" fmla="*/ 1677 w 1745"/>
                    <a:gd name="T27" fmla="*/ 463 h 509"/>
                    <a:gd name="T28" fmla="*/ 1745 w 1745"/>
                    <a:gd name="T29" fmla="*/ 345 h 509"/>
                    <a:gd name="T30" fmla="*/ 1630 w 1745"/>
                    <a:gd name="T31" fmla="*/ 276 h 509"/>
                    <a:gd name="T32" fmla="*/ 1605 w 1745"/>
                    <a:gd name="T33" fmla="*/ 184 h 509"/>
                    <a:gd name="T34" fmla="*/ 1561 w 1745"/>
                    <a:gd name="T35" fmla="*/ 118 h 509"/>
                    <a:gd name="T36" fmla="*/ 1538 w 1745"/>
                    <a:gd name="T37" fmla="*/ 0 h 509"/>
                    <a:gd name="T38" fmla="*/ 1446 w 1745"/>
                    <a:gd name="T39" fmla="*/ 21 h 509"/>
                    <a:gd name="T40" fmla="*/ 1423 w 1745"/>
                    <a:gd name="T41" fmla="*/ 69 h 509"/>
                    <a:gd name="T42" fmla="*/ 1354 w 1745"/>
                    <a:gd name="T43" fmla="*/ 21 h 509"/>
                    <a:gd name="T44" fmla="*/ 1272 w 1745"/>
                    <a:gd name="T45" fmla="*/ 21 h 509"/>
                    <a:gd name="T46" fmla="*/ 1077 w 1745"/>
                    <a:gd name="T47" fmla="*/ 69 h 509"/>
                    <a:gd name="T48" fmla="*/ 936 w 1745"/>
                    <a:gd name="T49" fmla="*/ 21 h 509"/>
                    <a:gd name="T50" fmla="*/ 837 w 1745"/>
                    <a:gd name="T51" fmla="*/ 137 h 509"/>
                    <a:gd name="T52" fmla="*/ 735 w 1745"/>
                    <a:gd name="T53" fmla="*/ 207 h 509"/>
                    <a:gd name="T54" fmla="*/ 709 w 1745"/>
                    <a:gd name="T55" fmla="*/ 118 h 509"/>
                    <a:gd name="T56" fmla="*/ 615 w 1745"/>
                    <a:gd name="T57" fmla="*/ 89 h 509"/>
                    <a:gd name="T58" fmla="*/ 500 w 1745"/>
                    <a:gd name="T59" fmla="*/ 118 h 509"/>
                    <a:gd name="T60" fmla="*/ 383 w 1745"/>
                    <a:gd name="T61" fmla="*/ 164 h 509"/>
                    <a:gd name="T62" fmla="*/ 233 w 1745"/>
                    <a:gd name="T63" fmla="*/ 137 h 509"/>
                    <a:gd name="T64" fmla="*/ 207 w 1745"/>
                    <a:gd name="T65" fmla="*/ 46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5" h="509">
                      <a:moveTo>
                        <a:pt x="207" y="46"/>
                      </a:moveTo>
                      <a:lnTo>
                        <a:pt x="0" y="242"/>
                      </a:lnTo>
                      <a:lnTo>
                        <a:pt x="154" y="482"/>
                      </a:lnTo>
                      <a:lnTo>
                        <a:pt x="267" y="486"/>
                      </a:lnTo>
                      <a:lnTo>
                        <a:pt x="360" y="463"/>
                      </a:lnTo>
                      <a:lnTo>
                        <a:pt x="590" y="463"/>
                      </a:lnTo>
                      <a:lnTo>
                        <a:pt x="615" y="396"/>
                      </a:lnTo>
                      <a:lnTo>
                        <a:pt x="735" y="276"/>
                      </a:lnTo>
                      <a:lnTo>
                        <a:pt x="983" y="345"/>
                      </a:lnTo>
                      <a:lnTo>
                        <a:pt x="1133" y="322"/>
                      </a:lnTo>
                      <a:lnTo>
                        <a:pt x="1245" y="276"/>
                      </a:lnTo>
                      <a:lnTo>
                        <a:pt x="1373" y="299"/>
                      </a:lnTo>
                      <a:lnTo>
                        <a:pt x="1630" y="509"/>
                      </a:lnTo>
                      <a:lnTo>
                        <a:pt x="1677" y="463"/>
                      </a:lnTo>
                      <a:lnTo>
                        <a:pt x="1745" y="345"/>
                      </a:lnTo>
                      <a:lnTo>
                        <a:pt x="1630" y="276"/>
                      </a:lnTo>
                      <a:lnTo>
                        <a:pt x="1605" y="184"/>
                      </a:lnTo>
                      <a:lnTo>
                        <a:pt x="1561" y="118"/>
                      </a:lnTo>
                      <a:lnTo>
                        <a:pt x="1538" y="0"/>
                      </a:lnTo>
                      <a:lnTo>
                        <a:pt x="1446" y="21"/>
                      </a:lnTo>
                      <a:lnTo>
                        <a:pt x="1423" y="69"/>
                      </a:lnTo>
                      <a:lnTo>
                        <a:pt x="1354" y="21"/>
                      </a:lnTo>
                      <a:lnTo>
                        <a:pt x="1272" y="21"/>
                      </a:lnTo>
                      <a:lnTo>
                        <a:pt x="1077" y="69"/>
                      </a:lnTo>
                      <a:lnTo>
                        <a:pt x="936" y="21"/>
                      </a:lnTo>
                      <a:lnTo>
                        <a:pt x="837" y="137"/>
                      </a:lnTo>
                      <a:lnTo>
                        <a:pt x="735" y="207"/>
                      </a:lnTo>
                      <a:lnTo>
                        <a:pt x="709" y="118"/>
                      </a:lnTo>
                      <a:lnTo>
                        <a:pt x="615" y="89"/>
                      </a:lnTo>
                      <a:lnTo>
                        <a:pt x="500" y="118"/>
                      </a:lnTo>
                      <a:lnTo>
                        <a:pt x="383" y="164"/>
                      </a:lnTo>
                      <a:lnTo>
                        <a:pt x="233" y="137"/>
                      </a:lnTo>
                      <a:lnTo>
                        <a:pt x="207" y="46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7" name="Freeform 13"/>
                <p:cNvSpPr>
                  <a:spLocks/>
                </p:cNvSpPr>
                <p:nvPr/>
              </p:nvSpPr>
              <p:spPr bwMode="auto">
                <a:xfrm>
                  <a:off x="7242" y="5003"/>
                  <a:ext cx="588" cy="830"/>
                </a:xfrm>
                <a:custGeom>
                  <a:avLst/>
                  <a:gdLst>
                    <a:gd name="T0" fmla="*/ 344 w 588"/>
                    <a:gd name="T1" fmla="*/ 20 h 830"/>
                    <a:gd name="T2" fmla="*/ 230 w 588"/>
                    <a:gd name="T3" fmla="*/ 0 h 830"/>
                    <a:gd name="T4" fmla="*/ 161 w 588"/>
                    <a:gd name="T5" fmla="*/ 0 h 830"/>
                    <a:gd name="T6" fmla="*/ 161 w 588"/>
                    <a:gd name="T7" fmla="*/ 161 h 830"/>
                    <a:gd name="T8" fmla="*/ 93 w 588"/>
                    <a:gd name="T9" fmla="*/ 239 h 830"/>
                    <a:gd name="T10" fmla="*/ 71 w 588"/>
                    <a:gd name="T11" fmla="*/ 347 h 830"/>
                    <a:gd name="T12" fmla="*/ 134 w 588"/>
                    <a:gd name="T13" fmla="*/ 416 h 830"/>
                    <a:gd name="T14" fmla="*/ 116 w 588"/>
                    <a:gd name="T15" fmla="*/ 489 h 830"/>
                    <a:gd name="T16" fmla="*/ 48 w 588"/>
                    <a:gd name="T17" fmla="*/ 532 h 830"/>
                    <a:gd name="T18" fmla="*/ 0 w 588"/>
                    <a:gd name="T19" fmla="*/ 601 h 830"/>
                    <a:gd name="T20" fmla="*/ 0 w 588"/>
                    <a:gd name="T21" fmla="*/ 692 h 830"/>
                    <a:gd name="T22" fmla="*/ 97 w 588"/>
                    <a:gd name="T23" fmla="*/ 760 h 830"/>
                    <a:gd name="T24" fmla="*/ 230 w 588"/>
                    <a:gd name="T25" fmla="*/ 830 h 830"/>
                    <a:gd name="T26" fmla="*/ 506 w 588"/>
                    <a:gd name="T27" fmla="*/ 718 h 830"/>
                    <a:gd name="T28" fmla="*/ 588 w 588"/>
                    <a:gd name="T29" fmla="*/ 670 h 830"/>
                    <a:gd name="T30" fmla="*/ 502 w 588"/>
                    <a:gd name="T31" fmla="*/ 601 h 830"/>
                    <a:gd name="T32" fmla="*/ 538 w 588"/>
                    <a:gd name="T33" fmla="*/ 237 h 830"/>
                    <a:gd name="T34" fmla="*/ 370 w 588"/>
                    <a:gd name="T35" fmla="*/ 184 h 830"/>
                    <a:gd name="T36" fmla="*/ 344 w 588"/>
                    <a:gd name="T37" fmla="*/ 20 h 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8" h="830">
                      <a:moveTo>
                        <a:pt x="344" y="20"/>
                      </a:moveTo>
                      <a:lnTo>
                        <a:pt x="230" y="0"/>
                      </a:lnTo>
                      <a:lnTo>
                        <a:pt x="161" y="0"/>
                      </a:lnTo>
                      <a:lnTo>
                        <a:pt x="161" y="161"/>
                      </a:lnTo>
                      <a:lnTo>
                        <a:pt x="93" y="239"/>
                      </a:lnTo>
                      <a:lnTo>
                        <a:pt x="71" y="347"/>
                      </a:lnTo>
                      <a:lnTo>
                        <a:pt x="134" y="416"/>
                      </a:lnTo>
                      <a:lnTo>
                        <a:pt x="116" y="489"/>
                      </a:lnTo>
                      <a:lnTo>
                        <a:pt x="48" y="532"/>
                      </a:lnTo>
                      <a:lnTo>
                        <a:pt x="0" y="601"/>
                      </a:lnTo>
                      <a:lnTo>
                        <a:pt x="0" y="692"/>
                      </a:lnTo>
                      <a:lnTo>
                        <a:pt x="97" y="760"/>
                      </a:lnTo>
                      <a:lnTo>
                        <a:pt x="230" y="830"/>
                      </a:lnTo>
                      <a:lnTo>
                        <a:pt x="506" y="718"/>
                      </a:lnTo>
                      <a:lnTo>
                        <a:pt x="588" y="670"/>
                      </a:lnTo>
                      <a:lnTo>
                        <a:pt x="502" y="601"/>
                      </a:lnTo>
                      <a:lnTo>
                        <a:pt x="538" y="237"/>
                      </a:lnTo>
                      <a:lnTo>
                        <a:pt x="370" y="184"/>
                      </a:lnTo>
                      <a:lnTo>
                        <a:pt x="344" y="2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8" name="Freeform 14"/>
                <p:cNvSpPr>
                  <a:spLocks/>
                </p:cNvSpPr>
                <p:nvPr/>
              </p:nvSpPr>
              <p:spPr bwMode="auto">
                <a:xfrm>
                  <a:off x="11215" y="5164"/>
                  <a:ext cx="1130" cy="904"/>
                </a:xfrm>
                <a:custGeom>
                  <a:avLst/>
                  <a:gdLst>
                    <a:gd name="T0" fmla="*/ 500 w 1130"/>
                    <a:gd name="T1" fmla="*/ 0 h 904"/>
                    <a:gd name="T2" fmla="*/ 324 w 1130"/>
                    <a:gd name="T3" fmla="*/ 0 h 904"/>
                    <a:gd name="T4" fmla="*/ 294 w 1130"/>
                    <a:gd name="T5" fmla="*/ 140 h 904"/>
                    <a:gd name="T6" fmla="*/ 298 w 1130"/>
                    <a:gd name="T7" fmla="*/ 235 h 904"/>
                    <a:gd name="T8" fmla="*/ 107 w 1130"/>
                    <a:gd name="T9" fmla="*/ 328 h 904"/>
                    <a:gd name="T10" fmla="*/ 84 w 1130"/>
                    <a:gd name="T11" fmla="*/ 483 h 904"/>
                    <a:gd name="T12" fmla="*/ 88 w 1130"/>
                    <a:gd name="T13" fmla="*/ 606 h 904"/>
                    <a:gd name="T14" fmla="*/ 0 w 1130"/>
                    <a:gd name="T15" fmla="*/ 741 h 904"/>
                    <a:gd name="T16" fmla="*/ 107 w 1130"/>
                    <a:gd name="T17" fmla="*/ 801 h 904"/>
                    <a:gd name="T18" fmla="*/ 209 w 1130"/>
                    <a:gd name="T19" fmla="*/ 904 h 904"/>
                    <a:gd name="T20" fmla="*/ 298 w 1130"/>
                    <a:gd name="T21" fmla="*/ 904 h 904"/>
                    <a:gd name="T22" fmla="*/ 324 w 1130"/>
                    <a:gd name="T23" fmla="*/ 833 h 904"/>
                    <a:gd name="T24" fmla="*/ 439 w 1130"/>
                    <a:gd name="T25" fmla="*/ 833 h 904"/>
                    <a:gd name="T26" fmla="*/ 601 w 1130"/>
                    <a:gd name="T27" fmla="*/ 696 h 904"/>
                    <a:gd name="T28" fmla="*/ 643 w 1130"/>
                    <a:gd name="T29" fmla="*/ 711 h 904"/>
                    <a:gd name="T30" fmla="*/ 755 w 1130"/>
                    <a:gd name="T31" fmla="*/ 858 h 904"/>
                    <a:gd name="T32" fmla="*/ 830 w 1130"/>
                    <a:gd name="T33" fmla="*/ 904 h 904"/>
                    <a:gd name="T34" fmla="*/ 971 w 1130"/>
                    <a:gd name="T35" fmla="*/ 904 h 904"/>
                    <a:gd name="T36" fmla="*/ 1014 w 1130"/>
                    <a:gd name="T37" fmla="*/ 798 h 904"/>
                    <a:gd name="T38" fmla="*/ 1010 w 1130"/>
                    <a:gd name="T39" fmla="*/ 669 h 904"/>
                    <a:gd name="T40" fmla="*/ 1063 w 1130"/>
                    <a:gd name="T41" fmla="*/ 479 h 904"/>
                    <a:gd name="T42" fmla="*/ 1130 w 1130"/>
                    <a:gd name="T43" fmla="*/ 284 h 904"/>
                    <a:gd name="T44" fmla="*/ 928 w 1130"/>
                    <a:gd name="T45" fmla="*/ 255 h 904"/>
                    <a:gd name="T46" fmla="*/ 605 w 1130"/>
                    <a:gd name="T47" fmla="*/ 333 h 904"/>
                    <a:gd name="T48" fmla="*/ 658 w 1130"/>
                    <a:gd name="T49" fmla="*/ 156 h 904"/>
                    <a:gd name="T50" fmla="*/ 605 w 1130"/>
                    <a:gd name="T51" fmla="*/ 117 h 904"/>
                    <a:gd name="T52" fmla="*/ 481 w 1130"/>
                    <a:gd name="T53" fmla="*/ 255 h 904"/>
                    <a:gd name="T54" fmla="*/ 500 w 1130"/>
                    <a:gd name="T55" fmla="*/ 0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0" h="904">
                      <a:moveTo>
                        <a:pt x="500" y="0"/>
                      </a:moveTo>
                      <a:lnTo>
                        <a:pt x="324" y="0"/>
                      </a:lnTo>
                      <a:lnTo>
                        <a:pt x="294" y="140"/>
                      </a:lnTo>
                      <a:lnTo>
                        <a:pt x="298" y="235"/>
                      </a:lnTo>
                      <a:lnTo>
                        <a:pt x="107" y="328"/>
                      </a:lnTo>
                      <a:lnTo>
                        <a:pt x="84" y="483"/>
                      </a:lnTo>
                      <a:lnTo>
                        <a:pt x="88" y="606"/>
                      </a:lnTo>
                      <a:lnTo>
                        <a:pt x="0" y="741"/>
                      </a:lnTo>
                      <a:lnTo>
                        <a:pt x="107" y="801"/>
                      </a:lnTo>
                      <a:lnTo>
                        <a:pt x="209" y="904"/>
                      </a:lnTo>
                      <a:lnTo>
                        <a:pt x="298" y="904"/>
                      </a:lnTo>
                      <a:lnTo>
                        <a:pt x="324" y="833"/>
                      </a:lnTo>
                      <a:lnTo>
                        <a:pt x="439" y="833"/>
                      </a:lnTo>
                      <a:lnTo>
                        <a:pt x="601" y="696"/>
                      </a:lnTo>
                      <a:lnTo>
                        <a:pt x="643" y="711"/>
                      </a:lnTo>
                      <a:lnTo>
                        <a:pt x="755" y="858"/>
                      </a:lnTo>
                      <a:lnTo>
                        <a:pt x="830" y="904"/>
                      </a:lnTo>
                      <a:lnTo>
                        <a:pt x="971" y="904"/>
                      </a:lnTo>
                      <a:lnTo>
                        <a:pt x="1014" y="798"/>
                      </a:lnTo>
                      <a:lnTo>
                        <a:pt x="1010" y="669"/>
                      </a:lnTo>
                      <a:lnTo>
                        <a:pt x="1063" y="479"/>
                      </a:lnTo>
                      <a:lnTo>
                        <a:pt x="1130" y="284"/>
                      </a:lnTo>
                      <a:lnTo>
                        <a:pt x="928" y="255"/>
                      </a:lnTo>
                      <a:lnTo>
                        <a:pt x="605" y="333"/>
                      </a:lnTo>
                      <a:lnTo>
                        <a:pt x="658" y="156"/>
                      </a:lnTo>
                      <a:lnTo>
                        <a:pt x="605" y="117"/>
                      </a:lnTo>
                      <a:lnTo>
                        <a:pt x="481" y="255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9" name="Freeform 15"/>
                <p:cNvSpPr>
                  <a:spLocks/>
                </p:cNvSpPr>
                <p:nvPr/>
              </p:nvSpPr>
              <p:spPr bwMode="auto">
                <a:xfrm>
                  <a:off x="9874" y="1994"/>
                  <a:ext cx="221" cy="209"/>
                </a:xfrm>
                <a:custGeom>
                  <a:avLst/>
                  <a:gdLst>
                    <a:gd name="T0" fmla="*/ 0 w 221"/>
                    <a:gd name="T1" fmla="*/ 64 h 209"/>
                    <a:gd name="T2" fmla="*/ 54 w 221"/>
                    <a:gd name="T3" fmla="*/ 0 h 209"/>
                    <a:gd name="T4" fmla="*/ 127 w 221"/>
                    <a:gd name="T5" fmla="*/ 0 h 209"/>
                    <a:gd name="T6" fmla="*/ 221 w 221"/>
                    <a:gd name="T7" fmla="*/ 36 h 209"/>
                    <a:gd name="T8" fmla="*/ 156 w 221"/>
                    <a:gd name="T9" fmla="*/ 206 h 209"/>
                    <a:gd name="T10" fmla="*/ 90 w 221"/>
                    <a:gd name="T11" fmla="*/ 209 h 209"/>
                    <a:gd name="T12" fmla="*/ 0 w 221"/>
                    <a:gd name="T13" fmla="*/ 154 h 209"/>
                    <a:gd name="T14" fmla="*/ 0 w 221"/>
                    <a:gd name="T15" fmla="*/ 6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209">
                      <a:moveTo>
                        <a:pt x="0" y="64"/>
                      </a:moveTo>
                      <a:lnTo>
                        <a:pt x="54" y="0"/>
                      </a:lnTo>
                      <a:lnTo>
                        <a:pt x="127" y="0"/>
                      </a:lnTo>
                      <a:lnTo>
                        <a:pt x="221" y="36"/>
                      </a:lnTo>
                      <a:lnTo>
                        <a:pt x="156" y="206"/>
                      </a:lnTo>
                      <a:lnTo>
                        <a:pt x="90" y="209"/>
                      </a:lnTo>
                      <a:lnTo>
                        <a:pt x="0" y="15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grpFill/>
                <a:ln w="158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87840" tIns="10800" rIns="91440" bIns="180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0" name="Freeform 16" descr="市松模様 (小)"/>
                <p:cNvSpPr>
                  <a:spLocks/>
                </p:cNvSpPr>
                <p:nvPr/>
              </p:nvSpPr>
              <p:spPr bwMode="auto">
                <a:xfrm>
                  <a:off x="7149" y="3286"/>
                  <a:ext cx="1641" cy="1737"/>
                </a:xfrm>
                <a:custGeom>
                  <a:avLst/>
                  <a:gdLst>
                    <a:gd name="T0" fmla="*/ 1341 w 1641"/>
                    <a:gd name="T1" fmla="*/ 394 h 1737"/>
                    <a:gd name="T2" fmla="*/ 1455 w 1641"/>
                    <a:gd name="T3" fmla="*/ 348 h 1737"/>
                    <a:gd name="T4" fmla="*/ 1455 w 1641"/>
                    <a:gd name="T5" fmla="*/ 279 h 1737"/>
                    <a:gd name="T6" fmla="*/ 1524 w 1641"/>
                    <a:gd name="T7" fmla="*/ 233 h 1737"/>
                    <a:gd name="T8" fmla="*/ 1641 w 1641"/>
                    <a:gd name="T9" fmla="*/ 348 h 1737"/>
                    <a:gd name="T10" fmla="*/ 1641 w 1641"/>
                    <a:gd name="T11" fmla="*/ 465 h 1737"/>
                    <a:gd name="T12" fmla="*/ 1572 w 1641"/>
                    <a:gd name="T13" fmla="*/ 534 h 1737"/>
                    <a:gd name="T14" fmla="*/ 1547 w 1641"/>
                    <a:gd name="T15" fmla="*/ 649 h 1737"/>
                    <a:gd name="T16" fmla="*/ 1363 w 1641"/>
                    <a:gd name="T17" fmla="*/ 626 h 1737"/>
                    <a:gd name="T18" fmla="*/ 1272 w 1641"/>
                    <a:gd name="T19" fmla="*/ 649 h 1737"/>
                    <a:gd name="T20" fmla="*/ 1203 w 1641"/>
                    <a:gd name="T21" fmla="*/ 741 h 1737"/>
                    <a:gd name="T22" fmla="*/ 1155 w 1641"/>
                    <a:gd name="T23" fmla="*/ 835 h 1737"/>
                    <a:gd name="T24" fmla="*/ 856 w 1641"/>
                    <a:gd name="T25" fmla="*/ 1088 h 1737"/>
                    <a:gd name="T26" fmla="*/ 785 w 1641"/>
                    <a:gd name="T27" fmla="*/ 1065 h 1737"/>
                    <a:gd name="T28" fmla="*/ 716 w 1641"/>
                    <a:gd name="T29" fmla="*/ 1019 h 1737"/>
                    <a:gd name="T30" fmla="*/ 647 w 1641"/>
                    <a:gd name="T31" fmla="*/ 1065 h 1737"/>
                    <a:gd name="T32" fmla="*/ 716 w 1641"/>
                    <a:gd name="T33" fmla="*/ 1134 h 1737"/>
                    <a:gd name="T34" fmla="*/ 647 w 1641"/>
                    <a:gd name="T35" fmla="*/ 1180 h 1737"/>
                    <a:gd name="T36" fmla="*/ 693 w 1641"/>
                    <a:gd name="T37" fmla="*/ 1482 h 1737"/>
                    <a:gd name="T38" fmla="*/ 693 w 1641"/>
                    <a:gd name="T39" fmla="*/ 1599 h 1737"/>
                    <a:gd name="T40" fmla="*/ 532 w 1641"/>
                    <a:gd name="T41" fmla="*/ 1668 h 1737"/>
                    <a:gd name="T42" fmla="*/ 440 w 1641"/>
                    <a:gd name="T43" fmla="*/ 1737 h 1737"/>
                    <a:gd name="T44" fmla="*/ 323 w 1641"/>
                    <a:gd name="T45" fmla="*/ 1714 h 1737"/>
                    <a:gd name="T46" fmla="*/ 323 w 1641"/>
                    <a:gd name="T47" fmla="*/ 1622 h 1737"/>
                    <a:gd name="T48" fmla="*/ 392 w 1641"/>
                    <a:gd name="T49" fmla="*/ 1528 h 1737"/>
                    <a:gd name="T50" fmla="*/ 392 w 1641"/>
                    <a:gd name="T51" fmla="*/ 1413 h 1737"/>
                    <a:gd name="T52" fmla="*/ 392 w 1641"/>
                    <a:gd name="T53" fmla="*/ 1321 h 1737"/>
                    <a:gd name="T54" fmla="*/ 440 w 1641"/>
                    <a:gd name="T55" fmla="*/ 1206 h 1737"/>
                    <a:gd name="T56" fmla="*/ 392 w 1641"/>
                    <a:gd name="T57" fmla="*/ 1157 h 1737"/>
                    <a:gd name="T58" fmla="*/ 440 w 1641"/>
                    <a:gd name="T59" fmla="*/ 1065 h 1737"/>
                    <a:gd name="T60" fmla="*/ 486 w 1641"/>
                    <a:gd name="T61" fmla="*/ 973 h 1737"/>
                    <a:gd name="T62" fmla="*/ 346 w 1641"/>
                    <a:gd name="T63" fmla="*/ 858 h 1737"/>
                    <a:gd name="T64" fmla="*/ 254 w 1641"/>
                    <a:gd name="T65" fmla="*/ 718 h 1737"/>
                    <a:gd name="T66" fmla="*/ 140 w 1641"/>
                    <a:gd name="T67" fmla="*/ 603 h 1737"/>
                    <a:gd name="T68" fmla="*/ 0 w 1641"/>
                    <a:gd name="T69" fmla="*/ 557 h 1737"/>
                    <a:gd name="T70" fmla="*/ 94 w 1641"/>
                    <a:gd name="T71" fmla="*/ 442 h 1737"/>
                    <a:gd name="T72" fmla="*/ 140 w 1641"/>
                    <a:gd name="T73" fmla="*/ 325 h 1737"/>
                    <a:gd name="T74" fmla="*/ 231 w 1641"/>
                    <a:gd name="T75" fmla="*/ 302 h 1737"/>
                    <a:gd name="T76" fmla="*/ 277 w 1641"/>
                    <a:gd name="T77" fmla="*/ 325 h 1737"/>
                    <a:gd name="T78" fmla="*/ 323 w 1641"/>
                    <a:gd name="T79" fmla="*/ 233 h 1737"/>
                    <a:gd name="T80" fmla="*/ 323 w 1641"/>
                    <a:gd name="T81" fmla="*/ 141 h 1737"/>
                    <a:gd name="T82" fmla="*/ 323 w 1641"/>
                    <a:gd name="T83" fmla="*/ 49 h 1737"/>
                    <a:gd name="T84" fmla="*/ 417 w 1641"/>
                    <a:gd name="T85" fmla="*/ 23 h 1737"/>
                    <a:gd name="T86" fmla="*/ 486 w 1641"/>
                    <a:gd name="T87" fmla="*/ 0 h 1737"/>
                    <a:gd name="T88" fmla="*/ 532 w 1641"/>
                    <a:gd name="T89" fmla="*/ 49 h 1737"/>
                    <a:gd name="T90" fmla="*/ 555 w 1641"/>
                    <a:gd name="T91" fmla="*/ 72 h 1737"/>
                    <a:gd name="T92" fmla="*/ 693 w 1641"/>
                    <a:gd name="T93" fmla="*/ 49 h 1737"/>
                    <a:gd name="T94" fmla="*/ 762 w 1641"/>
                    <a:gd name="T95" fmla="*/ 0 h 1737"/>
                    <a:gd name="T96" fmla="*/ 856 w 1641"/>
                    <a:gd name="T97" fmla="*/ 118 h 1737"/>
                    <a:gd name="T98" fmla="*/ 879 w 1641"/>
                    <a:gd name="T99" fmla="*/ 210 h 1737"/>
                    <a:gd name="T100" fmla="*/ 1040 w 1641"/>
                    <a:gd name="T101" fmla="*/ 164 h 1737"/>
                    <a:gd name="T102" fmla="*/ 1132 w 1641"/>
                    <a:gd name="T103" fmla="*/ 141 h 1737"/>
                    <a:gd name="T104" fmla="*/ 1226 w 1641"/>
                    <a:gd name="T105" fmla="*/ 233 h 1737"/>
                    <a:gd name="T106" fmla="*/ 1272 w 1641"/>
                    <a:gd name="T107" fmla="*/ 302 h 1737"/>
                    <a:gd name="T108" fmla="*/ 1341 w 1641"/>
                    <a:gd name="T109" fmla="*/ 394 h 1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41" h="1737">
                      <a:moveTo>
                        <a:pt x="1341" y="394"/>
                      </a:moveTo>
                      <a:lnTo>
                        <a:pt x="1455" y="348"/>
                      </a:lnTo>
                      <a:lnTo>
                        <a:pt x="1455" y="279"/>
                      </a:lnTo>
                      <a:lnTo>
                        <a:pt x="1524" y="233"/>
                      </a:lnTo>
                      <a:lnTo>
                        <a:pt x="1641" y="348"/>
                      </a:lnTo>
                      <a:lnTo>
                        <a:pt x="1641" y="465"/>
                      </a:lnTo>
                      <a:lnTo>
                        <a:pt x="1572" y="534"/>
                      </a:lnTo>
                      <a:lnTo>
                        <a:pt x="1547" y="649"/>
                      </a:lnTo>
                      <a:lnTo>
                        <a:pt x="1363" y="626"/>
                      </a:lnTo>
                      <a:lnTo>
                        <a:pt x="1272" y="649"/>
                      </a:lnTo>
                      <a:lnTo>
                        <a:pt x="1203" y="741"/>
                      </a:lnTo>
                      <a:lnTo>
                        <a:pt x="1155" y="835"/>
                      </a:lnTo>
                      <a:lnTo>
                        <a:pt x="856" y="1088"/>
                      </a:lnTo>
                      <a:lnTo>
                        <a:pt x="785" y="1065"/>
                      </a:lnTo>
                      <a:lnTo>
                        <a:pt x="716" y="1019"/>
                      </a:lnTo>
                      <a:lnTo>
                        <a:pt x="647" y="1065"/>
                      </a:lnTo>
                      <a:lnTo>
                        <a:pt x="716" y="1134"/>
                      </a:lnTo>
                      <a:lnTo>
                        <a:pt x="647" y="1180"/>
                      </a:lnTo>
                      <a:lnTo>
                        <a:pt x="693" y="1482"/>
                      </a:lnTo>
                      <a:lnTo>
                        <a:pt x="693" y="1599"/>
                      </a:lnTo>
                      <a:lnTo>
                        <a:pt x="532" y="1668"/>
                      </a:lnTo>
                      <a:lnTo>
                        <a:pt x="440" y="1737"/>
                      </a:lnTo>
                      <a:lnTo>
                        <a:pt x="323" y="1714"/>
                      </a:lnTo>
                      <a:lnTo>
                        <a:pt x="323" y="1622"/>
                      </a:lnTo>
                      <a:lnTo>
                        <a:pt x="392" y="1528"/>
                      </a:lnTo>
                      <a:lnTo>
                        <a:pt x="392" y="1413"/>
                      </a:lnTo>
                      <a:lnTo>
                        <a:pt x="392" y="1321"/>
                      </a:lnTo>
                      <a:lnTo>
                        <a:pt x="440" y="1206"/>
                      </a:lnTo>
                      <a:lnTo>
                        <a:pt x="392" y="1157"/>
                      </a:lnTo>
                      <a:lnTo>
                        <a:pt x="440" y="1065"/>
                      </a:lnTo>
                      <a:lnTo>
                        <a:pt x="486" y="973"/>
                      </a:lnTo>
                      <a:lnTo>
                        <a:pt x="346" y="858"/>
                      </a:lnTo>
                      <a:lnTo>
                        <a:pt x="254" y="718"/>
                      </a:lnTo>
                      <a:lnTo>
                        <a:pt x="140" y="603"/>
                      </a:lnTo>
                      <a:lnTo>
                        <a:pt x="0" y="557"/>
                      </a:lnTo>
                      <a:lnTo>
                        <a:pt x="94" y="442"/>
                      </a:lnTo>
                      <a:lnTo>
                        <a:pt x="140" y="325"/>
                      </a:lnTo>
                      <a:lnTo>
                        <a:pt x="231" y="302"/>
                      </a:lnTo>
                      <a:lnTo>
                        <a:pt x="277" y="325"/>
                      </a:lnTo>
                      <a:lnTo>
                        <a:pt x="323" y="233"/>
                      </a:lnTo>
                      <a:lnTo>
                        <a:pt x="323" y="141"/>
                      </a:lnTo>
                      <a:lnTo>
                        <a:pt x="323" y="49"/>
                      </a:lnTo>
                      <a:lnTo>
                        <a:pt x="417" y="23"/>
                      </a:lnTo>
                      <a:lnTo>
                        <a:pt x="486" y="0"/>
                      </a:lnTo>
                      <a:lnTo>
                        <a:pt x="532" y="49"/>
                      </a:lnTo>
                      <a:lnTo>
                        <a:pt x="555" y="72"/>
                      </a:lnTo>
                      <a:lnTo>
                        <a:pt x="693" y="49"/>
                      </a:lnTo>
                      <a:lnTo>
                        <a:pt x="762" y="0"/>
                      </a:lnTo>
                      <a:lnTo>
                        <a:pt x="856" y="118"/>
                      </a:lnTo>
                      <a:lnTo>
                        <a:pt x="879" y="210"/>
                      </a:lnTo>
                      <a:lnTo>
                        <a:pt x="1040" y="164"/>
                      </a:lnTo>
                      <a:lnTo>
                        <a:pt x="1132" y="141"/>
                      </a:lnTo>
                      <a:lnTo>
                        <a:pt x="1226" y="233"/>
                      </a:lnTo>
                      <a:lnTo>
                        <a:pt x="1272" y="302"/>
                      </a:lnTo>
                      <a:lnTo>
                        <a:pt x="1341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1" name="Freeform 17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69 w 369"/>
                    <a:gd name="T1" fmla="*/ 115 h 279"/>
                    <a:gd name="T2" fmla="*/ 115 w 369"/>
                    <a:gd name="T3" fmla="*/ 46 h 279"/>
                    <a:gd name="T4" fmla="*/ 69 w 369"/>
                    <a:gd name="T5" fmla="*/ 23 h 279"/>
                    <a:gd name="T6" fmla="*/ 115 w 369"/>
                    <a:gd name="T7" fmla="*/ 0 h 279"/>
                    <a:gd name="T8" fmla="*/ 183 w 369"/>
                    <a:gd name="T9" fmla="*/ 23 h 279"/>
                    <a:gd name="T10" fmla="*/ 229 w 369"/>
                    <a:gd name="T11" fmla="*/ 23 h 279"/>
                    <a:gd name="T12" fmla="*/ 275 w 369"/>
                    <a:gd name="T13" fmla="*/ 0 h 279"/>
                    <a:gd name="T14" fmla="*/ 369 w 369"/>
                    <a:gd name="T15" fmla="*/ 23 h 279"/>
                    <a:gd name="T16" fmla="*/ 323 w 369"/>
                    <a:gd name="T17" fmla="*/ 46 h 279"/>
                    <a:gd name="T18" fmla="*/ 275 w 369"/>
                    <a:gd name="T19" fmla="*/ 115 h 279"/>
                    <a:gd name="T20" fmla="*/ 229 w 369"/>
                    <a:gd name="T21" fmla="*/ 115 h 279"/>
                    <a:gd name="T22" fmla="*/ 206 w 369"/>
                    <a:gd name="T23" fmla="*/ 92 h 279"/>
                    <a:gd name="T24" fmla="*/ 160 w 369"/>
                    <a:gd name="T25" fmla="*/ 115 h 279"/>
                    <a:gd name="T26" fmla="*/ 160 w 369"/>
                    <a:gd name="T27" fmla="*/ 207 h 279"/>
                    <a:gd name="T28" fmla="*/ 137 w 369"/>
                    <a:gd name="T29" fmla="*/ 279 h 279"/>
                    <a:gd name="T30" fmla="*/ 69 w 369"/>
                    <a:gd name="T31" fmla="*/ 233 h 279"/>
                    <a:gd name="T32" fmla="*/ 0 w 369"/>
                    <a:gd name="T33" fmla="*/ 279 h 279"/>
                    <a:gd name="T34" fmla="*/ 0 w 369"/>
                    <a:gd name="T35" fmla="*/ 184 h 279"/>
                    <a:gd name="T36" fmla="*/ 69 w 369"/>
                    <a:gd name="T37" fmla="*/ 11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69" y="115"/>
                      </a:moveTo>
                      <a:lnTo>
                        <a:pt x="115" y="46"/>
                      </a:lnTo>
                      <a:lnTo>
                        <a:pt x="69" y="23"/>
                      </a:lnTo>
                      <a:lnTo>
                        <a:pt x="115" y="0"/>
                      </a:lnTo>
                      <a:lnTo>
                        <a:pt x="183" y="23"/>
                      </a:lnTo>
                      <a:lnTo>
                        <a:pt x="229" y="23"/>
                      </a:lnTo>
                      <a:lnTo>
                        <a:pt x="275" y="0"/>
                      </a:lnTo>
                      <a:lnTo>
                        <a:pt x="369" y="23"/>
                      </a:lnTo>
                      <a:lnTo>
                        <a:pt x="323" y="46"/>
                      </a:lnTo>
                      <a:lnTo>
                        <a:pt x="275" y="115"/>
                      </a:lnTo>
                      <a:lnTo>
                        <a:pt x="229" y="115"/>
                      </a:lnTo>
                      <a:lnTo>
                        <a:pt x="206" y="92"/>
                      </a:lnTo>
                      <a:lnTo>
                        <a:pt x="160" y="115"/>
                      </a:lnTo>
                      <a:lnTo>
                        <a:pt x="160" y="207"/>
                      </a:lnTo>
                      <a:lnTo>
                        <a:pt x="137" y="279"/>
                      </a:lnTo>
                      <a:lnTo>
                        <a:pt x="69" y="233"/>
                      </a:lnTo>
                      <a:lnTo>
                        <a:pt x="0" y="279"/>
                      </a:lnTo>
                      <a:lnTo>
                        <a:pt x="0" y="184"/>
                      </a:lnTo>
                      <a:lnTo>
                        <a:pt x="69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2" name="Freeform 18"/>
                <p:cNvSpPr>
                  <a:spLocks/>
                </p:cNvSpPr>
                <p:nvPr/>
              </p:nvSpPr>
              <p:spPr bwMode="auto">
                <a:xfrm>
                  <a:off x="9255" y="2689"/>
                  <a:ext cx="507" cy="1111"/>
                </a:xfrm>
                <a:custGeom>
                  <a:avLst/>
                  <a:gdLst>
                    <a:gd name="T0" fmla="*/ 301 w 507"/>
                    <a:gd name="T1" fmla="*/ 856 h 1111"/>
                    <a:gd name="T2" fmla="*/ 255 w 507"/>
                    <a:gd name="T3" fmla="*/ 787 h 1111"/>
                    <a:gd name="T4" fmla="*/ 161 w 507"/>
                    <a:gd name="T5" fmla="*/ 787 h 1111"/>
                    <a:gd name="T6" fmla="*/ 115 w 507"/>
                    <a:gd name="T7" fmla="*/ 718 h 1111"/>
                    <a:gd name="T8" fmla="*/ 184 w 507"/>
                    <a:gd name="T9" fmla="*/ 600 h 1111"/>
                    <a:gd name="T10" fmla="*/ 161 w 507"/>
                    <a:gd name="T11" fmla="*/ 531 h 1111"/>
                    <a:gd name="T12" fmla="*/ 92 w 507"/>
                    <a:gd name="T13" fmla="*/ 462 h 1111"/>
                    <a:gd name="T14" fmla="*/ 0 w 507"/>
                    <a:gd name="T15" fmla="*/ 370 h 1111"/>
                    <a:gd name="T16" fmla="*/ 92 w 507"/>
                    <a:gd name="T17" fmla="*/ 278 h 1111"/>
                    <a:gd name="T18" fmla="*/ 161 w 507"/>
                    <a:gd name="T19" fmla="*/ 278 h 1111"/>
                    <a:gd name="T20" fmla="*/ 207 w 507"/>
                    <a:gd name="T21" fmla="*/ 207 h 1111"/>
                    <a:gd name="T22" fmla="*/ 161 w 507"/>
                    <a:gd name="T23" fmla="*/ 161 h 1111"/>
                    <a:gd name="T24" fmla="*/ 184 w 507"/>
                    <a:gd name="T25" fmla="*/ 92 h 1111"/>
                    <a:gd name="T26" fmla="*/ 415 w 507"/>
                    <a:gd name="T27" fmla="*/ 0 h 1111"/>
                    <a:gd name="T28" fmla="*/ 484 w 507"/>
                    <a:gd name="T29" fmla="*/ 46 h 1111"/>
                    <a:gd name="T30" fmla="*/ 461 w 507"/>
                    <a:gd name="T31" fmla="*/ 161 h 1111"/>
                    <a:gd name="T32" fmla="*/ 461 w 507"/>
                    <a:gd name="T33" fmla="*/ 416 h 1111"/>
                    <a:gd name="T34" fmla="*/ 484 w 507"/>
                    <a:gd name="T35" fmla="*/ 485 h 1111"/>
                    <a:gd name="T36" fmla="*/ 484 w 507"/>
                    <a:gd name="T37" fmla="*/ 623 h 1111"/>
                    <a:gd name="T38" fmla="*/ 507 w 507"/>
                    <a:gd name="T39" fmla="*/ 672 h 1111"/>
                    <a:gd name="T40" fmla="*/ 484 w 507"/>
                    <a:gd name="T41" fmla="*/ 718 h 1111"/>
                    <a:gd name="T42" fmla="*/ 484 w 507"/>
                    <a:gd name="T43" fmla="*/ 925 h 1111"/>
                    <a:gd name="T44" fmla="*/ 461 w 507"/>
                    <a:gd name="T45" fmla="*/ 1042 h 1111"/>
                    <a:gd name="T46" fmla="*/ 438 w 507"/>
                    <a:gd name="T47" fmla="*/ 1111 h 1111"/>
                    <a:gd name="T48" fmla="*/ 278 w 507"/>
                    <a:gd name="T49" fmla="*/ 1088 h 1111"/>
                    <a:gd name="T50" fmla="*/ 301 w 507"/>
                    <a:gd name="T51" fmla="*/ 856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7" h="1111">
                      <a:moveTo>
                        <a:pt x="301" y="856"/>
                      </a:moveTo>
                      <a:lnTo>
                        <a:pt x="255" y="787"/>
                      </a:lnTo>
                      <a:lnTo>
                        <a:pt x="161" y="787"/>
                      </a:lnTo>
                      <a:lnTo>
                        <a:pt x="115" y="718"/>
                      </a:lnTo>
                      <a:lnTo>
                        <a:pt x="184" y="600"/>
                      </a:lnTo>
                      <a:lnTo>
                        <a:pt x="161" y="531"/>
                      </a:lnTo>
                      <a:lnTo>
                        <a:pt x="92" y="462"/>
                      </a:lnTo>
                      <a:lnTo>
                        <a:pt x="0" y="370"/>
                      </a:lnTo>
                      <a:lnTo>
                        <a:pt x="92" y="278"/>
                      </a:lnTo>
                      <a:lnTo>
                        <a:pt x="161" y="278"/>
                      </a:lnTo>
                      <a:lnTo>
                        <a:pt x="207" y="207"/>
                      </a:lnTo>
                      <a:lnTo>
                        <a:pt x="161" y="161"/>
                      </a:lnTo>
                      <a:lnTo>
                        <a:pt x="184" y="92"/>
                      </a:lnTo>
                      <a:lnTo>
                        <a:pt x="415" y="0"/>
                      </a:lnTo>
                      <a:lnTo>
                        <a:pt x="484" y="46"/>
                      </a:lnTo>
                      <a:lnTo>
                        <a:pt x="461" y="161"/>
                      </a:lnTo>
                      <a:lnTo>
                        <a:pt x="461" y="416"/>
                      </a:lnTo>
                      <a:lnTo>
                        <a:pt x="484" y="485"/>
                      </a:lnTo>
                      <a:lnTo>
                        <a:pt x="484" y="623"/>
                      </a:lnTo>
                      <a:lnTo>
                        <a:pt x="507" y="672"/>
                      </a:lnTo>
                      <a:lnTo>
                        <a:pt x="484" y="718"/>
                      </a:lnTo>
                      <a:lnTo>
                        <a:pt x="484" y="925"/>
                      </a:lnTo>
                      <a:lnTo>
                        <a:pt x="461" y="1042"/>
                      </a:lnTo>
                      <a:lnTo>
                        <a:pt x="438" y="1111"/>
                      </a:lnTo>
                      <a:lnTo>
                        <a:pt x="278" y="1088"/>
                      </a:lnTo>
                      <a:lnTo>
                        <a:pt x="301" y="8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3" name="Freeform 19" descr="格子 (小)"/>
                <p:cNvSpPr>
                  <a:spLocks/>
                </p:cNvSpPr>
                <p:nvPr/>
              </p:nvSpPr>
              <p:spPr bwMode="auto">
                <a:xfrm>
                  <a:off x="3500" y="6809"/>
                  <a:ext cx="1410" cy="856"/>
                </a:xfrm>
                <a:custGeom>
                  <a:avLst/>
                  <a:gdLst>
                    <a:gd name="T0" fmla="*/ 831 w 1410"/>
                    <a:gd name="T1" fmla="*/ 115 h 856"/>
                    <a:gd name="T2" fmla="*/ 946 w 1410"/>
                    <a:gd name="T3" fmla="*/ 46 h 856"/>
                    <a:gd name="T4" fmla="*/ 1224 w 1410"/>
                    <a:gd name="T5" fmla="*/ 92 h 856"/>
                    <a:gd name="T6" fmla="*/ 1293 w 1410"/>
                    <a:gd name="T7" fmla="*/ 253 h 856"/>
                    <a:gd name="T8" fmla="*/ 1109 w 1410"/>
                    <a:gd name="T9" fmla="*/ 623 h 856"/>
                    <a:gd name="T10" fmla="*/ 1247 w 1410"/>
                    <a:gd name="T11" fmla="*/ 646 h 856"/>
                    <a:gd name="T12" fmla="*/ 1293 w 1410"/>
                    <a:gd name="T13" fmla="*/ 833 h 856"/>
                    <a:gd name="T14" fmla="*/ 1109 w 1410"/>
                    <a:gd name="T15" fmla="*/ 833 h 856"/>
                    <a:gd name="T16" fmla="*/ 1040 w 1410"/>
                    <a:gd name="T17" fmla="*/ 715 h 856"/>
                    <a:gd name="T18" fmla="*/ 854 w 1410"/>
                    <a:gd name="T19" fmla="*/ 761 h 856"/>
                    <a:gd name="T20" fmla="*/ 553 w 1410"/>
                    <a:gd name="T21" fmla="*/ 810 h 856"/>
                    <a:gd name="T22" fmla="*/ 416 w 1410"/>
                    <a:gd name="T23" fmla="*/ 646 h 856"/>
                    <a:gd name="T24" fmla="*/ 232 w 1410"/>
                    <a:gd name="T25" fmla="*/ 577 h 856"/>
                    <a:gd name="T26" fmla="*/ 0 w 1410"/>
                    <a:gd name="T27" fmla="*/ 368 h 856"/>
                    <a:gd name="T28" fmla="*/ 138 w 1410"/>
                    <a:gd name="T29" fmla="*/ 416 h 856"/>
                    <a:gd name="T30" fmla="*/ 138 w 1410"/>
                    <a:gd name="T31" fmla="*/ 322 h 856"/>
                    <a:gd name="T32" fmla="*/ 92 w 1410"/>
                    <a:gd name="T33" fmla="*/ 207 h 856"/>
                    <a:gd name="T34" fmla="*/ 69 w 1410"/>
                    <a:gd name="T35" fmla="*/ 69 h 856"/>
                    <a:gd name="T36" fmla="*/ 69 w 1410"/>
                    <a:gd name="T37" fmla="*/ 0 h 856"/>
                    <a:gd name="T38" fmla="*/ 184 w 1410"/>
                    <a:gd name="T39" fmla="*/ 161 h 856"/>
                    <a:gd name="T40" fmla="*/ 232 w 1410"/>
                    <a:gd name="T41" fmla="*/ 230 h 856"/>
                    <a:gd name="T42" fmla="*/ 278 w 1410"/>
                    <a:gd name="T43" fmla="*/ 393 h 856"/>
                    <a:gd name="T44" fmla="*/ 232 w 1410"/>
                    <a:gd name="T45" fmla="*/ 462 h 856"/>
                    <a:gd name="T46" fmla="*/ 347 w 1410"/>
                    <a:gd name="T47" fmla="*/ 485 h 856"/>
                    <a:gd name="T48" fmla="*/ 416 w 1410"/>
                    <a:gd name="T49" fmla="*/ 439 h 856"/>
                    <a:gd name="T50" fmla="*/ 461 w 1410"/>
                    <a:gd name="T51" fmla="*/ 531 h 856"/>
                    <a:gd name="T52" fmla="*/ 484 w 1410"/>
                    <a:gd name="T53" fmla="*/ 393 h 856"/>
                    <a:gd name="T54" fmla="*/ 530 w 1410"/>
                    <a:gd name="T55" fmla="*/ 299 h 856"/>
                    <a:gd name="T56" fmla="*/ 693 w 1410"/>
                    <a:gd name="T57" fmla="*/ 322 h 856"/>
                    <a:gd name="T58" fmla="*/ 808 w 1410"/>
                    <a:gd name="T59" fmla="*/ 368 h 856"/>
                    <a:gd name="T60" fmla="*/ 808 w 1410"/>
                    <a:gd name="T61" fmla="*/ 230 h 856"/>
                    <a:gd name="T62" fmla="*/ 762 w 1410"/>
                    <a:gd name="T63" fmla="*/ 115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10" h="856">
                      <a:moveTo>
                        <a:pt x="808" y="92"/>
                      </a:moveTo>
                      <a:lnTo>
                        <a:pt x="831" y="115"/>
                      </a:lnTo>
                      <a:lnTo>
                        <a:pt x="900" y="115"/>
                      </a:lnTo>
                      <a:lnTo>
                        <a:pt x="946" y="46"/>
                      </a:lnTo>
                      <a:lnTo>
                        <a:pt x="1063" y="46"/>
                      </a:lnTo>
                      <a:lnTo>
                        <a:pt x="1224" y="92"/>
                      </a:lnTo>
                      <a:lnTo>
                        <a:pt x="1270" y="161"/>
                      </a:lnTo>
                      <a:lnTo>
                        <a:pt x="1293" y="253"/>
                      </a:lnTo>
                      <a:lnTo>
                        <a:pt x="1155" y="554"/>
                      </a:lnTo>
                      <a:lnTo>
                        <a:pt x="1109" y="623"/>
                      </a:lnTo>
                      <a:lnTo>
                        <a:pt x="1109" y="669"/>
                      </a:lnTo>
                      <a:lnTo>
                        <a:pt x="1247" y="646"/>
                      </a:lnTo>
                      <a:lnTo>
                        <a:pt x="1410" y="715"/>
                      </a:lnTo>
                      <a:lnTo>
                        <a:pt x="1293" y="833"/>
                      </a:lnTo>
                      <a:lnTo>
                        <a:pt x="1247" y="856"/>
                      </a:lnTo>
                      <a:lnTo>
                        <a:pt x="1109" y="833"/>
                      </a:lnTo>
                      <a:lnTo>
                        <a:pt x="1040" y="810"/>
                      </a:lnTo>
                      <a:lnTo>
                        <a:pt x="1040" y="715"/>
                      </a:lnTo>
                      <a:lnTo>
                        <a:pt x="900" y="738"/>
                      </a:lnTo>
                      <a:lnTo>
                        <a:pt x="854" y="761"/>
                      </a:lnTo>
                      <a:lnTo>
                        <a:pt x="808" y="833"/>
                      </a:lnTo>
                      <a:lnTo>
                        <a:pt x="553" y="810"/>
                      </a:lnTo>
                      <a:lnTo>
                        <a:pt x="507" y="715"/>
                      </a:lnTo>
                      <a:lnTo>
                        <a:pt x="416" y="646"/>
                      </a:lnTo>
                      <a:lnTo>
                        <a:pt x="301" y="623"/>
                      </a:lnTo>
                      <a:lnTo>
                        <a:pt x="232" y="577"/>
                      </a:lnTo>
                      <a:lnTo>
                        <a:pt x="115" y="485"/>
                      </a:lnTo>
                      <a:lnTo>
                        <a:pt x="0" y="368"/>
                      </a:lnTo>
                      <a:lnTo>
                        <a:pt x="92" y="368"/>
                      </a:lnTo>
                      <a:lnTo>
                        <a:pt x="138" y="416"/>
                      </a:lnTo>
                      <a:lnTo>
                        <a:pt x="138" y="393"/>
                      </a:lnTo>
                      <a:lnTo>
                        <a:pt x="138" y="322"/>
                      </a:lnTo>
                      <a:lnTo>
                        <a:pt x="115" y="230"/>
                      </a:lnTo>
                      <a:lnTo>
                        <a:pt x="92" y="207"/>
                      </a:lnTo>
                      <a:lnTo>
                        <a:pt x="115" y="138"/>
                      </a:lnTo>
                      <a:lnTo>
                        <a:pt x="69" y="69"/>
                      </a:lnTo>
                      <a:lnTo>
                        <a:pt x="23" y="23"/>
                      </a:lnTo>
                      <a:lnTo>
                        <a:pt x="69" y="0"/>
                      </a:lnTo>
                      <a:lnTo>
                        <a:pt x="138" y="69"/>
                      </a:lnTo>
                      <a:lnTo>
                        <a:pt x="184" y="161"/>
                      </a:lnTo>
                      <a:lnTo>
                        <a:pt x="255" y="161"/>
                      </a:lnTo>
                      <a:lnTo>
                        <a:pt x="232" y="230"/>
                      </a:lnTo>
                      <a:lnTo>
                        <a:pt x="232" y="345"/>
                      </a:lnTo>
                      <a:lnTo>
                        <a:pt x="278" y="393"/>
                      </a:lnTo>
                      <a:lnTo>
                        <a:pt x="301" y="416"/>
                      </a:lnTo>
                      <a:lnTo>
                        <a:pt x="232" y="462"/>
                      </a:lnTo>
                      <a:lnTo>
                        <a:pt x="278" y="531"/>
                      </a:lnTo>
                      <a:lnTo>
                        <a:pt x="347" y="485"/>
                      </a:lnTo>
                      <a:lnTo>
                        <a:pt x="370" y="439"/>
                      </a:lnTo>
                      <a:lnTo>
                        <a:pt x="416" y="439"/>
                      </a:lnTo>
                      <a:lnTo>
                        <a:pt x="416" y="554"/>
                      </a:lnTo>
                      <a:lnTo>
                        <a:pt x="461" y="531"/>
                      </a:lnTo>
                      <a:lnTo>
                        <a:pt x="461" y="462"/>
                      </a:lnTo>
                      <a:lnTo>
                        <a:pt x="484" y="393"/>
                      </a:lnTo>
                      <a:lnTo>
                        <a:pt x="484" y="322"/>
                      </a:lnTo>
                      <a:lnTo>
                        <a:pt x="530" y="299"/>
                      </a:lnTo>
                      <a:lnTo>
                        <a:pt x="576" y="299"/>
                      </a:lnTo>
                      <a:lnTo>
                        <a:pt x="693" y="322"/>
                      </a:lnTo>
                      <a:lnTo>
                        <a:pt x="762" y="393"/>
                      </a:lnTo>
                      <a:lnTo>
                        <a:pt x="808" y="368"/>
                      </a:lnTo>
                      <a:lnTo>
                        <a:pt x="831" y="299"/>
                      </a:lnTo>
                      <a:lnTo>
                        <a:pt x="808" y="230"/>
                      </a:lnTo>
                      <a:lnTo>
                        <a:pt x="785" y="161"/>
                      </a:lnTo>
                      <a:lnTo>
                        <a:pt x="762" y="115"/>
                      </a:lnTo>
                      <a:lnTo>
                        <a:pt x="808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4" name="Freeform 20"/>
                <p:cNvSpPr>
                  <a:spLocks/>
                </p:cNvSpPr>
                <p:nvPr/>
              </p:nvSpPr>
              <p:spPr bwMode="auto">
                <a:xfrm>
                  <a:off x="4076" y="6947"/>
                  <a:ext cx="163" cy="115"/>
                </a:xfrm>
                <a:custGeom>
                  <a:avLst/>
                  <a:gdLst>
                    <a:gd name="T0" fmla="*/ 163 w 163"/>
                    <a:gd name="T1" fmla="*/ 69 h 115"/>
                    <a:gd name="T2" fmla="*/ 140 w 163"/>
                    <a:gd name="T3" fmla="*/ 115 h 115"/>
                    <a:gd name="T4" fmla="*/ 49 w 163"/>
                    <a:gd name="T5" fmla="*/ 115 h 115"/>
                    <a:gd name="T6" fmla="*/ 0 w 163"/>
                    <a:gd name="T7" fmla="*/ 115 h 115"/>
                    <a:gd name="T8" fmla="*/ 0 w 163"/>
                    <a:gd name="T9" fmla="*/ 23 h 115"/>
                    <a:gd name="T10" fmla="*/ 49 w 163"/>
                    <a:gd name="T11" fmla="*/ 0 h 115"/>
                    <a:gd name="T12" fmla="*/ 94 w 163"/>
                    <a:gd name="T13" fmla="*/ 0 h 115"/>
                    <a:gd name="T14" fmla="*/ 140 w 163"/>
                    <a:gd name="T15" fmla="*/ 23 h 115"/>
                    <a:gd name="T16" fmla="*/ 163 w 163"/>
                    <a:gd name="T17" fmla="*/ 6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15">
                      <a:moveTo>
                        <a:pt x="163" y="69"/>
                      </a:moveTo>
                      <a:lnTo>
                        <a:pt x="140" y="115"/>
                      </a:lnTo>
                      <a:lnTo>
                        <a:pt x="49" y="115"/>
                      </a:lnTo>
                      <a:lnTo>
                        <a:pt x="0" y="115"/>
                      </a:lnTo>
                      <a:lnTo>
                        <a:pt x="0" y="23"/>
                      </a:lnTo>
                      <a:lnTo>
                        <a:pt x="49" y="0"/>
                      </a:lnTo>
                      <a:lnTo>
                        <a:pt x="94" y="0"/>
                      </a:lnTo>
                      <a:lnTo>
                        <a:pt x="140" y="23"/>
                      </a:lnTo>
                      <a:lnTo>
                        <a:pt x="163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5" name="Freeform 21"/>
                <p:cNvSpPr>
                  <a:spLocks/>
                </p:cNvSpPr>
                <p:nvPr/>
              </p:nvSpPr>
              <p:spPr bwMode="auto">
                <a:xfrm>
                  <a:off x="3176" y="6620"/>
                  <a:ext cx="209" cy="232"/>
                </a:xfrm>
                <a:custGeom>
                  <a:avLst/>
                  <a:gdLst>
                    <a:gd name="T0" fmla="*/ 209 w 209"/>
                    <a:gd name="T1" fmla="*/ 69 h 232"/>
                    <a:gd name="T2" fmla="*/ 163 w 209"/>
                    <a:gd name="T3" fmla="*/ 92 h 232"/>
                    <a:gd name="T4" fmla="*/ 92 w 209"/>
                    <a:gd name="T5" fmla="*/ 92 h 232"/>
                    <a:gd name="T6" fmla="*/ 69 w 209"/>
                    <a:gd name="T7" fmla="*/ 115 h 232"/>
                    <a:gd name="T8" fmla="*/ 69 w 209"/>
                    <a:gd name="T9" fmla="*/ 232 h 232"/>
                    <a:gd name="T10" fmla="*/ 0 w 209"/>
                    <a:gd name="T11" fmla="*/ 186 h 232"/>
                    <a:gd name="T12" fmla="*/ 0 w 209"/>
                    <a:gd name="T13" fmla="*/ 115 h 232"/>
                    <a:gd name="T14" fmla="*/ 23 w 209"/>
                    <a:gd name="T15" fmla="*/ 69 h 232"/>
                    <a:gd name="T16" fmla="*/ 0 w 209"/>
                    <a:gd name="T17" fmla="*/ 23 h 232"/>
                    <a:gd name="T18" fmla="*/ 0 w 209"/>
                    <a:gd name="T19" fmla="*/ 0 h 232"/>
                    <a:gd name="T20" fmla="*/ 69 w 209"/>
                    <a:gd name="T21" fmla="*/ 46 h 232"/>
                    <a:gd name="T22" fmla="*/ 163 w 209"/>
                    <a:gd name="T23" fmla="*/ 23 h 232"/>
                    <a:gd name="T24" fmla="*/ 209 w 209"/>
                    <a:gd name="T25" fmla="*/ 46 h 232"/>
                    <a:gd name="T26" fmla="*/ 209 w 209"/>
                    <a:gd name="T27" fmla="*/ 6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9" h="232">
                      <a:moveTo>
                        <a:pt x="209" y="69"/>
                      </a:moveTo>
                      <a:lnTo>
                        <a:pt x="163" y="92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69" y="232"/>
                      </a:lnTo>
                      <a:lnTo>
                        <a:pt x="0" y="186"/>
                      </a:lnTo>
                      <a:lnTo>
                        <a:pt x="0" y="115"/>
                      </a:lnTo>
                      <a:lnTo>
                        <a:pt x="23" y="69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69" y="46"/>
                      </a:lnTo>
                      <a:lnTo>
                        <a:pt x="163" y="23"/>
                      </a:lnTo>
                      <a:lnTo>
                        <a:pt x="209" y="46"/>
                      </a:lnTo>
                      <a:lnTo>
                        <a:pt x="209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6" name="Freeform 22"/>
                <p:cNvSpPr>
                  <a:spLocks/>
                </p:cNvSpPr>
                <p:nvPr/>
              </p:nvSpPr>
              <p:spPr bwMode="auto">
                <a:xfrm>
                  <a:off x="3362" y="6784"/>
                  <a:ext cx="138" cy="186"/>
                </a:xfrm>
                <a:custGeom>
                  <a:avLst/>
                  <a:gdLst>
                    <a:gd name="T0" fmla="*/ 138 w 138"/>
                    <a:gd name="T1" fmla="*/ 117 h 186"/>
                    <a:gd name="T2" fmla="*/ 92 w 138"/>
                    <a:gd name="T3" fmla="*/ 163 h 186"/>
                    <a:gd name="T4" fmla="*/ 0 w 138"/>
                    <a:gd name="T5" fmla="*/ 186 h 186"/>
                    <a:gd name="T6" fmla="*/ 46 w 138"/>
                    <a:gd name="T7" fmla="*/ 94 h 186"/>
                    <a:gd name="T8" fmla="*/ 46 w 138"/>
                    <a:gd name="T9" fmla="*/ 48 h 186"/>
                    <a:gd name="T10" fmla="*/ 69 w 138"/>
                    <a:gd name="T11" fmla="*/ 0 h 186"/>
                    <a:gd name="T12" fmla="*/ 92 w 138"/>
                    <a:gd name="T13" fmla="*/ 48 h 186"/>
                    <a:gd name="T14" fmla="*/ 138 w 138"/>
                    <a:gd name="T15" fmla="*/ 117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6">
                      <a:moveTo>
                        <a:pt x="138" y="117"/>
                      </a:moveTo>
                      <a:lnTo>
                        <a:pt x="92" y="163"/>
                      </a:lnTo>
                      <a:lnTo>
                        <a:pt x="0" y="186"/>
                      </a:lnTo>
                      <a:lnTo>
                        <a:pt x="46" y="94"/>
                      </a:lnTo>
                      <a:lnTo>
                        <a:pt x="46" y="48"/>
                      </a:lnTo>
                      <a:lnTo>
                        <a:pt x="69" y="0"/>
                      </a:lnTo>
                      <a:lnTo>
                        <a:pt x="92" y="48"/>
                      </a:lnTo>
                      <a:lnTo>
                        <a:pt x="13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7" name="Freeform 23"/>
                <p:cNvSpPr>
                  <a:spLocks/>
                </p:cNvSpPr>
                <p:nvPr/>
              </p:nvSpPr>
              <p:spPr bwMode="auto">
                <a:xfrm>
                  <a:off x="2646" y="6485"/>
                  <a:ext cx="252" cy="462"/>
                </a:xfrm>
                <a:custGeom>
                  <a:avLst/>
                  <a:gdLst>
                    <a:gd name="T0" fmla="*/ 161 w 252"/>
                    <a:gd name="T1" fmla="*/ 370 h 462"/>
                    <a:gd name="T2" fmla="*/ 206 w 252"/>
                    <a:gd name="T3" fmla="*/ 393 h 462"/>
                    <a:gd name="T4" fmla="*/ 252 w 252"/>
                    <a:gd name="T5" fmla="*/ 439 h 462"/>
                    <a:gd name="T6" fmla="*/ 229 w 252"/>
                    <a:gd name="T7" fmla="*/ 462 h 462"/>
                    <a:gd name="T8" fmla="*/ 138 w 252"/>
                    <a:gd name="T9" fmla="*/ 416 h 462"/>
                    <a:gd name="T10" fmla="*/ 92 w 252"/>
                    <a:gd name="T11" fmla="*/ 347 h 462"/>
                    <a:gd name="T12" fmla="*/ 69 w 252"/>
                    <a:gd name="T13" fmla="*/ 253 h 462"/>
                    <a:gd name="T14" fmla="*/ 23 w 252"/>
                    <a:gd name="T15" fmla="*/ 207 h 462"/>
                    <a:gd name="T16" fmla="*/ 0 w 252"/>
                    <a:gd name="T17" fmla="*/ 161 h 462"/>
                    <a:gd name="T18" fmla="*/ 23 w 252"/>
                    <a:gd name="T19" fmla="*/ 92 h 462"/>
                    <a:gd name="T20" fmla="*/ 23 w 252"/>
                    <a:gd name="T21" fmla="*/ 0 h 462"/>
                    <a:gd name="T22" fmla="*/ 69 w 252"/>
                    <a:gd name="T23" fmla="*/ 92 h 462"/>
                    <a:gd name="T24" fmla="*/ 92 w 252"/>
                    <a:gd name="T25" fmla="*/ 138 h 462"/>
                    <a:gd name="T26" fmla="*/ 138 w 252"/>
                    <a:gd name="T27" fmla="*/ 161 h 462"/>
                    <a:gd name="T28" fmla="*/ 138 w 252"/>
                    <a:gd name="T29" fmla="*/ 253 h 462"/>
                    <a:gd name="T30" fmla="*/ 138 w 252"/>
                    <a:gd name="T31" fmla="*/ 299 h 462"/>
                    <a:gd name="T32" fmla="*/ 183 w 252"/>
                    <a:gd name="T33" fmla="*/ 324 h 462"/>
                    <a:gd name="T34" fmla="*/ 161 w 252"/>
                    <a:gd name="T35" fmla="*/ 37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52" h="462">
                      <a:moveTo>
                        <a:pt x="161" y="370"/>
                      </a:moveTo>
                      <a:lnTo>
                        <a:pt x="206" y="393"/>
                      </a:lnTo>
                      <a:lnTo>
                        <a:pt x="252" y="439"/>
                      </a:lnTo>
                      <a:lnTo>
                        <a:pt x="229" y="462"/>
                      </a:lnTo>
                      <a:lnTo>
                        <a:pt x="138" y="416"/>
                      </a:lnTo>
                      <a:lnTo>
                        <a:pt x="92" y="347"/>
                      </a:lnTo>
                      <a:lnTo>
                        <a:pt x="69" y="253"/>
                      </a:lnTo>
                      <a:lnTo>
                        <a:pt x="23" y="207"/>
                      </a:lnTo>
                      <a:lnTo>
                        <a:pt x="0" y="161"/>
                      </a:lnTo>
                      <a:lnTo>
                        <a:pt x="23" y="92"/>
                      </a:lnTo>
                      <a:lnTo>
                        <a:pt x="23" y="0"/>
                      </a:lnTo>
                      <a:lnTo>
                        <a:pt x="69" y="92"/>
                      </a:lnTo>
                      <a:lnTo>
                        <a:pt x="92" y="138"/>
                      </a:lnTo>
                      <a:lnTo>
                        <a:pt x="138" y="161"/>
                      </a:lnTo>
                      <a:lnTo>
                        <a:pt x="138" y="253"/>
                      </a:lnTo>
                      <a:lnTo>
                        <a:pt x="138" y="299"/>
                      </a:lnTo>
                      <a:lnTo>
                        <a:pt x="183" y="324"/>
                      </a:lnTo>
                      <a:lnTo>
                        <a:pt x="161" y="37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8" name="Freeform 24"/>
                <p:cNvSpPr>
                  <a:spLocks/>
                </p:cNvSpPr>
                <p:nvPr/>
              </p:nvSpPr>
              <p:spPr bwMode="auto">
                <a:xfrm>
                  <a:off x="4076" y="4817"/>
                  <a:ext cx="903" cy="927"/>
                </a:xfrm>
                <a:custGeom>
                  <a:avLst/>
                  <a:gdLst>
                    <a:gd name="T0" fmla="*/ 740 w 903"/>
                    <a:gd name="T1" fmla="*/ 347 h 927"/>
                    <a:gd name="T2" fmla="*/ 740 w 903"/>
                    <a:gd name="T3" fmla="*/ 393 h 927"/>
                    <a:gd name="T4" fmla="*/ 834 w 903"/>
                    <a:gd name="T5" fmla="*/ 510 h 927"/>
                    <a:gd name="T6" fmla="*/ 811 w 903"/>
                    <a:gd name="T7" fmla="*/ 718 h 927"/>
                    <a:gd name="T8" fmla="*/ 648 w 903"/>
                    <a:gd name="T9" fmla="*/ 787 h 927"/>
                    <a:gd name="T10" fmla="*/ 556 w 903"/>
                    <a:gd name="T11" fmla="*/ 858 h 927"/>
                    <a:gd name="T12" fmla="*/ 556 w 903"/>
                    <a:gd name="T13" fmla="*/ 927 h 927"/>
                    <a:gd name="T14" fmla="*/ 393 w 903"/>
                    <a:gd name="T15" fmla="*/ 927 h 927"/>
                    <a:gd name="T16" fmla="*/ 278 w 903"/>
                    <a:gd name="T17" fmla="*/ 718 h 927"/>
                    <a:gd name="T18" fmla="*/ 232 w 903"/>
                    <a:gd name="T19" fmla="*/ 741 h 927"/>
                    <a:gd name="T20" fmla="*/ 163 w 903"/>
                    <a:gd name="T21" fmla="*/ 718 h 927"/>
                    <a:gd name="T22" fmla="*/ 140 w 903"/>
                    <a:gd name="T23" fmla="*/ 764 h 927"/>
                    <a:gd name="T24" fmla="*/ 0 w 903"/>
                    <a:gd name="T25" fmla="*/ 764 h 927"/>
                    <a:gd name="T26" fmla="*/ 71 w 903"/>
                    <a:gd name="T27" fmla="*/ 649 h 927"/>
                    <a:gd name="T28" fmla="*/ 26 w 903"/>
                    <a:gd name="T29" fmla="*/ 556 h 927"/>
                    <a:gd name="T30" fmla="*/ 117 w 903"/>
                    <a:gd name="T31" fmla="*/ 533 h 927"/>
                    <a:gd name="T32" fmla="*/ 163 w 903"/>
                    <a:gd name="T33" fmla="*/ 579 h 927"/>
                    <a:gd name="T34" fmla="*/ 232 w 903"/>
                    <a:gd name="T35" fmla="*/ 533 h 927"/>
                    <a:gd name="T36" fmla="*/ 186 w 903"/>
                    <a:gd name="T37" fmla="*/ 439 h 927"/>
                    <a:gd name="T38" fmla="*/ 347 w 903"/>
                    <a:gd name="T39" fmla="*/ 464 h 927"/>
                    <a:gd name="T40" fmla="*/ 255 w 903"/>
                    <a:gd name="T41" fmla="*/ 370 h 927"/>
                    <a:gd name="T42" fmla="*/ 441 w 903"/>
                    <a:gd name="T43" fmla="*/ 370 h 927"/>
                    <a:gd name="T44" fmla="*/ 579 w 903"/>
                    <a:gd name="T45" fmla="*/ 347 h 927"/>
                    <a:gd name="T46" fmla="*/ 579 w 903"/>
                    <a:gd name="T47" fmla="*/ 301 h 927"/>
                    <a:gd name="T48" fmla="*/ 464 w 903"/>
                    <a:gd name="T49" fmla="*/ 232 h 927"/>
                    <a:gd name="T50" fmla="*/ 464 w 903"/>
                    <a:gd name="T51" fmla="*/ 140 h 927"/>
                    <a:gd name="T52" fmla="*/ 556 w 903"/>
                    <a:gd name="T53" fmla="*/ 71 h 927"/>
                    <a:gd name="T54" fmla="*/ 648 w 903"/>
                    <a:gd name="T55" fmla="*/ 71 h 927"/>
                    <a:gd name="T56" fmla="*/ 717 w 903"/>
                    <a:gd name="T57" fmla="*/ 71 h 927"/>
                    <a:gd name="T58" fmla="*/ 788 w 903"/>
                    <a:gd name="T59" fmla="*/ 0 h 927"/>
                    <a:gd name="T60" fmla="*/ 903 w 903"/>
                    <a:gd name="T61" fmla="*/ 71 h 927"/>
                    <a:gd name="T62" fmla="*/ 903 w 903"/>
                    <a:gd name="T63" fmla="*/ 186 h 927"/>
                    <a:gd name="T64" fmla="*/ 903 w 903"/>
                    <a:gd name="T65" fmla="*/ 255 h 927"/>
                    <a:gd name="T66" fmla="*/ 880 w 903"/>
                    <a:gd name="T67" fmla="*/ 301 h 927"/>
                    <a:gd name="T68" fmla="*/ 740 w 903"/>
                    <a:gd name="T69" fmla="*/ 347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03" h="927">
                      <a:moveTo>
                        <a:pt x="740" y="347"/>
                      </a:moveTo>
                      <a:lnTo>
                        <a:pt x="740" y="393"/>
                      </a:lnTo>
                      <a:lnTo>
                        <a:pt x="834" y="510"/>
                      </a:lnTo>
                      <a:lnTo>
                        <a:pt x="811" y="718"/>
                      </a:lnTo>
                      <a:lnTo>
                        <a:pt x="648" y="787"/>
                      </a:lnTo>
                      <a:lnTo>
                        <a:pt x="556" y="858"/>
                      </a:lnTo>
                      <a:lnTo>
                        <a:pt x="556" y="927"/>
                      </a:lnTo>
                      <a:lnTo>
                        <a:pt x="393" y="927"/>
                      </a:lnTo>
                      <a:lnTo>
                        <a:pt x="278" y="718"/>
                      </a:lnTo>
                      <a:lnTo>
                        <a:pt x="232" y="741"/>
                      </a:lnTo>
                      <a:lnTo>
                        <a:pt x="163" y="718"/>
                      </a:lnTo>
                      <a:lnTo>
                        <a:pt x="140" y="764"/>
                      </a:lnTo>
                      <a:lnTo>
                        <a:pt x="0" y="764"/>
                      </a:lnTo>
                      <a:lnTo>
                        <a:pt x="71" y="649"/>
                      </a:lnTo>
                      <a:lnTo>
                        <a:pt x="26" y="556"/>
                      </a:lnTo>
                      <a:lnTo>
                        <a:pt x="117" y="533"/>
                      </a:lnTo>
                      <a:lnTo>
                        <a:pt x="163" y="579"/>
                      </a:lnTo>
                      <a:lnTo>
                        <a:pt x="232" y="533"/>
                      </a:lnTo>
                      <a:lnTo>
                        <a:pt x="186" y="439"/>
                      </a:lnTo>
                      <a:lnTo>
                        <a:pt x="347" y="464"/>
                      </a:lnTo>
                      <a:lnTo>
                        <a:pt x="255" y="370"/>
                      </a:lnTo>
                      <a:lnTo>
                        <a:pt x="441" y="370"/>
                      </a:lnTo>
                      <a:lnTo>
                        <a:pt x="579" y="347"/>
                      </a:lnTo>
                      <a:lnTo>
                        <a:pt x="579" y="301"/>
                      </a:lnTo>
                      <a:lnTo>
                        <a:pt x="464" y="232"/>
                      </a:lnTo>
                      <a:lnTo>
                        <a:pt x="464" y="140"/>
                      </a:lnTo>
                      <a:lnTo>
                        <a:pt x="556" y="71"/>
                      </a:lnTo>
                      <a:lnTo>
                        <a:pt x="648" y="71"/>
                      </a:lnTo>
                      <a:lnTo>
                        <a:pt x="717" y="71"/>
                      </a:lnTo>
                      <a:lnTo>
                        <a:pt x="788" y="0"/>
                      </a:lnTo>
                      <a:lnTo>
                        <a:pt x="903" y="71"/>
                      </a:lnTo>
                      <a:lnTo>
                        <a:pt x="903" y="186"/>
                      </a:lnTo>
                      <a:lnTo>
                        <a:pt x="903" y="255"/>
                      </a:lnTo>
                      <a:lnTo>
                        <a:pt x="880" y="301"/>
                      </a:lnTo>
                      <a:lnTo>
                        <a:pt x="740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9" name="Freeform 25"/>
                <p:cNvSpPr>
                  <a:spLocks/>
                </p:cNvSpPr>
                <p:nvPr/>
              </p:nvSpPr>
              <p:spPr bwMode="auto">
                <a:xfrm>
                  <a:off x="10269" y="4472"/>
                  <a:ext cx="1155" cy="1020"/>
                </a:xfrm>
                <a:custGeom>
                  <a:avLst/>
                  <a:gdLst>
                    <a:gd name="T0" fmla="*/ 46 w 1155"/>
                    <a:gd name="T1" fmla="*/ 557 h 1020"/>
                    <a:gd name="T2" fmla="*/ 138 w 1155"/>
                    <a:gd name="T3" fmla="*/ 302 h 1020"/>
                    <a:gd name="T4" fmla="*/ 184 w 1155"/>
                    <a:gd name="T5" fmla="*/ 233 h 1020"/>
                    <a:gd name="T6" fmla="*/ 207 w 1155"/>
                    <a:gd name="T7" fmla="*/ 49 h 1020"/>
                    <a:gd name="T8" fmla="*/ 370 w 1155"/>
                    <a:gd name="T9" fmla="*/ 72 h 1020"/>
                    <a:gd name="T10" fmla="*/ 370 w 1155"/>
                    <a:gd name="T11" fmla="*/ 49 h 1020"/>
                    <a:gd name="T12" fmla="*/ 462 w 1155"/>
                    <a:gd name="T13" fmla="*/ 26 h 1020"/>
                    <a:gd name="T14" fmla="*/ 576 w 1155"/>
                    <a:gd name="T15" fmla="*/ 0 h 1020"/>
                    <a:gd name="T16" fmla="*/ 714 w 1155"/>
                    <a:gd name="T17" fmla="*/ 49 h 1020"/>
                    <a:gd name="T18" fmla="*/ 831 w 1155"/>
                    <a:gd name="T19" fmla="*/ 26 h 1020"/>
                    <a:gd name="T20" fmla="*/ 808 w 1155"/>
                    <a:gd name="T21" fmla="*/ 118 h 1020"/>
                    <a:gd name="T22" fmla="*/ 854 w 1155"/>
                    <a:gd name="T23" fmla="*/ 141 h 1020"/>
                    <a:gd name="T24" fmla="*/ 923 w 1155"/>
                    <a:gd name="T25" fmla="*/ 118 h 1020"/>
                    <a:gd name="T26" fmla="*/ 923 w 1155"/>
                    <a:gd name="T27" fmla="*/ 187 h 1020"/>
                    <a:gd name="T28" fmla="*/ 969 w 1155"/>
                    <a:gd name="T29" fmla="*/ 233 h 1020"/>
                    <a:gd name="T30" fmla="*/ 1061 w 1155"/>
                    <a:gd name="T31" fmla="*/ 233 h 1020"/>
                    <a:gd name="T32" fmla="*/ 1155 w 1155"/>
                    <a:gd name="T33" fmla="*/ 256 h 1020"/>
                    <a:gd name="T34" fmla="*/ 1061 w 1155"/>
                    <a:gd name="T35" fmla="*/ 348 h 1020"/>
                    <a:gd name="T36" fmla="*/ 992 w 1155"/>
                    <a:gd name="T37" fmla="*/ 394 h 1020"/>
                    <a:gd name="T38" fmla="*/ 854 w 1155"/>
                    <a:gd name="T39" fmla="*/ 465 h 1020"/>
                    <a:gd name="T40" fmla="*/ 808 w 1155"/>
                    <a:gd name="T41" fmla="*/ 649 h 1020"/>
                    <a:gd name="T42" fmla="*/ 737 w 1155"/>
                    <a:gd name="T43" fmla="*/ 718 h 1020"/>
                    <a:gd name="T44" fmla="*/ 599 w 1155"/>
                    <a:gd name="T45" fmla="*/ 835 h 1020"/>
                    <a:gd name="T46" fmla="*/ 485 w 1155"/>
                    <a:gd name="T47" fmla="*/ 881 h 1020"/>
                    <a:gd name="T48" fmla="*/ 370 w 1155"/>
                    <a:gd name="T49" fmla="*/ 881 h 1020"/>
                    <a:gd name="T50" fmla="*/ 322 w 1155"/>
                    <a:gd name="T51" fmla="*/ 927 h 1020"/>
                    <a:gd name="T52" fmla="*/ 230 w 1155"/>
                    <a:gd name="T53" fmla="*/ 950 h 1020"/>
                    <a:gd name="T54" fmla="*/ 115 w 1155"/>
                    <a:gd name="T55" fmla="*/ 1020 h 1020"/>
                    <a:gd name="T56" fmla="*/ 46 w 1155"/>
                    <a:gd name="T57" fmla="*/ 927 h 1020"/>
                    <a:gd name="T58" fmla="*/ 23 w 1155"/>
                    <a:gd name="T59" fmla="*/ 764 h 1020"/>
                    <a:gd name="T60" fmla="*/ 23 w 1155"/>
                    <a:gd name="T61" fmla="*/ 695 h 1020"/>
                    <a:gd name="T62" fmla="*/ 0 w 1155"/>
                    <a:gd name="T63" fmla="*/ 580 h 1020"/>
                    <a:gd name="T64" fmla="*/ 46 w 1155"/>
                    <a:gd name="T65" fmla="*/ 557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55" h="1020">
                      <a:moveTo>
                        <a:pt x="46" y="557"/>
                      </a:moveTo>
                      <a:lnTo>
                        <a:pt x="138" y="302"/>
                      </a:lnTo>
                      <a:lnTo>
                        <a:pt x="184" y="233"/>
                      </a:lnTo>
                      <a:lnTo>
                        <a:pt x="207" y="49"/>
                      </a:lnTo>
                      <a:lnTo>
                        <a:pt x="370" y="72"/>
                      </a:lnTo>
                      <a:lnTo>
                        <a:pt x="370" y="49"/>
                      </a:lnTo>
                      <a:lnTo>
                        <a:pt x="462" y="26"/>
                      </a:lnTo>
                      <a:lnTo>
                        <a:pt x="576" y="0"/>
                      </a:lnTo>
                      <a:lnTo>
                        <a:pt x="714" y="49"/>
                      </a:lnTo>
                      <a:lnTo>
                        <a:pt x="831" y="26"/>
                      </a:lnTo>
                      <a:lnTo>
                        <a:pt x="808" y="118"/>
                      </a:lnTo>
                      <a:lnTo>
                        <a:pt x="854" y="141"/>
                      </a:lnTo>
                      <a:lnTo>
                        <a:pt x="923" y="118"/>
                      </a:lnTo>
                      <a:lnTo>
                        <a:pt x="923" y="187"/>
                      </a:lnTo>
                      <a:lnTo>
                        <a:pt x="969" y="233"/>
                      </a:lnTo>
                      <a:lnTo>
                        <a:pt x="1061" y="233"/>
                      </a:lnTo>
                      <a:lnTo>
                        <a:pt x="1155" y="256"/>
                      </a:lnTo>
                      <a:lnTo>
                        <a:pt x="1061" y="348"/>
                      </a:lnTo>
                      <a:lnTo>
                        <a:pt x="992" y="394"/>
                      </a:lnTo>
                      <a:lnTo>
                        <a:pt x="854" y="465"/>
                      </a:lnTo>
                      <a:lnTo>
                        <a:pt x="808" y="649"/>
                      </a:lnTo>
                      <a:lnTo>
                        <a:pt x="737" y="718"/>
                      </a:lnTo>
                      <a:lnTo>
                        <a:pt x="599" y="835"/>
                      </a:lnTo>
                      <a:lnTo>
                        <a:pt x="485" y="881"/>
                      </a:lnTo>
                      <a:lnTo>
                        <a:pt x="370" y="881"/>
                      </a:lnTo>
                      <a:lnTo>
                        <a:pt x="322" y="927"/>
                      </a:lnTo>
                      <a:lnTo>
                        <a:pt x="230" y="950"/>
                      </a:lnTo>
                      <a:lnTo>
                        <a:pt x="115" y="1020"/>
                      </a:lnTo>
                      <a:lnTo>
                        <a:pt x="46" y="927"/>
                      </a:lnTo>
                      <a:lnTo>
                        <a:pt x="23" y="764"/>
                      </a:lnTo>
                      <a:lnTo>
                        <a:pt x="23" y="695"/>
                      </a:lnTo>
                      <a:lnTo>
                        <a:pt x="0" y="580"/>
                      </a:lnTo>
                      <a:lnTo>
                        <a:pt x="46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0" name="Freeform 26"/>
                <p:cNvSpPr>
                  <a:spLocks/>
                </p:cNvSpPr>
                <p:nvPr/>
              </p:nvSpPr>
              <p:spPr bwMode="auto">
                <a:xfrm>
                  <a:off x="9226" y="4377"/>
                  <a:ext cx="1247" cy="1227"/>
                </a:xfrm>
                <a:custGeom>
                  <a:avLst/>
                  <a:gdLst>
                    <a:gd name="T0" fmla="*/ 1178 w 1247"/>
                    <a:gd name="T1" fmla="*/ 394 h 1227"/>
                    <a:gd name="T2" fmla="*/ 1086 w 1247"/>
                    <a:gd name="T3" fmla="*/ 649 h 1227"/>
                    <a:gd name="T4" fmla="*/ 1040 w 1247"/>
                    <a:gd name="T5" fmla="*/ 672 h 1227"/>
                    <a:gd name="T6" fmla="*/ 1063 w 1247"/>
                    <a:gd name="T7" fmla="*/ 787 h 1227"/>
                    <a:gd name="T8" fmla="*/ 1063 w 1247"/>
                    <a:gd name="T9" fmla="*/ 856 h 1227"/>
                    <a:gd name="T10" fmla="*/ 1086 w 1247"/>
                    <a:gd name="T11" fmla="*/ 1019 h 1227"/>
                    <a:gd name="T12" fmla="*/ 969 w 1247"/>
                    <a:gd name="T13" fmla="*/ 1066 h 1227"/>
                    <a:gd name="T14" fmla="*/ 900 w 1247"/>
                    <a:gd name="T15" fmla="*/ 1135 h 1227"/>
                    <a:gd name="T16" fmla="*/ 808 w 1247"/>
                    <a:gd name="T17" fmla="*/ 1227 h 1227"/>
                    <a:gd name="T18" fmla="*/ 693 w 1247"/>
                    <a:gd name="T19" fmla="*/ 1227 h 1227"/>
                    <a:gd name="T20" fmla="*/ 576 w 1247"/>
                    <a:gd name="T21" fmla="*/ 1181 h 1227"/>
                    <a:gd name="T22" fmla="*/ 553 w 1247"/>
                    <a:gd name="T23" fmla="*/ 1089 h 1227"/>
                    <a:gd name="T24" fmla="*/ 507 w 1247"/>
                    <a:gd name="T25" fmla="*/ 1019 h 1227"/>
                    <a:gd name="T26" fmla="*/ 461 w 1247"/>
                    <a:gd name="T27" fmla="*/ 1042 h 1227"/>
                    <a:gd name="T28" fmla="*/ 416 w 1247"/>
                    <a:gd name="T29" fmla="*/ 1089 h 1227"/>
                    <a:gd name="T30" fmla="*/ 301 w 1247"/>
                    <a:gd name="T31" fmla="*/ 1181 h 1227"/>
                    <a:gd name="T32" fmla="*/ 161 w 1247"/>
                    <a:gd name="T33" fmla="*/ 1227 h 1227"/>
                    <a:gd name="T34" fmla="*/ 92 w 1247"/>
                    <a:gd name="T35" fmla="*/ 1158 h 1227"/>
                    <a:gd name="T36" fmla="*/ 46 w 1247"/>
                    <a:gd name="T37" fmla="*/ 1042 h 1227"/>
                    <a:gd name="T38" fmla="*/ 0 w 1247"/>
                    <a:gd name="T39" fmla="*/ 904 h 1227"/>
                    <a:gd name="T40" fmla="*/ 92 w 1247"/>
                    <a:gd name="T41" fmla="*/ 879 h 1227"/>
                    <a:gd name="T42" fmla="*/ 207 w 1247"/>
                    <a:gd name="T43" fmla="*/ 787 h 1227"/>
                    <a:gd name="T44" fmla="*/ 230 w 1247"/>
                    <a:gd name="T45" fmla="*/ 580 h 1227"/>
                    <a:gd name="T46" fmla="*/ 255 w 1247"/>
                    <a:gd name="T47" fmla="*/ 463 h 1227"/>
                    <a:gd name="T48" fmla="*/ 301 w 1247"/>
                    <a:gd name="T49" fmla="*/ 394 h 1227"/>
                    <a:gd name="T50" fmla="*/ 416 w 1247"/>
                    <a:gd name="T51" fmla="*/ 302 h 1227"/>
                    <a:gd name="T52" fmla="*/ 438 w 1247"/>
                    <a:gd name="T53" fmla="*/ 233 h 1227"/>
                    <a:gd name="T54" fmla="*/ 484 w 1247"/>
                    <a:gd name="T55" fmla="*/ 141 h 1227"/>
                    <a:gd name="T56" fmla="*/ 530 w 1247"/>
                    <a:gd name="T57" fmla="*/ 23 h 1227"/>
                    <a:gd name="T58" fmla="*/ 647 w 1247"/>
                    <a:gd name="T59" fmla="*/ 0 h 1227"/>
                    <a:gd name="T60" fmla="*/ 716 w 1247"/>
                    <a:gd name="T61" fmla="*/ 92 h 1227"/>
                    <a:gd name="T62" fmla="*/ 969 w 1247"/>
                    <a:gd name="T63" fmla="*/ 92 h 1227"/>
                    <a:gd name="T64" fmla="*/ 992 w 1247"/>
                    <a:gd name="T65" fmla="*/ 141 h 1227"/>
                    <a:gd name="T66" fmla="*/ 1063 w 1247"/>
                    <a:gd name="T67" fmla="*/ 118 h 1227"/>
                    <a:gd name="T68" fmla="*/ 1247 w 1247"/>
                    <a:gd name="T69" fmla="*/ 141 h 1227"/>
                    <a:gd name="T70" fmla="*/ 1224 w 1247"/>
                    <a:gd name="T71" fmla="*/ 325 h 1227"/>
                    <a:gd name="T72" fmla="*/ 1178 w 1247"/>
                    <a:gd name="T73" fmla="*/ 394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47" h="1227">
                      <a:moveTo>
                        <a:pt x="1178" y="394"/>
                      </a:moveTo>
                      <a:lnTo>
                        <a:pt x="1086" y="649"/>
                      </a:lnTo>
                      <a:lnTo>
                        <a:pt x="1040" y="672"/>
                      </a:lnTo>
                      <a:lnTo>
                        <a:pt x="1063" y="787"/>
                      </a:lnTo>
                      <a:lnTo>
                        <a:pt x="1063" y="856"/>
                      </a:lnTo>
                      <a:lnTo>
                        <a:pt x="1086" y="1019"/>
                      </a:lnTo>
                      <a:lnTo>
                        <a:pt x="969" y="1066"/>
                      </a:lnTo>
                      <a:lnTo>
                        <a:pt x="900" y="1135"/>
                      </a:lnTo>
                      <a:lnTo>
                        <a:pt x="808" y="1227"/>
                      </a:lnTo>
                      <a:lnTo>
                        <a:pt x="693" y="1227"/>
                      </a:lnTo>
                      <a:lnTo>
                        <a:pt x="576" y="1181"/>
                      </a:lnTo>
                      <a:lnTo>
                        <a:pt x="553" y="1089"/>
                      </a:lnTo>
                      <a:lnTo>
                        <a:pt x="507" y="1019"/>
                      </a:lnTo>
                      <a:lnTo>
                        <a:pt x="461" y="1042"/>
                      </a:lnTo>
                      <a:lnTo>
                        <a:pt x="416" y="1089"/>
                      </a:lnTo>
                      <a:lnTo>
                        <a:pt x="301" y="1181"/>
                      </a:lnTo>
                      <a:lnTo>
                        <a:pt x="161" y="1227"/>
                      </a:lnTo>
                      <a:lnTo>
                        <a:pt x="92" y="1158"/>
                      </a:lnTo>
                      <a:lnTo>
                        <a:pt x="46" y="1042"/>
                      </a:lnTo>
                      <a:lnTo>
                        <a:pt x="0" y="904"/>
                      </a:lnTo>
                      <a:lnTo>
                        <a:pt x="92" y="879"/>
                      </a:lnTo>
                      <a:lnTo>
                        <a:pt x="207" y="787"/>
                      </a:lnTo>
                      <a:lnTo>
                        <a:pt x="230" y="580"/>
                      </a:lnTo>
                      <a:lnTo>
                        <a:pt x="255" y="463"/>
                      </a:lnTo>
                      <a:lnTo>
                        <a:pt x="301" y="394"/>
                      </a:lnTo>
                      <a:lnTo>
                        <a:pt x="416" y="302"/>
                      </a:lnTo>
                      <a:lnTo>
                        <a:pt x="438" y="233"/>
                      </a:lnTo>
                      <a:lnTo>
                        <a:pt x="484" y="141"/>
                      </a:lnTo>
                      <a:lnTo>
                        <a:pt x="530" y="23"/>
                      </a:lnTo>
                      <a:lnTo>
                        <a:pt x="647" y="0"/>
                      </a:lnTo>
                      <a:lnTo>
                        <a:pt x="716" y="92"/>
                      </a:lnTo>
                      <a:lnTo>
                        <a:pt x="969" y="92"/>
                      </a:lnTo>
                      <a:lnTo>
                        <a:pt x="992" y="141"/>
                      </a:lnTo>
                      <a:lnTo>
                        <a:pt x="1063" y="118"/>
                      </a:lnTo>
                      <a:lnTo>
                        <a:pt x="1247" y="141"/>
                      </a:lnTo>
                      <a:lnTo>
                        <a:pt x="1224" y="325"/>
                      </a:lnTo>
                      <a:lnTo>
                        <a:pt x="1178" y="39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1" name="Freeform 28"/>
                <p:cNvSpPr>
                  <a:spLocks/>
                </p:cNvSpPr>
                <p:nvPr/>
              </p:nvSpPr>
              <p:spPr bwMode="auto">
                <a:xfrm>
                  <a:off x="12324" y="5003"/>
                  <a:ext cx="694" cy="601"/>
                </a:xfrm>
                <a:custGeom>
                  <a:avLst/>
                  <a:gdLst>
                    <a:gd name="T0" fmla="*/ 347 w 694"/>
                    <a:gd name="T1" fmla="*/ 578 h 601"/>
                    <a:gd name="T2" fmla="*/ 255 w 694"/>
                    <a:gd name="T3" fmla="*/ 555 h 601"/>
                    <a:gd name="T4" fmla="*/ 184 w 694"/>
                    <a:gd name="T5" fmla="*/ 509 h 601"/>
                    <a:gd name="T6" fmla="*/ 0 w 694"/>
                    <a:gd name="T7" fmla="*/ 509 h 601"/>
                    <a:gd name="T8" fmla="*/ 46 w 694"/>
                    <a:gd name="T9" fmla="*/ 370 h 601"/>
                    <a:gd name="T10" fmla="*/ 23 w 694"/>
                    <a:gd name="T11" fmla="*/ 278 h 601"/>
                    <a:gd name="T12" fmla="*/ 0 w 694"/>
                    <a:gd name="T13" fmla="*/ 138 h 601"/>
                    <a:gd name="T14" fmla="*/ 92 w 694"/>
                    <a:gd name="T15" fmla="*/ 92 h 601"/>
                    <a:gd name="T16" fmla="*/ 138 w 694"/>
                    <a:gd name="T17" fmla="*/ 46 h 601"/>
                    <a:gd name="T18" fmla="*/ 255 w 694"/>
                    <a:gd name="T19" fmla="*/ 0 h 601"/>
                    <a:gd name="T20" fmla="*/ 370 w 694"/>
                    <a:gd name="T21" fmla="*/ 0 h 601"/>
                    <a:gd name="T22" fmla="*/ 393 w 694"/>
                    <a:gd name="T23" fmla="*/ 69 h 601"/>
                    <a:gd name="T24" fmla="*/ 485 w 694"/>
                    <a:gd name="T25" fmla="*/ 92 h 601"/>
                    <a:gd name="T26" fmla="*/ 531 w 694"/>
                    <a:gd name="T27" fmla="*/ 184 h 601"/>
                    <a:gd name="T28" fmla="*/ 576 w 694"/>
                    <a:gd name="T29" fmla="*/ 230 h 601"/>
                    <a:gd name="T30" fmla="*/ 625 w 694"/>
                    <a:gd name="T31" fmla="*/ 230 h 601"/>
                    <a:gd name="T32" fmla="*/ 694 w 694"/>
                    <a:gd name="T33" fmla="*/ 393 h 601"/>
                    <a:gd name="T34" fmla="*/ 694 w 694"/>
                    <a:gd name="T35" fmla="*/ 463 h 601"/>
                    <a:gd name="T36" fmla="*/ 599 w 694"/>
                    <a:gd name="T37" fmla="*/ 486 h 601"/>
                    <a:gd name="T38" fmla="*/ 576 w 694"/>
                    <a:gd name="T39" fmla="*/ 601 h 601"/>
                    <a:gd name="T40" fmla="*/ 462 w 694"/>
                    <a:gd name="T41" fmla="*/ 601 h 601"/>
                    <a:gd name="T42" fmla="*/ 347 w 694"/>
                    <a:gd name="T43" fmla="*/ 578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4" h="601">
                      <a:moveTo>
                        <a:pt x="347" y="578"/>
                      </a:moveTo>
                      <a:lnTo>
                        <a:pt x="255" y="555"/>
                      </a:lnTo>
                      <a:lnTo>
                        <a:pt x="184" y="509"/>
                      </a:lnTo>
                      <a:lnTo>
                        <a:pt x="0" y="509"/>
                      </a:lnTo>
                      <a:lnTo>
                        <a:pt x="46" y="370"/>
                      </a:lnTo>
                      <a:lnTo>
                        <a:pt x="23" y="278"/>
                      </a:lnTo>
                      <a:lnTo>
                        <a:pt x="0" y="138"/>
                      </a:lnTo>
                      <a:lnTo>
                        <a:pt x="92" y="92"/>
                      </a:lnTo>
                      <a:lnTo>
                        <a:pt x="138" y="46"/>
                      </a:lnTo>
                      <a:lnTo>
                        <a:pt x="255" y="0"/>
                      </a:lnTo>
                      <a:lnTo>
                        <a:pt x="370" y="0"/>
                      </a:lnTo>
                      <a:lnTo>
                        <a:pt x="393" y="69"/>
                      </a:lnTo>
                      <a:lnTo>
                        <a:pt x="485" y="92"/>
                      </a:lnTo>
                      <a:lnTo>
                        <a:pt x="531" y="184"/>
                      </a:lnTo>
                      <a:lnTo>
                        <a:pt x="576" y="230"/>
                      </a:lnTo>
                      <a:lnTo>
                        <a:pt x="625" y="230"/>
                      </a:lnTo>
                      <a:lnTo>
                        <a:pt x="694" y="393"/>
                      </a:lnTo>
                      <a:lnTo>
                        <a:pt x="694" y="463"/>
                      </a:lnTo>
                      <a:lnTo>
                        <a:pt x="599" y="486"/>
                      </a:lnTo>
                      <a:lnTo>
                        <a:pt x="576" y="601"/>
                      </a:lnTo>
                      <a:lnTo>
                        <a:pt x="462" y="601"/>
                      </a:lnTo>
                      <a:lnTo>
                        <a:pt x="347" y="5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2" name="Freeform 29"/>
                <p:cNvSpPr>
                  <a:spLocks/>
                </p:cNvSpPr>
                <p:nvPr/>
              </p:nvSpPr>
              <p:spPr bwMode="auto">
                <a:xfrm>
                  <a:off x="11215" y="5072"/>
                  <a:ext cx="1155" cy="996"/>
                </a:xfrm>
                <a:custGeom>
                  <a:avLst/>
                  <a:gdLst>
                    <a:gd name="T0" fmla="*/ 1063 w 1155"/>
                    <a:gd name="T1" fmla="*/ 580 h 996"/>
                    <a:gd name="T2" fmla="*/ 1017 w 1155"/>
                    <a:gd name="T3" fmla="*/ 764 h 996"/>
                    <a:gd name="T4" fmla="*/ 1017 w 1155"/>
                    <a:gd name="T5" fmla="*/ 902 h 996"/>
                    <a:gd name="T6" fmla="*/ 971 w 1155"/>
                    <a:gd name="T7" fmla="*/ 996 h 996"/>
                    <a:gd name="T8" fmla="*/ 831 w 1155"/>
                    <a:gd name="T9" fmla="*/ 996 h 996"/>
                    <a:gd name="T10" fmla="*/ 762 w 1155"/>
                    <a:gd name="T11" fmla="*/ 948 h 996"/>
                    <a:gd name="T12" fmla="*/ 648 w 1155"/>
                    <a:gd name="T13" fmla="*/ 810 h 996"/>
                    <a:gd name="T14" fmla="*/ 602 w 1155"/>
                    <a:gd name="T15" fmla="*/ 787 h 996"/>
                    <a:gd name="T16" fmla="*/ 439 w 1155"/>
                    <a:gd name="T17" fmla="*/ 925 h 996"/>
                    <a:gd name="T18" fmla="*/ 324 w 1155"/>
                    <a:gd name="T19" fmla="*/ 925 h 996"/>
                    <a:gd name="T20" fmla="*/ 301 w 1155"/>
                    <a:gd name="T21" fmla="*/ 996 h 996"/>
                    <a:gd name="T22" fmla="*/ 209 w 1155"/>
                    <a:gd name="T23" fmla="*/ 996 h 996"/>
                    <a:gd name="T24" fmla="*/ 115 w 1155"/>
                    <a:gd name="T25" fmla="*/ 902 h 996"/>
                    <a:gd name="T26" fmla="*/ 0 w 1155"/>
                    <a:gd name="T27" fmla="*/ 833 h 996"/>
                    <a:gd name="T28" fmla="*/ 92 w 1155"/>
                    <a:gd name="T29" fmla="*/ 695 h 996"/>
                    <a:gd name="T30" fmla="*/ 92 w 1155"/>
                    <a:gd name="T31" fmla="*/ 580 h 996"/>
                    <a:gd name="T32" fmla="*/ 115 w 1155"/>
                    <a:gd name="T33" fmla="*/ 417 h 996"/>
                    <a:gd name="T34" fmla="*/ 301 w 1155"/>
                    <a:gd name="T35" fmla="*/ 324 h 996"/>
                    <a:gd name="T36" fmla="*/ 301 w 1155"/>
                    <a:gd name="T37" fmla="*/ 232 h 996"/>
                    <a:gd name="T38" fmla="*/ 324 w 1155"/>
                    <a:gd name="T39" fmla="*/ 92 h 996"/>
                    <a:gd name="T40" fmla="*/ 508 w 1155"/>
                    <a:gd name="T41" fmla="*/ 92 h 996"/>
                    <a:gd name="T42" fmla="*/ 579 w 1155"/>
                    <a:gd name="T43" fmla="*/ 0 h 996"/>
                    <a:gd name="T44" fmla="*/ 671 w 1155"/>
                    <a:gd name="T45" fmla="*/ 92 h 996"/>
                    <a:gd name="T46" fmla="*/ 785 w 1155"/>
                    <a:gd name="T47" fmla="*/ 92 h 996"/>
                    <a:gd name="T48" fmla="*/ 1017 w 1155"/>
                    <a:gd name="T49" fmla="*/ 92 h 996"/>
                    <a:gd name="T50" fmla="*/ 1109 w 1155"/>
                    <a:gd name="T51" fmla="*/ 69 h 996"/>
                    <a:gd name="T52" fmla="*/ 1132 w 1155"/>
                    <a:gd name="T53" fmla="*/ 209 h 996"/>
                    <a:gd name="T54" fmla="*/ 1155 w 1155"/>
                    <a:gd name="T55" fmla="*/ 301 h 996"/>
                    <a:gd name="T56" fmla="*/ 1109 w 1155"/>
                    <a:gd name="T57" fmla="*/ 440 h 996"/>
                    <a:gd name="T58" fmla="*/ 1063 w 1155"/>
                    <a:gd name="T59" fmla="*/ 580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55" h="996">
                      <a:moveTo>
                        <a:pt x="1063" y="580"/>
                      </a:moveTo>
                      <a:lnTo>
                        <a:pt x="1017" y="764"/>
                      </a:lnTo>
                      <a:lnTo>
                        <a:pt x="1017" y="902"/>
                      </a:lnTo>
                      <a:lnTo>
                        <a:pt x="971" y="996"/>
                      </a:lnTo>
                      <a:lnTo>
                        <a:pt x="831" y="996"/>
                      </a:lnTo>
                      <a:lnTo>
                        <a:pt x="762" y="948"/>
                      </a:lnTo>
                      <a:lnTo>
                        <a:pt x="648" y="810"/>
                      </a:lnTo>
                      <a:lnTo>
                        <a:pt x="602" y="787"/>
                      </a:lnTo>
                      <a:lnTo>
                        <a:pt x="439" y="925"/>
                      </a:lnTo>
                      <a:lnTo>
                        <a:pt x="324" y="925"/>
                      </a:lnTo>
                      <a:lnTo>
                        <a:pt x="301" y="996"/>
                      </a:lnTo>
                      <a:lnTo>
                        <a:pt x="209" y="996"/>
                      </a:lnTo>
                      <a:lnTo>
                        <a:pt x="115" y="902"/>
                      </a:lnTo>
                      <a:lnTo>
                        <a:pt x="0" y="833"/>
                      </a:lnTo>
                      <a:lnTo>
                        <a:pt x="92" y="695"/>
                      </a:lnTo>
                      <a:lnTo>
                        <a:pt x="92" y="580"/>
                      </a:lnTo>
                      <a:lnTo>
                        <a:pt x="115" y="417"/>
                      </a:lnTo>
                      <a:lnTo>
                        <a:pt x="301" y="324"/>
                      </a:lnTo>
                      <a:lnTo>
                        <a:pt x="301" y="232"/>
                      </a:lnTo>
                      <a:lnTo>
                        <a:pt x="324" y="92"/>
                      </a:lnTo>
                      <a:lnTo>
                        <a:pt x="508" y="92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85" y="92"/>
                      </a:lnTo>
                      <a:lnTo>
                        <a:pt x="1017" y="92"/>
                      </a:lnTo>
                      <a:lnTo>
                        <a:pt x="1109" y="69"/>
                      </a:lnTo>
                      <a:lnTo>
                        <a:pt x="1132" y="209"/>
                      </a:lnTo>
                      <a:lnTo>
                        <a:pt x="1155" y="301"/>
                      </a:lnTo>
                      <a:lnTo>
                        <a:pt x="1109" y="440"/>
                      </a:lnTo>
                      <a:lnTo>
                        <a:pt x="1063" y="58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3" name="Freeform 30"/>
                <p:cNvSpPr>
                  <a:spLocks/>
                </p:cNvSpPr>
                <p:nvPr/>
              </p:nvSpPr>
              <p:spPr bwMode="auto">
                <a:xfrm>
                  <a:off x="6687" y="4076"/>
                  <a:ext cx="808" cy="626"/>
                </a:xfrm>
                <a:custGeom>
                  <a:avLst/>
                  <a:gdLst>
                    <a:gd name="T0" fmla="*/ 510 w 808"/>
                    <a:gd name="T1" fmla="*/ 71 h 626"/>
                    <a:gd name="T2" fmla="*/ 602 w 808"/>
                    <a:gd name="T3" fmla="*/ 94 h 626"/>
                    <a:gd name="T4" fmla="*/ 739 w 808"/>
                    <a:gd name="T5" fmla="*/ 94 h 626"/>
                    <a:gd name="T6" fmla="*/ 808 w 808"/>
                    <a:gd name="T7" fmla="*/ 71 h 626"/>
                    <a:gd name="T8" fmla="*/ 808 w 808"/>
                    <a:gd name="T9" fmla="*/ 163 h 626"/>
                    <a:gd name="T10" fmla="*/ 716 w 808"/>
                    <a:gd name="T11" fmla="*/ 186 h 626"/>
                    <a:gd name="T12" fmla="*/ 648 w 808"/>
                    <a:gd name="T13" fmla="*/ 255 h 626"/>
                    <a:gd name="T14" fmla="*/ 579 w 808"/>
                    <a:gd name="T15" fmla="*/ 209 h 626"/>
                    <a:gd name="T16" fmla="*/ 533 w 808"/>
                    <a:gd name="T17" fmla="*/ 278 h 626"/>
                    <a:gd name="T18" fmla="*/ 462 w 808"/>
                    <a:gd name="T19" fmla="*/ 347 h 626"/>
                    <a:gd name="T20" fmla="*/ 462 w 808"/>
                    <a:gd name="T21" fmla="*/ 442 h 626"/>
                    <a:gd name="T22" fmla="*/ 556 w 808"/>
                    <a:gd name="T23" fmla="*/ 511 h 626"/>
                    <a:gd name="T24" fmla="*/ 533 w 808"/>
                    <a:gd name="T25" fmla="*/ 626 h 626"/>
                    <a:gd name="T26" fmla="*/ 439 w 808"/>
                    <a:gd name="T27" fmla="*/ 626 h 626"/>
                    <a:gd name="T28" fmla="*/ 393 w 808"/>
                    <a:gd name="T29" fmla="*/ 603 h 626"/>
                    <a:gd name="T30" fmla="*/ 324 w 808"/>
                    <a:gd name="T31" fmla="*/ 534 h 626"/>
                    <a:gd name="T32" fmla="*/ 324 w 808"/>
                    <a:gd name="T33" fmla="*/ 465 h 626"/>
                    <a:gd name="T34" fmla="*/ 255 w 808"/>
                    <a:gd name="T35" fmla="*/ 442 h 626"/>
                    <a:gd name="T36" fmla="*/ 209 w 808"/>
                    <a:gd name="T37" fmla="*/ 488 h 626"/>
                    <a:gd name="T38" fmla="*/ 209 w 808"/>
                    <a:gd name="T39" fmla="*/ 534 h 626"/>
                    <a:gd name="T40" fmla="*/ 140 w 808"/>
                    <a:gd name="T41" fmla="*/ 534 h 626"/>
                    <a:gd name="T42" fmla="*/ 117 w 808"/>
                    <a:gd name="T43" fmla="*/ 419 h 626"/>
                    <a:gd name="T44" fmla="*/ 46 w 808"/>
                    <a:gd name="T45" fmla="*/ 442 h 626"/>
                    <a:gd name="T46" fmla="*/ 69 w 808"/>
                    <a:gd name="T47" fmla="*/ 347 h 626"/>
                    <a:gd name="T48" fmla="*/ 0 w 808"/>
                    <a:gd name="T49" fmla="*/ 255 h 626"/>
                    <a:gd name="T50" fmla="*/ 163 w 808"/>
                    <a:gd name="T51" fmla="*/ 186 h 626"/>
                    <a:gd name="T52" fmla="*/ 278 w 808"/>
                    <a:gd name="T53" fmla="*/ 140 h 626"/>
                    <a:gd name="T54" fmla="*/ 393 w 808"/>
                    <a:gd name="T55" fmla="*/ 0 h 626"/>
                    <a:gd name="T56" fmla="*/ 510 w 808"/>
                    <a:gd name="T57" fmla="*/ 71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626">
                      <a:moveTo>
                        <a:pt x="510" y="71"/>
                      </a:moveTo>
                      <a:lnTo>
                        <a:pt x="602" y="94"/>
                      </a:lnTo>
                      <a:lnTo>
                        <a:pt x="739" y="94"/>
                      </a:lnTo>
                      <a:lnTo>
                        <a:pt x="808" y="71"/>
                      </a:lnTo>
                      <a:lnTo>
                        <a:pt x="808" y="163"/>
                      </a:lnTo>
                      <a:lnTo>
                        <a:pt x="716" y="186"/>
                      </a:lnTo>
                      <a:lnTo>
                        <a:pt x="648" y="255"/>
                      </a:lnTo>
                      <a:lnTo>
                        <a:pt x="579" y="209"/>
                      </a:lnTo>
                      <a:lnTo>
                        <a:pt x="533" y="278"/>
                      </a:lnTo>
                      <a:lnTo>
                        <a:pt x="462" y="347"/>
                      </a:lnTo>
                      <a:lnTo>
                        <a:pt x="462" y="442"/>
                      </a:lnTo>
                      <a:lnTo>
                        <a:pt x="556" y="511"/>
                      </a:lnTo>
                      <a:lnTo>
                        <a:pt x="533" y="626"/>
                      </a:lnTo>
                      <a:lnTo>
                        <a:pt x="439" y="626"/>
                      </a:lnTo>
                      <a:lnTo>
                        <a:pt x="393" y="603"/>
                      </a:lnTo>
                      <a:lnTo>
                        <a:pt x="324" y="534"/>
                      </a:lnTo>
                      <a:lnTo>
                        <a:pt x="324" y="465"/>
                      </a:lnTo>
                      <a:lnTo>
                        <a:pt x="255" y="442"/>
                      </a:lnTo>
                      <a:lnTo>
                        <a:pt x="209" y="488"/>
                      </a:lnTo>
                      <a:lnTo>
                        <a:pt x="209" y="534"/>
                      </a:lnTo>
                      <a:lnTo>
                        <a:pt x="140" y="534"/>
                      </a:lnTo>
                      <a:lnTo>
                        <a:pt x="117" y="419"/>
                      </a:lnTo>
                      <a:lnTo>
                        <a:pt x="46" y="442"/>
                      </a:lnTo>
                      <a:lnTo>
                        <a:pt x="69" y="347"/>
                      </a:lnTo>
                      <a:lnTo>
                        <a:pt x="0" y="255"/>
                      </a:lnTo>
                      <a:lnTo>
                        <a:pt x="163" y="186"/>
                      </a:lnTo>
                      <a:lnTo>
                        <a:pt x="278" y="140"/>
                      </a:lnTo>
                      <a:lnTo>
                        <a:pt x="393" y="0"/>
                      </a:lnTo>
                      <a:lnTo>
                        <a:pt x="510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4" name="Freeform 31" descr="市松模様 (小)"/>
                <p:cNvSpPr>
                  <a:spLocks/>
                </p:cNvSpPr>
                <p:nvPr/>
              </p:nvSpPr>
              <p:spPr bwMode="auto">
                <a:xfrm>
                  <a:off x="7911" y="2804"/>
                  <a:ext cx="925" cy="879"/>
                </a:xfrm>
                <a:custGeom>
                  <a:avLst/>
                  <a:gdLst>
                    <a:gd name="T0" fmla="*/ 693 w 925"/>
                    <a:gd name="T1" fmla="*/ 833 h 879"/>
                    <a:gd name="T2" fmla="*/ 579 w 925"/>
                    <a:gd name="T3" fmla="*/ 879 h 879"/>
                    <a:gd name="T4" fmla="*/ 510 w 925"/>
                    <a:gd name="T5" fmla="*/ 787 h 879"/>
                    <a:gd name="T6" fmla="*/ 464 w 925"/>
                    <a:gd name="T7" fmla="*/ 718 h 879"/>
                    <a:gd name="T8" fmla="*/ 370 w 925"/>
                    <a:gd name="T9" fmla="*/ 626 h 879"/>
                    <a:gd name="T10" fmla="*/ 278 w 925"/>
                    <a:gd name="T11" fmla="*/ 649 h 879"/>
                    <a:gd name="T12" fmla="*/ 117 w 925"/>
                    <a:gd name="T13" fmla="*/ 695 h 879"/>
                    <a:gd name="T14" fmla="*/ 94 w 925"/>
                    <a:gd name="T15" fmla="*/ 603 h 879"/>
                    <a:gd name="T16" fmla="*/ 0 w 925"/>
                    <a:gd name="T17" fmla="*/ 485 h 879"/>
                    <a:gd name="T18" fmla="*/ 48 w 925"/>
                    <a:gd name="T19" fmla="*/ 416 h 879"/>
                    <a:gd name="T20" fmla="*/ 186 w 925"/>
                    <a:gd name="T21" fmla="*/ 301 h 879"/>
                    <a:gd name="T22" fmla="*/ 232 w 925"/>
                    <a:gd name="T23" fmla="*/ 255 h 879"/>
                    <a:gd name="T24" fmla="*/ 232 w 925"/>
                    <a:gd name="T25" fmla="*/ 115 h 879"/>
                    <a:gd name="T26" fmla="*/ 278 w 925"/>
                    <a:gd name="T27" fmla="*/ 138 h 879"/>
                    <a:gd name="T28" fmla="*/ 301 w 925"/>
                    <a:gd name="T29" fmla="*/ 115 h 879"/>
                    <a:gd name="T30" fmla="*/ 301 w 925"/>
                    <a:gd name="T31" fmla="*/ 23 h 879"/>
                    <a:gd name="T32" fmla="*/ 393 w 925"/>
                    <a:gd name="T33" fmla="*/ 0 h 879"/>
                    <a:gd name="T34" fmla="*/ 510 w 925"/>
                    <a:gd name="T35" fmla="*/ 23 h 879"/>
                    <a:gd name="T36" fmla="*/ 624 w 925"/>
                    <a:gd name="T37" fmla="*/ 23 h 879"/>
                    <a:gd name="T38" fmla="*/ 670 w 925"/>
                    <a:gd name="T39" fmla="*/ 209 h 879"/>
                    <a:gd name="T40" fmla="*/ 762 w 925"/>
                    <a:gd name="T41" fmla="*/ 232 h 879"/>
                    <a:gd name="T42" fmla="*/ 785 w 925"/>
                    <a:gd name="T43" fmla="*/ 324 h 879"/>
                    <a:gd name="T44" fmla="*/ 856 w 925"/>
                    <a:gd name="T45" fmla="*/ 347 h 879"/>
                    <a:gd name="T46" fmla="*/ 925 w 925"/>
                    <a:gd name="T47" fmla="*/ 462 h 879"/>
                    <a:gd name="T48" fmla="*/ 879 w 925"/>
                    <a:gd name="T49" fmla="*/ 534 h 879"/>
                    <a:gd name="T50" fmla="*/ 785 w 925"/>
                    <a:gd name="T51" fmla="*/ 603 h 879"/>
                    <a:gd name="T52" fmla="*/ 762 w 925"/>
                    <a:gd name="T53" fmla="*/ 718 h 879"/>
                    <a:gd name="T54" fmla="*/ 693 w 925"/>
                    <a:gd name="T55" fmla="*/ 764 h 879"/>
                    <a:gd name="T56" fmla="*/ 693 w 925"/>
                    <a:gd name="T57" fmla="*/ 833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25" h="879">
                      <a:moveTo>
                        <a:pt x="693" y="833"/>
                      </a:moveTo>
                      <a:lnTo>
                        <a:pt x="579" y="879"/>
                      </a:lnTo>
                      <a:lnTo>
                        <a:pt x="510" y="787"/>
                      </a:lnTo>
                      <a:lnTo>
                        <a:pt x="464" y="718"/>
                      </a:lnTo>
                      <a:lnTo>
                        <a:pt x="370" y="626"/>
                      </a:lnTo>
                      <a:lnTo>
                        <a:pt x="278" y="649"/>
                      </a:lnTo>
                      <a:lnTo>
                        <a:pt x="117" y="695"/>
                      </a:lnTo>
                      <a:lnTo>
                        <a:pt x="94" y="603"/>
                      </a:lnTo>
                      <a:lnTo>
                        <a:pt x="0" y="485"/>
                      </a:lnTo>
                      <a:lnTo>
                        <a:pt x="48" y="416"/>
                      </a:lnTo>
                      <a:lnTo>
                        <a:pt x="186" y="301"/>
                      </a:lnTo>
                      <a:lnTo>
                        <a:pt x="232" y="255"/>
                      </a:lnTo>
                      <a:lnTo>
                        <a:pt x="232" y="115"/>
                      </a:lnTo>
                      <a:lnTo>
                        <a:pt x="278" y="138"/>
                      </a:lnTo>
                      <a:lnTo>
                        <a:pt x="301" y="115"/>
                      </a:lnTo>
                      <a:lnTo>
                        <a:pt x="301" y="23"/>
                      </a:lnTo>
                      <a:lnTo>
                        <a:pt x="393" y="0"/>
                      </a:lnTo>
                      <a:lnTo>
                        <a:pt x="510" y="23"/>
                      </a:lnTo>
                      <a:lnTo>
                        <a:pt x="624" y="23"/>
                      </a:lnTo>
                      <a:lnTo>
                        <a:pt x="670" y="209"/>
                      </a:lnTo>
                      <a:lnTo>
                        <a:pt x="762" y="232"/>
                      </a:lnTo>
                      <a:lnTo>
                        <a:pt x="785" y="324"/>
                      </a:lnTo>
                      <a:lnTo>
                        <a:pt x="856" y="347"/>
                      </a:lnTo>
                      <a:lnTo>
                        <a:pt x="925" y="462"/>
                      </a:lnTo>
                      <a:lnTo>
                        <a:pt x="879" y="534"/>
                      </a:lnTo>
                      <a:lnTo>
                        <a:pt x="785" y="603"/>
                      </a:lnTo>
                      <a:lnTo>
                        <a:pt x="762" y="718"/>
                      </a:lnTo>
                      <a:lnTo>
                        <a:pt x="693" y="764"/>
                      </a:lnTo>
                      <a:lnTo>
                        <a:pt x="693" y="83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5" name="Freeform 32"/>
                <p:cNvSpPr>
                  <a:spLocks/>
                </p:cNvSpPr>
                <p:nvPr/>
              </p:nvSpPr>
              <p:spPr bwMode="auto">
                <a:xfrm>
                  <a:off x="8971" y="3780"/>
                  <a:ext cx="785" cy="646"/>
                </a:xfrm>
                <a:custGeom>
                  <a:avLst/>
                  <a:gdLst>
                    <a:gd name="T0" fmla="*/ 324 w 785"/>
                    <a:gd name="T1" fmla="*/ 347 h 646"/>
                    <a:gd name="T2" fmla="*/ 209 w 785"/>
                    <a:gd name="T3" fmla="*/ 370 h 646"/>
                    <a:gd name="T4" fmla="*/ 92 w 785"/>
                    <a:gd name="T5" fmla="*/ 347 h 646"/>
                    <a:gd name="T6" fmla="*/ 0 w 785"/>
                    <a:gd name="T7" fmla="*/ 253 h 646"/>
                    <a:gd name="T8" fmla="*/ 69 w 785"/>
                    <a:gd name="T9" fmla="*/ 138 h 646"/>
                    <a:gd name="T10" fmla="*/ 115 w 785"/>
                    <a:gd name="T11" fmla="*/ 69 h 646"/>
                    <a:gd name="T12" fmla="*/ 163 w 785"/>
                    <a:gd name="T13" fmla="*/ 0 h 646"/>
                    <a:gd name="T14" fmla="*/ 255 w 785"/>
                    <a:gd name="T15" fmla="*/ 0 h 646"/>
                    <a:gd name="T16" fmla="*/ 370 w 785"/>
                    <a:gd name="T17" fmla="*/ 46 h 646"/>
                    <a:gd name="T18" fmla="*/ 416 w 785"/>
                    <a:gd name="T19" fmla="*/ 23 h 646"/>
                    <a:gd name="T20" fmla="*/ 485 w 785"/>
                    <a:gd name="T21" fmla="*/ 69 h 646"/>
                    <a:gd name="T22" fmla="*/ 556 w 785"/>
                    <a:gd name="T23" fmla="*/ 0 h 646"/>
                    <a:gd name="T24" fmla="*/ 716 w 785"/>
                    <a:gd name="T25" fmla="*/ 23 h 646"/>
                    <a:gd name="T26" fmla="*/ 716 w 785"/>
                    <a:gd name="T27" fmla="*/ 207 h 646"/>
                    <a:gd name="T28" fmla="*/ 739 w 785"/>
                    <a:gd name="T29" fmla="*/ 253 h 646"/>
                    <a:gd name="T30" fmla="*/ 716 w 785"/>
                    <a:gd name="T31" fmla="*/ 322 h 646"/>
                    <a:gd name="T32" fmla="*/ 762 w 785"/>
                    <a:gd name="T33" fmla="*/ 393 h 646"/>
                    <a:gd name="T34" fmla="*/ 785 w 785"/>
                    <a:gd name="T35" fmla="*/ 623 h 646"/>
                    <a:gd name="T36" fmla="*/ 671 w 785"/>
                    <a:gd name="T37" fmla="*/ 646 h 646"/>
                    <a:gd name="T38" fmla="*/ 485 w 785"/>
                    <a:gd name="T39" fmla="*/ 646 h 646"/>
                    <a:gd name="T40" fmla="*/ 485 w 785"/>
                    <a:gd name="T41" fmla="*/ 554 h 646"/>
                    <a:gd name="T42" fmla="*/ 533 w 785"/>
                    <a:gd name="T43" fmla="*/ 508 h 646"/>
                    <a:gd name="T44" fmla="*/ 579 w 785"/>
                    <a:gd name="T45" fmla="*/ 462 h 646"/>
                    <a:gd name="T46" fmla="*/ 533 w 785"/>
                    <a:gd name="T47" fmla="*/ 416 h 646"/>
                    <a:gd name="T48" fmla="*/ 485 w 785"/>
                    <a:gd name="T49" fmla="*/ 416 h 646"/>
                    <a:gd name="T50" fmla="*/ 439 w 785"/>
                    <a:gd name="T51" fmla="*/ 370 h 646"/>
                    <a:gd name="T52" fmla="*/ 324 w 785"/>
                    <a:gd name="T53" fmla="*/ 347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85" h="646">
                      <a:moveTo>
                        <a:pt x="324" y="347"/>
                      </a:moveTo>
                      <a:lnTo>
                        <a:pt x="209" y="370"/>
                      </a:lnTo>
                      <a:lnTo>
                        <a:pt x="92" y="347"/>
                      </a:lnTo>
                      <a:lnTo>
                        <a:pt x="0" y="253"/>
                      </a:lnTo>
                      <a:lnTo>
                        <a:pt x="69" y="138"/>
                      </a:lnTo>
                      <a:lnTo>
                        <a:pt x="115" y="69"/>
                      </a:lnTo>
                      <a:lnTo>
                        <a:pt x="163" y="0"/>
                      </a:lnTo>
                      <a:lnTo>
                        <a:pt x="255" y="0"/>
                      </a:lnTo>
                      <a:lnTo>
                        <a:pt x="370" y="46"/>
                      </a:lnTo>
                      <a:lnTo>
                        <a:pt x="416" y="23"/>
                      </a:lnTo>
                      <a:lnTo>
                        <a:pt x="485" y="69"/>
                      </a:lnTo>
                      <a:lnTo>
                        <a:pt x="556" y="0"/>
                      </a:lnTo>
                      <a:lnTo>
                        <a:pt x="716" y="23"/>
                      </a:lnTo>
                      <a:lnTo>
                        <a:pt x="716" y="207"/>
                      </a:lnTo>
                      <a:lnTo>
                        <a:pt x="739" y="253"/>
                      </a:lnTo>
                      <a:lnTo>
                        <a:pt x="716" y="322"/>
                      </a:lnTo>
                      <a:lnTo>
                        <a:pt x="762" y="393"/>
                      </a:lnTo>
                      <a:lnTo>
                        <a:pt x="785" y="623"/>
                      </a:lnTo>
                      <a:lnTo>
                        <a:pt x="671" y="646"/>
                      </a:lnTo>
                      <a:lnTo>
                        <a:pt x="485" y="646"/>
                      </a:lnTo>
                      <a:lnTo>
                        <a:pt x="485" y="554"/>
                      </a:lnTo>
                      <a:lnTo>
                        <a:pt x="533" y="508"/>
                      </a:lnTo>
                      <a:lnTo>
                        <a:pt x="579" y="462"/>
                      </a:lnTo>
                      <a:lnTo>
                        <a:pt x="533" y="416"/>
                      </a:lnTo>
                      <a:lnTo>
                        <a:pt x="485" y="416"/>
                      </a:lnTo>
                      <a:lnTo>
                        <a:pt x="439" y="370"/>
                      </a:lnTo>
                      <a:lnTo>
                        <a:pt x="324" y="34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6" name="Freeform 33"/>
                <p:cNvSpPr>
                  <a:spLocks/>
                </p:cNvSpPr>
                <p:nvPr/>
              </p:nvSpPr>
              <p:spPr bwMode="auto">
                <a:xfrm>
                  <a:off x="12186" y="5515"/>
                  <a:ext cx="714" cy="671"/>
                </a:xfrm>
                <a:custGeom>
                  <a:avLst/>
                  <a:gdLst>
                    <a:gd name="T0" fmla="*/ 393 w 714"/>
                    <a:gd name="T1" fmla="*/ 46 h 671"/>
                    <a:gd name="T2" fmla="*/ 485 w 714"/>
                    <a:gd name="T3" fmla="*/ 69 h 671"/>
                    <a:gd name="T4" fmla="*/ 600 w 714"/>
                    <a:gd name="T5" fmla="*/ 92 h 671"/>
                    <a:gd name="T6" fmla="*/ 714 w 714"/>
                    <a:gd name="T7" fmla="*/ 92 h 671"/>
                    <a:gd name="T8" fmla="*/ 669 w 714"/>
                    <a:gd name="T9" fmla="*/ 186 h 671"/>
                    <a:gd name="T10" fmla="*/ 692 w 714"/>
                    <a:gd name="T11" fmla="*/ 255 h 671"/>
                    <a:gd name="T12" fmla="*/ 646 w 714"/>
                    <a:gd name="T13" fmla="*/ 370 h 671"/>
                    <a:gd name="T14" fmla="*/ 577 w 714"/>
                    <a:gd name="T15" fmla="*/ 393 h 671"/>
                    <a:gd name="T16" fmla="*/ 531 w 714"/>
                    <a:gd name="T17" fmla="*/ 508 h 671"/>
                    <a:gd name="T18" fmla="*/ 508 w 714"/>
                    <a:gd name="T19" fmla="*/ 556 h 671"/>
                    <a:gd name="T20" fmla="*/ 439 w 714"/>
                    <a:gd name="T21" fmla="*/ 579 h 671"/>
                    <a:gd name="T22" fmla="*/ 393 w 714"/>
                    <a:gd name="T23" fmla="*/ 648 h 671"/>
                    <a:gd name="T24" fmla="*/ 345 w 714"/>
                    <a:gd name="T25" fmla="*/ 671 h 671"/>
                    <a:gd name="T26" fmla="*/ 161 w 714"/>
                    <a:gd name="T27" fmla="*/ 648 h 671"/>
                    <a:gd name="T28" fmla="*/ 46 w 714"/>
                    <a:gd name="T29" fmla="*/ 648 h 671"/>
                    <a:gd name="T30" fmla="*/ 46 w 714"/>
                    <a:gd name="T31" fmla="*/ 602 h 671"/>
                    <a:gd name="T32" fmla="*/ 0 w 714"/>
                    <a:gd name="T33" fmla="*/ 556 h 671"/>
                    <a:gd name="T34" fmla="*/ 46 w 714"/>
                    <a:gd name="T35" fmla="*/ 462 h 671"/>
                    <a:gd name="T36" fmla="*/ 46 w 714"/>
                    <a:gd name="T37" fmla="*/ 324 h 671"/>
                    <a:gd name="T38" fmla="*/ 92 w 714"/>
                    <a:gd name="T39" fmla="*/ 140 h 671"/>
                    <a:gd name="T40" fmla="*/ 138 w 714"/>
                    <a:gd name="T41" fmla="*/ 0 h 671"/>
                    <a:gd name="T42" fmla="*/ 322 w 714"/>
                    <a:gd name="T43" fmla="*/ 0 h 671"/>
                    <a:gd name="T44" fmla="*/ 393 w 714"/>
                    <a:gd name="T45" fmla="*/ 46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4" h="671">
                      <a:moveTo>
                        <a:pt x="393" y="46"/>
                      </a:moveTo>
                      <a:lnTo>
                        <a:pt x="485" y="69"/>
                      </a:lnTo>
                      <a:lnTo>
                        <a:pt x="600" y="92"/>
                      </a:lnTo>
                      <a:lnTo>
                        <a:pt x="714" y="92"/>
                      </a:lnTo>
                      <a:lnTo>
                        <a:pt x="669" y="186"/>
                      </a:lnTo>
                      <a:lnTo>
                        <a:pt x="692" y="255"/>
                      </a:lnTo>
                      <a:lnTo>
                        <a:pt x="646" y="370"/>
                      </a:lnTo>
                      <a:lnTo>
                        <a:pt x="577" y="393"/>
                      </a:lnTo>
                      <a:lnTo>
                        <a:pt x="531" y="508"/>
                      </a:lnTo>
                      <a:lnTo>
                        <a:pt x="508" y="556"/>
                      </a:lnTo>
                      <a:lnTo>
                        <a:pt x="439" y="579"/>
                      </a:lnTo>
                      <a:lnTo>
                        <a:pt x="393" y="648"/>
                      </a:lnTo>
                      <a:lnTo>
                        <a:pt x="345" y="671"/>
                      </a:lnTo>
                      <a:lnTo>
                        <a:pt x="161" y="648"/>
                      </a:lnTo>
                      <a:lnTo>
                        <a:pt x="46" y="648"/>
                      </a:lnTo>
                      <a:lnTo>
                        <a:pt x="46" y="602"/>
                      </a:lnTo>
                      <a:lnTo>
                        <a:pt x="0" y="556"/>
                      </a:lnTo>
                      <a:lnTo>
                        <a:pt x="46" y="462"/>
                      </a:lnTo>
                      <a:lnTo>
                        <a:pt x="46" y="324"/>
                      </a:lnTo>
                      <a:lnTo>
                        <a:pt x="92" y="140"/>
                      </a:lnTo>
                      <a:lnTo>
                        <a:pt x="138" y="0"/>
                      </a:lnTo>
                      <a:lnTo>
                        <a:pt x="322" y="0"/>
                      </a:lnTo>
                      <a:lnTo>
                        <a:pt x="393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" name="Freeform 34"/>
                <p:cNvSpPr>
                  <a:spLocks/>
                </p:cNvSpPr>
                <p:nvPr/>
              </p:nvSpPr>
              <p:spPr bwMode="auto">
                <a:xfrm>
                  <a:off x="10871" y="4725"/>
                  <a:ext cx="926" cy="764"/>
                </a:xfrm>
                <a:custGeom>
                  <a:avLst/>
                  <a:gdLst>
                    <a:gd name="T0" fmla="*/ 393 w 926"/>
                    <a:gd name="T1" fmla="*/ 138 h 764"/>
                    <a:gd name="T2" fmla="*/ 462 w 926"/>
                    <a:gd name="T3" fmla="*/ 92 h 764"/>
                    <a:gd name="T4" fmla="*/ 556 w 926"/>
                    <a:gd name="T5" fmla="*/ 0 h 764"/>
                    <a:gd name="T6" fmla="*/ 671 w 926"/>
                    <a:gd name="T7" fmla="*/ 92 h 764"/>
                    <a:gd name="T8" fmla="*/ 763 w 926"/>
                    <a:gd name="T9" fmla="*/ 186 h 764"/>
                    <a:gd name="T10" fmla="*/ 832 w 926"/>
                    <a:gd name="T11" fmla="*/ 232 h 764"/>
                    <a:gd name="T12" fmla="*/ 926 w 926"/>
                    <a:gd name="T13" fmla="*/ 347 h 764"/>
                    <a:gd name="T14" fmla="*/ 855 w 926"/>
                    <a:gd name="T15" fmla="*/ 439 h 764"/>
                    <a:gd name="T16" fmla="*/ 671 w 926"/>
                    <a:gd name="T17" fmla="*/ 439 h 764"/>
                    <a:gd name="T18" fmla="*/ 648 w 926"/>
                    <a:gd name="T19" fmla="*/ 579 h 764"/>
                    <a:gd name="T20" fmla="*/ 648 w 926"/>
                    <a:gd name="T21" fmla="*/ 671 h 764"/>
                    <a:gd name="T22" fmla="*/ 462 w 926"/>
                    <a:gd name="T23" fmla="*/ 764 h 764"/>
                    <a:gd name="T24" fmla="*/ 324 w 926"/>
                    <a:gd name="T25" fmla="*/ 718 h 764"/>
                    <a:gd name="T26" fmla="*/ 255 w 926"/>
                    <a:gd name="T27" fmla="*/ 694 h 764"/>
                    <a:gd name="T28" fmla="*/ 163 w 926"/>
                    <a:gd name="T29" fmla="*/ 694 h 764"/>
                    <a:gd name="T30" fmla="*/ 46 w 926"/>
                    <a:gd name="T31" fmla="*/ 671 h 764"/>
                    <a:gd name="T32" fmla="*/ 0 w 926"/>
                    <a:gd name="T33" fmla="*/ 579 h 764"/>
                    <a:gd name="T34" fmla="*/ 138 w 926"/>
                    <a:gd name="T35" fmla="*/ 462 h 764"/>
                    <a:gd name="T36" fmla="*/ 209 w 926"/>
                    <a:gd name="T37" fmla="*/ 393 h 764"/>
                    <a:gd name="T38" fmla="*/ 255 w 926"/>
                    <a:gd name="T39" fmla="*/ 209 h 764"/>
                    <a:gd name="T40" fmla="*/ 393 w 926"/>
                    <a:gd name="T41" fmla="*/ 138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26" h="764">
                      <a:moveTo>
                        <a:pt x="393" y="138"/>
                      </a:moveTo>
                      <a:lnTo>
                        <a:pt x="462" y="92"/>
                      </a:lnTo>
                      <a:lnTo>
                        <a:pt x="556" y="0"/>
                      </a:lnTo>
                      <a:lnTo>
                        <a:pt x="671" y="92"/>
                      </a:lnTo>
                      <a:lnTo>
                        <a:pt x="763" y="186"/>
                      </a:lnTo>
                      <a:lnTo>
                        <a:pt x="832" y="232"/>
                      </a:lnTo>
                      <a:lnTo>
                        <a:pt x="926" y="347"/>
                      </a:lnTo>
                      <a:lnTo>
                        <a:pt x="855" y="439"/>
                      </a:lnTo>
                      <a:lnTo>
                        <a:pt x="671" y="439"/>
                      </a:lnTo>
                      <a:lnTo>
                        <a:pt x="648" y="579"/>
                      </a:lnTo>
                      <a:lnTo>
                        <a:pt x="648" y="671"/>
                      </a:lnTo>
                      <a:lnTo>
                        <a:pt x="462" y="764"/>
                      </a:lnTo>
                      <a:lnTo>
                        <a:pt x="324" y="718"/>
                      </a:lnTo>
                      <a:lnTo>
                        <a:pt x="255" y="694"/>
                      </a:lnTo>
                      <a:lnTo>
                        <a:pt x="163" y="694"/>
                      </a:lnTo>
                      <a:lnTo>
                        <a:pt x="46" y="671"/>
                      </a:lnTo>
                      <a:lnTo>
                        <a:pt x="0" y="579"/>
                      </a:lnTo>
                      <a:lnTo>
                        <a:pt x="138" y="462"/>
                      </a:lnTo>
                      <a:lnTo>
                        <a:pt x="209" y="393"/>
                      </a:lnTo>
                      <a:lnTo>
                        <a:pt x="255" y="209"/>
                      </a:lnTo>
                      <a:lnTo>
                        <a:pt x="393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" name="Freeform 35"/>
                <p:cNvSpPr>
                  <a:spLocks/>
                </p:cNvSpPr>
                <p:nvPr/>
              </p:nvSpPr>
              <p:spPr bwMode="auto">
                <a:xfrm>
                  <a:off x="10384" y="5304"/>
                  <a:ext cx="946" cy="601"/>
                </a:xfrm>
                <a:custGeom>
                  <a:avLst/>
                  <a:gdLst>
                    <a:gd name="T0" fmla="*/ 530 w 946"/>
                    <a:gd name="T1" fmla="*/ 92 h 601"/>
                    <a:gd name="T2" fmla="*/ 647 w 946"/>
                    <a:gd name="T3" fmla="*/ 115 h 601"/>
                    <a:gd name="T4" fmla="*/ 739 w 946"/>
                    <a:gd name="T5" fmla="*/ 115 h 601"/>
                    <a:gd name="T6" fmla="*/ 808 w 946"/>
                    <a:gd name="T7" fmla="*/ 139 h 601"/>
                    <a:gd name="T8" fmla="*/ 946 w 946"/>
                    <a:gd name="T9" fmla="*/ 185 h 601"/>
                    <a:gd name="T10" fmla="*/ 923 w 946"/>
                    <a:gd name="T11" fmla="*/ 348 h 601"/>
                    <a:gd name="T12" fmla="*/ 923 w 946"/>
                    <a:gd name="T13" fmla="*/ 463 h 601"/>
                    <a:gd name="T14" fmla="*/ 831 w 946"/>
                    <a:gd name="T15" fmla="*/ 601 h 601"/>
                    <a:gd name="T16" fmla="*/ 716 w 946"/>
                    <a:gd name="T17" fmla="*/ 532 h 601"/>
                    <a:gd name="T18" fmla="*/ 647 w 946"/>
                    <a:gd name="T19" fmla="*/ 463 h 601"/>
                    <a:gd name="T20" fmla="*/ 553 w 946"/>
                    <a:gd name="T21" fmla="*/ 486 h 601"/>
                    <a:gd name="T22" fmla="*/ 461 w 946"/>
                    <a:gd name="T23" fmla="*/ 463 h 601"/>
                    <a:gd name="T24" fmla="*/ 370 w 946"/>
                    <a:gd name="T25" fmla="*/ 348 h 601"/>
                    <a:gd name="T26" fmla="*/ 255 w 946"/>
                    <a:gd name="T27" fmla="*/ 348 h 601"/>
                    <a:gd name="T28" fmla="*/ 138 w 946"/>
                    <a:gd name="T29" fmla="*/ 348 h 601"/>
                    <a:gd name="T30" fmla="*/ 23 w 946"/>
                    <a:gd name="T31" fmla="*/ 300 h 601"/>
                    <a:gd name="T32" fmla="*/ 0 w 946"/>
                    <a:gd name="T33" fmla="*/ 185 h 601"/>
                    <a:gd name="T34" fmla="*/ 115 w 946"/>
                    <a:gd name="T35" fmla="*/ 115 h 601"/>
                    <a:gd name="T36" fmla="*/ 207 w 946"/>
                    <a:gd name="T37" fmla="*/ 92 h 601"/>
                    <a:gd name="T38" fmla="*/ 255 w 946"/>
                    <a:gd name="T39" fmla="*/ 46 h 601"/>
                    <a:gd name="T40" fmla="*/ 370 w 946"/>
                    <a:gd name="T41" fmla="*/ 46 h 601"/>
                    <a:gd name="T42" fmla="*/ 484 w 946"/>
                    <a:gd name="T43" fmla="*/ 0 h 601"/>
                    <a:gd name="T44" fmla="*/ 530 w 946"/>
                    <a:gd name="T45" fmla="*/ 9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46" h="601">
                      <a:moveTo>
                        <a:pt x="530" y="92"/>
                      </a:moveTo>
                      <a:lnTo>
                        <a:pt x="647" y="115"/>
                      </a:lnTo>
                      <a:lnTo>
                        <a:pt x="739" y="115"/>
                      </a:lnTo>
                      <a:lnTo>
                        <a:pt x="808" y="139"/>
                      </a:lnTo>
                      <a:lnTo>
                        <a:pt x="946" y="185"/>
                      </a:lnTo>
                      <a:lnTo>
                        <a:pt x="923" y="348"/>
                      </a:lnTo>
                      <a:lnTo>
                        <a:pt x="923" y="463"/>
                      </a:lnTo>
                      <a:lnTo>
                        <a:pt x="831" y="601"/>
                      </a:lnTo>
                      <a:lnTo>
                        <a:pt x="716" y="532"/>
                      </a:lnTo>
                      <a:lnTo>
                        <a:pt x="647" y="463"/>
                      </a:lnTo>
                      <a:lnTo>
                        <a:pt x="553" y="486"/>
                      </a:lnTo>
                      <a:lnTo>
                        <a:pt x="461" y="463"/>
                      </a:lnTo>
                      <a:lnTo>
                        <a:pt x="370" y="348"/>
                      </a:lnTo>
                      <a:lnTo>
                        <a:pt x="255" y="348"/>
                      </a:lnTo>
                      <a:lnTo>
                        <a:pt x="138" y="348"/>
                      </a:lnTo>
                      <a:lnTo>
                        <a:pt x="23" y="300"/>
                      </a:lnTo>
                      <a:lnTo>
                        <a:pt x="0" y="185"/>
                      </a:lnTo>
                      <a:lnTo>
                        <a:pt x="115" y="115"/>
                      </a:lnTo>
                      <a:lnTo>
                        <a:pt x="207" y="92"/>
                      </a:lnTo>
                      <a:lnTo>
                        <a:pt x="255" y="46"/>
                      </a:lnTo>
                      <a:lnTo>
                        <a:pt x="370" y="46"/>
                      </a:lnTo>
                      <a:lnTo>
                        <a:pt x="484" y="0"/>
                      </a:lnTo>
                      <a:lnTo>
                        <a:pt x="53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" name="Freeform 36"/>
                <p:cNvSpPr>
                  <a:spLocks/>
                </p:cNvSpPr>
                <p:nvPr/>
              </p:nvSpPr>
              <p:spPr bwMode="auto">
                <a:xfrm>
                  <a:off x="9066" y="4400"/>
                  <a:ext cx="693" cy="927"/>
                </a:xfrm>
                <a:custGeom>
                  <a:avLst/>
                  <a:gdLst>
                    <a:gd name="T0" fmla="*/ 464 w 693"/>
                    <a:gd name="T1" fmla="*/ 371 h 927"/>
                    <a:gd name="T2" fmla="*/ 418 w 693"/>
                    <a:gd name="T3" fmla="*/ 440 h 927"/>
                    <a:gd name="T4" fmla="*/ 393 w 693"/>
                    <a:gd name="T5" fmla="*/ 557 h 927"/>
                    <a:gd name="T6" fmla="*/ 370 w 693"/>
                    <a:gd name="T7" fmla="*/ 764 h 927"/>
                    <a:gd name="T8" fmla="*/ 255 w 693"/>
                    <a:gd name="T9" fmla="*/ 856 h 927"/>
                    <a:gd name="T10" fmla="*/ 163 w 693"/>
                    <a:gd name="T11" fmla="*/ 881 h 927"/>
                    <a:gd name="T12" fmla="*/ 94 w 693"/>
                    <a:gd name="T13" fmla="*/ 927 h 927"/>
                    <a:gd name="T14" fmla="*/ 0 w 693"/>
                    <a:gd name="T15" fmla="*/ 881 h 927"/>
                    <a:gd name="T16" fmla="*/ 23 w 693"/>
                    <a:gd name="T17" fmla="*/ 557 h 927"/>
                    <a:gd name="T18" fmla="*/ 94 w 693"/>
                    <a:gd name="T19" fmla="*/ 463 h 927"/>
                    <a:gd name="T20" fmla="*/ 140 w 693"/>
                    <a:gd name="T21" fmla="*/ 348 h 927"/>
                    <a:gd name="T22" fmla="*/ 140 w 693"/>
                    <a:gd name="T23" fmla="*/ 210 h 927"/>
                    <a:gd name="T24" fmla="*/ 186 w 693"/>
                    <a:gd name="T25" fmla="*/ 69 h 927"/>
                    <a:gd name="T26" fmla="*/ 278 w 693"/>
                    <a:gd name="T27" fmla="*/ 46 h 927"/>
                    <a:gd name="T28" fmla="*/ 393 w 693"/>
                    <a:gd name="T29" fmla="*/ 23 h 927"/>
                    <a:gd name="T30" fmla="*/ 579 w 693"/>
                    <a:gd name="T31" fmla="*/ 23 h 927"/>
                    <a:gd name="T32" fmla="*/ 693 w 693"/>
                    <a:gd name="T33" fmla="*/ 0 h 927"/>
                    <a:gd name="T34" fmla="*/ 647 w 693"/>
                    <a:gd name="T35" fmla="*/ 118 h 927"/>
                    <a:gd name="T36" fmla="*/ 601 w 693"/>
                    <a:gd name="T37" fmla="*/ 210 h 927"/>
                    <a:gd name="T38" fmla="*/ 579 w 693"/>
                    <a:gd name="T39" fmla="*/ 279 h 927"/>
                    <a:gd name="T40" fmla="*/ 464 w 693"/>
                    <a:gd name="T41" fmla="*/ 371 h 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3" h="927">
                      <a:moveTo>
                        <a:pt x="464" y="371"/>
                      </a:moveTo>
                      <a:lnTo>
                        <a:pt x="418" y="440"/>
                      </a:lnTo>
                      <a:lnTo>
                        <a:pt x="393" y="557"/>
                      </a:lnTo>
                      <a:lnTo>
                        <a:pt x="370" y="764"/>
                      </a:lnTo>
                      <a:lnTo>
                        <a:pt x="255" y="856"/>
                      </a:lnTo>
                      <a:lnTo>
                        <a:pt x="163" y="881"/>
                      </a:lnTo>
                      <a:lnTo>
                        <a:pt x="94" y="927"/>
                      </a:lnTo>
                      <a:lnTo>
                        <a:pt x="0" y="881"/>
                      </a:lnTo>
                      <a:lnTo>
                        <a:pt x="23" y="557"/>
                      </a:lnTo>
                      <a:lnTo>
                        <a:pt x="94" y="463"/>
                      </a:lnTo>
                      <a:lnTo>
                        <a:pt x="140" y="348"/>
                      </a:lnTo>
                      <a:lnTo>
                        <a:pt x="140" y="210"/>
                      </a:lnTo>
                      <a:lnTo>
                        <a:pt x="186" y="69"/>
                      </a:lnTo>
                      <a:lnTo>
                        <a:pt x="278" y="46"/>
                      </a:lnTo>
                      <a:lnTo>
                        <a:pt x="393" y="23"/>
                      </a:lnTo>
                      <a:lnTo>
                        <a:pt x="579" y="23"/>
                      </a:lnTo>
                      <a:lnTo>
                        <a:pt x="693" y="0"/>
                      </a:lnTo>
                      <a:lnTo>
                        <a:pt x="647" y="118"/>
                      </a:lnTo>
                      <a:lnTo>
                        <a:pt x="601" y="210"/>
                      </a:lnTo>
                      <a:lnTo>
                        <a:pt x="579" y="279"/>
                      </a:lnTo>
                      <a:lnTo>
                        <a:pt x="464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" name="Freeform 37"/>
                <p:cNvSpPr>
                  <a:spLocks/>
                </p:cNvSpPr>
                <p:nvPr/>
              </p:nvSpPr>
              <p:spPr bwMode="auto">
                <a:xfrm>
                  <a:off x="8721" y="4030"/>
                  <a:ext cx="832" cy="1251"/>
                </a:xfrm>
                <a:custGeom>
                  <a:avLst/>
                  <a:gdLst>
                    <a:gd name="T0" fmla="*/ 462 w 832"/>
                    <a:gd name="T1" fmla="*/ 117 h 1251"/>
                    <a:gd name="T2" fmla="*/ 577 w 832"/>
                    <a:gd name="T3" fmla="*/ 94 h 1251"/>
                    <a:gd name="T4" fmla="*/ 692 w 832"/>
                    <a:gd name="T5" fmla="*/ 117 h 1251"/>
                    <a:gd name="T6" fmla="*/ 738 w 832"/>
                    <a:gd name="T7" fmla="*/ 163 h 1251"/>
                    <a:gd name="T8" fmla="*/ 786 w 832"/>
                    <a:gd name="T9" fmla="*/ 163 h 1251"/>
                    <a:gd name="T10" fmla="*/ 832 w 832"/>
                    <a:gd name="T11" fmla="*/ 209 h 1251"/>
                    <a:gd name="T12" fmla="*/ 786 w 832"/>
                    <a:gd name="T13" fmla="*/ 255 h 1251"/>
                    <a:gd name="T14" fmla="*/ 738 w 832"/>
                    <a:gd name="T15" fmla="*/ 301 h 1251"/>
                    <a:gd name="T16" fmla="*/ 738 w 832"/>
                    <a:gd name="T17" fmla="*/ 393 h 1251"/>
                    <a:gd name="T18" fmla="*/ 623 w 832"/>
                    <a:gd name="T19" fmla="*/ 416 h 1251"/>
                    <a:gd name="T20" fmla="*/ 531 w 832"/>
                    <a:gd name="T21" fmla="*/ 439 h 1251"/>
                    <a:gd name="T22" fmla="*/ 485 w 832"/>
                    <a:gd name="T23" fmla="*/ 580 h 1251"/>
                    <a:gd name="T24" fmla="*/ 485 w 832"/>
                    <a:gd name="T25" fmla="*/ 718 h 1251"/>
                    <a:gd name="T26" fmla="*/ 439 w 832"/>
                    <a:gd name="T27" fmla="*/ 833 h 1251"/>
                    <a:gd name="T28" fmla="*/ 368 w 832"/>
                    <a:gd name="T29" fmla="*/ 927 h 1251"/>
                    <a:gd name="T30" fmla="*/ 345 w 832"/>
                    <a:gd name="T31" fmla="*/ 1251 h 1251"/>
                    <a:gd name="T32" fmla="*/ 207 w 832"/>
                    <a:gd name="T33" fmla="*/ 1203 h 1251"/>
                    <a:gd name="T34" fmla="*/ 115 w 832"/>
                    <a:gd name="T35" fmla="*/ 1157 h 1251"/>
                    <a:gd name="T36" fmla="*/ 46 w 832"/>
                    <a:gd name="T37" fmla="*/ 1088 h 1251"/>
                    <a:gd name="T38" fmla="*/ 69 w 832"/>
                    <a:gd name="T39" fmla="*/ 950 h 1251"/>
                    <a:gd name="T40" fmla="*/ 115 w 832"/>
                    <a:gd name="T41" fmla="*/ 833 h 1251"/>
                    <a:gd name="T42" fmla="*/ 115 w 832"/>
                    <a:gd name="T43" fmla="*/ 741 h 1251"/>
                    <a:gd name="T44" fmla="*/ 115 w 832"/>
                    <a:gd name="T45" fmla="*/ 672 h 1251"/>
                    <a:gd name="T46" fmla="*/ 0 w 832"/>
                    <a:gd name="T47" fmla="*/ 626 h 1251"/>
                    <a:gd name="T48" fmla="*/ 0 w 832"/>
                    <a:gd name="T49" fmla="*/ 393 h 1251"/>
                    <a:gd name="T50" fmla="*/ 69 w 832"/>
                    <a:gd name="T51" fmla="*/ 278 h 1251"/>
                    <a:gd name="T52" fmla="*/ 92 w 832"/>
                    <a:gd name="T53" fmla="*/ 163 h 1251"/>
                    <a:gd name="T54" fmla="*/ 115 w 832"/>
                    <a:gd name="T55" fmla="*/ 69 h 1251"/>
                    <a:gd name="T56" fmla="*/ 184 w 832"/>
                    <a:gd name="T57" fmla="*/ 0 h 1251"/>
                    <a:gd name="T58" fmla="*/ 253 w 832"/>
                    <a:gd name="T59" fmla="*/ 0 h 1251"/>
                    <a:gd name="T60" fmla="*/ 345 w 832"/>
                    <a:gd name="T61" fmla="*/ 94 h 1251"/>
                    <a:gd name="T62" fmla="*/ 462 w 832"/>
                    <a:gd name="T63" fmla="*/ 117 h 1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2" h="1251">
                      <a:moveTo>
                        <a:pt x="462" y="117"/>
                      </a:moveTo>
                      <a:lnTo>
                        <a:pt x="577" y="94"/>
                      </a:lnTo>
                      <a:lnTo>
                        <a:pt x="692" y="117"/>
                      </a:lnTo>
                      <a:lnTo>
                        <a:pt x="738" y="163"/>
                      </a:lnTo>
                      <a:lnTo>
                        <a:pt x="786" y="163"/>
                      </a:lnTo>
                      <a:lnTo>
                        <a:pt x="832" y="209"/>
                      </a:lnTo>
                      <a:lnTo>
                        <a:pt x="786" y="255"/>
                      </a:lnTo>
                      <a:lnTo>
                        <a:pt x="738" y="301"/>
                      </a:lnTo>
                      <a:lnTo>
                        <a:pt x="738" y="393"/>
                      </a:lnTo>
                      <a:lnTo>
                        <a:pt x="623" y="416"/>
                      </a:lnTo>
                      <a:lnTo>
                        <a:pt x="531" y="439"/>
                      </a:lnTo>
                      <a:lnTo>
                        <a:pt x="485" y="580"/>
                      </a:lnTo>
                      <a:lnTo>
                        <a:pt x="485" y="718"/>
                      </a:lnTo>
                      <a:lnTo>
                        <a:pt x="439" y="833"/>
                      </a:lnTo>
                      <a:lnTo>
                        <a:pt x="368" y="927"/>
                      </a:lnTo>
                      <a:lnTo>
                        <a:pt x="345" y="1251"/>
                      </a:lnTo>
                      <a:lnTo>
                        <a:pt x="207" y="1203"/>
                      </a:lnTo>
                      <a:lnTo>
                        <a:pt x="115" y="1157"/>
                      </a:lnTo>
                      <a:lnTo>
                        <a:pt x="46" y="1088"/>
                      </a:lnTo>
                      <a:lnTo>
                        <a:pt x="69" y="950"/>
                      </a:lnTo>
                      <a:lnTo>
                        <a:pt x="115" y="833"/>
                      </a:lnTo>
                      <a:lnTo>
                        <a:pt x="115" y="741"/>
                      </a:lnTo>
                      <a:lnTo>
                        <a:pt x="115" y="672"/>
                      </a:lnTo>
                      <a:lnTo>
                        <a:pt x="0" y="626"/>
                      </a:lnTo>
                      <a:lnTo>
                        <a:pt x="0" y="393"/>
                      </a:lnTo>
                      <a:lnTo>
                        <a:pt x="69" y="278"/>
                      </a:lnTo>
                      <a:lnTo>
                        <a:pt x="92" y="163"/>
                      </a:lnTo>
                      <a:lnTo>
                        <a:pt x="115" y="69"/>
                      </a:lnTo>
                      <a:lnTo>
                        <a:pt x="184" y="0"/>
                      </a:lnTo>
                      <a:lnTo>
                        <a:pt x="253" y="0"/>
                      </a:lnTo>
                      <a:lnTo>
                        <a:pt x="345" y="94"/>
                      </a:lnTo>
                      <a:lnTo>
                        <a:pt x="462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" name="Freeform 38"/>
                <p:cNvSpPr>
                  <a:spLocks/>
                </p:cNvSpPr>
                <p:nvPr/>
              </p:nvSpPr>
              <p:spPr bwMode="auto">
                <a:xfrm>
                  <a:off x="9137" y="3407"/>
                  <a:ext cx="416" cy="439"/>
                </a:xfrm>
                <a:custGeom>
                  <a:avLst/>
                  <a:gdLst>
                    <a:gd name="T0" fmla="*/ 370 w 416"/>
                    <a:gd name="T1" fmla="*/ 69 h 439"/>
                    <a:gd name="T2" fmla="*/ 416 w 416"/>
                    <a:gd name="T3" fmla="*/ 138 h 439"/>
                    <a:gd name="T4" fmla="*/ 393 w 416"/>
                    <a:gd name="T5" fmla="*/ 370 h 439"/>
                    <a:gd name="T6" fmla="*/ 322 w 416"/>
                    <a:gd name="T7" fmla="*/ 439 h 439"/>
                    <a:gd name="T8" fmla="*/ 253 w 416"/>
                    <a:gd name="T9" fmla="*/ 393 h 439"/>
                    <a:gd name="T10" fmla="*/ 207 w 416"/>
                    <a:gd name="T11" fmla="*/ 416 h 439"/>
                    <a:gd name="T12" fmla="*/ 92 w 416"/>
                    <a:gd name="T13" fmla="*/ 370 h 439"/>
                    <a:gd name="T14" fmla="*/ 0 w 416"/>
                    <a:gd name="T15" fmla="*/ 370 h 439"/>
                    <a:gd name="T16" fmla="*/ 46 w 416"/>
                    <a:gd name="T17" fmla="*/ 230 h 439"/>
                    <a:gd name="T18" fmla="*/ 115 w 416"/>
                    <a:gd name="T19" fmla="*/ 161 h 439"/>
                    <a:gd name="T20" fmla="*/ 184 w 416"/>
                    <a:gd name="T21" fmla="*/ 92 h 439"/>
                    <a:gd name="T22" fmla="*/ 230 w 416"/>
                    <a:gd name="T23" fmla="*/ 0 h 439"/>
                    <a:gd name="T24" fmla="*/ 276 w 416"/>
                    <a:gd name="T25" fmla="*/ 69 h 439"/>
                    <a:gd name="T26" fmla="*/ 370 w 416"/>
                    <a:gd name="T27" fmla="*/ 69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6" h="439">
                      <a:moveTo>
                        <a:pt x="370" y="69"/>
                      </a:moveTo>
                      <a:lnTo>
                        <a:pt x="416" y="138"/>
                      </a:lnTo>
                      <a:lnTo>
                        <a:pt x="393" y="370"/>
                      </a:lnTo>
                      <a:lnTo>
                        <a:pt x="322" y="439"/>
                      </a:lnTo>
                      <a:lnTo>
                        <a:pt x="253" y="393"/>
                      </a:lnTo>
                      <a:lnTo>
                        <a:pt x="207" y="416"/>
                      </a:lnTo>
                      <a:lnTo>
                        <a:pt x="92" y="370"/>
                      </a:lnTo>
                      <a:lnTo>
                        <a:pt x="0" y="370"/>
                      </a:lnTo>
                      <a:lnTo>
                        <a:pt x="46" y="230"/>
                      </a:lnTo>
                      <a:lnTo>
                        <a:pt x="115" y="161"/>
                      </a:lnTo>
                      <a:lnTo>
                        <a:pt x="184" y="92"/>
                      </a:lnTo>
                      <a:lnTo>
                        <a:pt x="230" y="0"/>
                      </a:lnTo>
                      <a:lnTo>
                        <a:pt x="276" y="69"/>
                      </a:lnTo>
                      <a:lnTo>
                        <a:pt x="370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" name="Freeform 39"/>
                <p:cNvSpPr>
                  <a:spLocks/>
                </p:cNvSpPr>
                <p:nvPr/>
              </p:nvSpPr>
              <p:spPr bwMode="auto">
                <a:xfrm>
                  <a:off x="8673" y="3059"/>
                  <a:ext cx="763" cy="971"/>
                </a:xfrm>
                <a:custGeom>
                  <a:avLst/>
                  <a:gdLst>
                    <a:gd name="T0" fmla="*/ 416 w 763"/>
                    <a:gd name="T1" fmla="*/ 787 h 971"/>
                    <a:gd name="T2" fmla="*/ 370 w 763"/>
                    <a:gd name="T3" fmla="*/ 856 h 971"/>
                    <a:gd name="T4" fmla="*/ 301 w 763"/>
                    <a:gd name="T5" fmla="*/ 971 h 971"/>
                    <a:gd name="T6" fmla="*/ 232 w 763"/>
                    <a:gd name="T7" fmla="*/ 971 h 971"/>
                    <a:gd name="T8" fmla="*/ 163 w 763"/>
                    <a:gd name="T9" fmla="*/ 879 h 971"/>
                    <a:gd name="T10" fmla="*/ 23 w 763"/>
                    <a:gd name="T11" fmla="*/ 879 h 971"/>
                    <a:gd name="T12" fmla="*/ 48 w 763"/>
                    <a:gd name="T13" fmla="*/ 764 h 971"/>
                    <a:gd name="T14" fmla="*/ 117 w 763"/>
                    <a:gd name="T15" fmla="*/ 695 h 971"/>
                    <a:gd name="T16" fmla="*/ 117 w 763"/>
                    <a:gd name="T17" fmla="*/ 578 h 971"/>
                    <a:gd name="T18" fmla="*/ 0 w 763"/>
                    <a:gd name="T19" fmla="*/ 463 h 971"/>
                    <a:gd name="T20" fmla="*/ 23 w 763"/>
                    <a:gd name="T21" fmla="*/ 348 h 971"/>
                    <a:gd name="T22" fmla="*/ 117 w 763"/>
                    <a:gd name="T23" fmla="*/ 279 h 971"/>
                    <a:gd name="T24" fmla="*/ 163 w 763"/>
                    <a:gd name="T25" fmla="*/ 207 h 971"/>
                    <a:gd name="T26" fmla="*/ 94 w 763"/>
                    <a:gd name="T27" fmla="*/ 92 h 971"/>
                    <a:gd name="T28" fmla="*/ 209 w 763"/>
                    <a:gd name="T29" fmla="*/ 69 h 971"/>
                    <a:gd name="T30" fmla="*/ 278 w 763"/>
                    <a:gd name="T31" fmla="*/ 69 h 971"/>
                    <a:gd name="T32" fmla="*/ 370 w 763"/>
                    <a:gd name="T33" fmla="*/ 23 h 971"/>
                    <a:gd name="T34" fmla="*/ 579 w 763"/>
                    <a:gd name="T35" fmla="*/ 0 h 971"/>
                    <a:gd name="T36" fmla="*/ 671 w 763"/>
                    <a:gd name="T37" fmla="*/ 92 h 971"/>
                    <a:gd name="T38" fmla="*/ 740 w 763"/>
                    <a:gd name="T39" fmla="*/ 161 h 971"/>
                    <a:gd name="T40" fmla="*/ 763 w 763"/>
                    <a:gd name="T41" fmla="*/ 230 h 971"/>
                    <a:gd name="T42" fmla="*/ 694 w 763"/>
                    <a:gd name="T43" fmla="*/ 348 h 971"/>
                    <a:gd name="T44" fmla="*/ 648 w 763"/>
                    <a:gd name="T45" fmla="*/ 440 h 971"/>
                    <a:gd name="T46" fmla="*/ 579 w 763"/>
                    <a:gd name="T47" fmla="*/ 509 h 971"/>
                    <a:gd name="T48" fmla="*/ 510 w 763"/>
                    <a:gd name="T49" fmla="*/ 578 h 971"/>
                    <a:gd name="T50" fmla="*/ 464 w 763"/>
                    <a:gd name="T51" fmla="*/ 718 h 971"/>
                    <a:gd name="T52" fmla="*/ 416 w 763"/>
                    <a:gd name="T53" fmla="*/ 787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63" h="971">
                      <a:moveTo>
                        <a:pt x="416" y="787"/>
                      </a:moveTo>
                      <a:lnTo>
                        <a:pt x="370" y="856"/>
                      </a:lnTo>
                      <a:lnTo>
                        <a:pt x="301" y="971"/>
                      </a:lnTo>
                      <a:lnTo>
                        <a:pt x="232" y="971"/>
                      </a:lnTo>
                      <a:lnTo>
                        <a:pt x="163" y="879"/>
                      </a:lnTo>
                      <a:lnTo>
                        <a:pt x="23" y="879"/>
                      </a:lnTo>
                      <a:lnTo>
                        <a:pt x="48" y="764"/>
                      </a:lnTo>
                      <a:lnTo>
                        <a:pt x="117" y="695"/>
                      </a:lnTo>
                      <a:lnTo>
                        <a:pt x="117" y="578"/>
                      </a:lnTo>
                      <a:lnTo>
                        <a:pt x="0" y="463"/>
                      </a:lnTo>
                      <a:lnTo>
                        <a:pt x="23" y="348"/>
                      </a:lnTo>
                      <a:lnTo>
                        <a:pt x="117" y="279"/>
                      </a:lnTo>
                      <a:lnTo>
                        <a:pt x="163" y="207"/>
                      </a:lnTo>
                      <a:lnTo>
                        <a:pt x="94" y="92"/>
                      </a:lnTo>
                      <a:lnTo>
                        <a:pt x="209" y="69"/>
                      </a:lnTo>
                      <a:lnTo>
                        <a:pt x="278" y="69"/>
                      </a:lnTo>
                      <a:lnTo>
                        <a:pt x="370" y="23"/>
                      </a:lnTo>
                      <a:lnTo>
                        <a:pt x="579" y="0"/>
                      </a:lnTo>
                      <a:lnTo>
                        <a:pt x="671" y="92"/>
                      </a:lnTo>
                      <a:lnTo>
                        <a:pt x="740" y="161"/>
                      </a:lnTo>
                      <a:lnTo>
                        <a:pt x="763" y="230"/>
                      </a:lnTo>
                      <a:lnTo>
                        <a:pt x="694" y="348"/>
                      </a:lnTo>
                      <a:lnTo>
                        <a:pt x="648" y="440"/>
                      </a:lnTo>
                      <a:lnTo>
                        <a:pt x="579" y="509"/>
                      </a:lnTo>
                      <a:lnTo>
                        <a:pt x="510" y="578"/>
                      </a:lnTo>
                      <a:lnTo>
                        <a:pt x="464" y="718"/>
                      </a:lnTo>
                      <a:lnTo>
                        <a:pt x="416" y="7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" name="Freeform 40"/>
                <p:cNvSpPr>
                  <a:spLocks/>
                </p:cNvSpPr>
                <p:nvPr/>
              </p:nvSpPr>
              <p:spPr bwMode="auto">
                <a:xfrm>
                  <a:off x="9275" y="2434"/>
                  <a:ext cx="392" cy="347"/>
                </a:xfrm>
                <a:custGeom>
                  <a:avLst/>
                  <a:gdLst>
                    <a:gd name="T0" fmla="*/ 324 w 392"/>
                    <a:gd name="T1" fmla="*/ 0 h 347"/>
                    <a:gd name="T2" fmla="*/ 370 w 392"/>
                    <a:gd name="T3" fmla="*/ 23 h 347"/>
                    <a:gd name="T4" fmla="*/ 347 w 392"/>
                    <a:gd name="T5" fmla="*/ 163 h 347"/>
                    <a:gd name="T6" fmla="*/ 392 w 392"/>
                    <a:gd name="T7" fmla="*/ 255 h 347"/>
                    <a:gd name="T8" fmla="*/ 161 w 392"/>
                    <a:gd name="T9" fmla="*/ 347 h 347"/>
                    <a:gd name="T10" fmla="*/ 92 w 392"/>
                    <a:gd name="T11" fmla="*/ 278 h 347"/>
                    <a:gd name="T12" fmla="*/ 138 w 392"/>
                    <a:gd name="T13" fmla="*/ 186 h 347"/>
                    <a:gd name="T14" fmla="*/ 92 w 392"/>
                    <a:gd name="T15" fmla="*/ 115 h 347"/>
                    <a:gd name="T16" fmla="*/ 0 w 392"/>
                    <a:gd name="T17" fmla="*/ 92 h 347"/>
                    <a:gd name="T18" fmla="*/ 0 w 392"/>
                    <a:gd name="T19" fmla="*/ 0 h 347"/>
                    <a:gd name="T20" fmla="*/ 23 w 392"/>
                    <a:gd name="T21" fmla="*/ 0 h 347"/>
                    <a:gd name="T22" fmla="*/ 209 w 392"/>
                    <a:gd name="T23" fmla="*/ 115 h 347"/>
                    <a:gd name="T24" fmla="*/ 255 w 392"/>
                    <a:gd name="T25" fmla="*/ 69 h 347"/>
                    <a:gd name="T26" fmla="*/ 324 w 392"/>
                    <a:gd name="T27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2" h="347">
                      <a:moveTo>
                        <a:pt x="324" y="0"/>
                      </a:moveTo>
                      <a:lnTo>
                        <a:pt x="370" y="23"/>
                      </a:lnTo>
                      <a:lnTo>
                        <a:pt x="347" y="163"/>
                      </a:lnTo>
                      <a:lnTo>
                        <a:pt x="392" y="255"/>
                      </a:lnTo>
                      <a:lnTo>
                        <a:pt x="161" y="347"/>
                      </a:lnTo>
                      <a:lnTo>
                        <a:pt x="92" y="278"/>
                      </a:lnTo>
                      <a:lnTo>
                        <a:pt x="138" y="186"/>
                      </a:lnTo>
                      <a:lnTo>
                        <a:pt x="92" y="115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09" y="115"/>
                      </a:lnTo>
                      <a:lnTo>
                        <a:pt x="255" y="69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" name="Freeform 41"/>
                <p:cNvSpPr>
                  <a:spLocks/>
                </p:cNvSpPr>
                <p:nvPr/>
              </p:nvSpPr>
              <p:spPr bwMode="auto">
                <a:xfrm>
                  <a:off x="9043" y="2712"/>
                  <a:ext cx="416" cy="370"/>
                </a:xfrm>
                <a:custGeom>
                  <a:avLst/>
                  <a:gdLst>
                    <a:gd name="T0" fmla="*/ 370 w 416"/>
                    <a:gd name="T1" fmla="*/ 138 h 370"/>
                    <a:gd name="T2" fmla="*/ 416 w 416"/>
                    <a:gd name="T3" fmla="*/ 184 h 370"/>
                    <a:gd name="T4" fmla="*/ 370 w 416"/>
                    <a:gd name="T5" fmla="*/ 255 h 370"/>
                    <a:gd name="T6" fmla="*/ 301 w 416"/>
                    <a:gd name="T7" fmla="*/ 255 h 370"/>
                    <a:gd name="T8" fmla="*/ 209 w 416"/>
                    <a:gd name="T9" fmla="*/ 347 h 370"/>
                    <a:gd name="T10" fmla="*/ 0 w 416"/>
                    <a:gd name="T11" fmla="*/ 370 h 370"/>
                    <a:gd name="T12" fmla="*/ 0 w 416"/>
                    <a:gd name="T13" fmla="*/ 255 h 370"/>
                    <a:gd name="T14" fmla="*/ 23 w 416"/>
                    <a:gd name="T15" fmla="*/ 184 h 370"/>
                    <a:gd name="T16" fmla="*/ 23 w 416"/>
                    <a:gd name="T17" fmla="*/ 92 h 370"/>
                    <a:gd name="T18" fmla="*/ 117 w 416"/>
                    <a:gd name="T19" fmla="*/ 92 h 370"/>
                    <a:gd name="T20" fmla="*/ 186 w 416"/>
                    <a:gd name="T21" fmla="*/ 161 h 370"/>
                    <a:gd name="T22" fmla="*/ 232 w 416"/>
                    <a:gd name="T23" fmla="*/ 115 h 370"/>
                    <a:gd name="T24" fmla="*/ 324 w 416"/>
                    <a:gd name="T25" fmla="*/ 0 h 370"/>
                    <a:gd name="T26" fmla="*/ 393 w 416"/>
                    <a:gd name="T27" fmla="*/ 69 h 370"/>
                    <a:gd name="T28" fmla="*/ 370 w 416"/>
                    <a:gd name="T29" fmla="*/ 138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6" h="370">
                      <a:moveTo>
                        <a:pt x="370" y="138"/>
                      </a:moveTo>
                      <a:lnTo>
                        <a:pt x="416" y="184"/>
                      </a:lnTo>
                      <a:lnTo>
                        <a:pt x="370" y="255"/>
                      </a:lnTo>
                      <a:lnTo>
                        <a:pt x="301" y="255"/>
                      </a:lnTo>
                      <a:lnTo>
                        <a:pt x="209" y="347"/>
                      </a:lnTo>
                      <a:lnTo>
                        <a:pt x="0" y="370"/>
                      </a:lnTo>
                      <a:lnTo>
                        <a:pt x="0" y="255"/>
                      </a:lnTo>
                      <a:lnTo>
                        <a:pt x="23" y="184"/>
                      </a:lnTo>
                      <a:lnTo>
                        <a:pt x="23" y="92"/>
                      </a:lnTo>
                      <a:lnTo>
                        <a:pt x="117" y="92"/>
                      </a:lnTo>
                      <a:lnTo>
                        <a:pt x="186" y="161"/>
                      </a:lnTo>
                      <a:lnTo>
                        <a:pt x="232" y="115"/>
                      </a:lnTo>
                      <a:lnTo>
                        <a:pt x="324" y="0"/>
                      </a:lnTo>
                      <a:lnTo>
                        <a:pt x="393" y="69"/>
                      </a:lnTo>
                      <a:lnTo>
                        <a:pt x="370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" name="Freeform 42"/>
                <p:cNvSpPr>
                  <a:spLocks/>
                </p:cNvSpPr>
                <p:nvPr/>
              </p:nvSpPr>
              <p:spPr bwMode="auto">
                <a:xfrm>
                  <a:off x="8535" y="2735"/>
                  <a:ext cx="531" cy="416"/>
                </a:xfrm>
                <a:custGeom>
                  <a:avLst/>
                  <a:gdLst>
                    <a:gd name="T0" fmla="*/ 508 w 531"/>
                    <a:gd name="T1" fmla="*/ 232 h 416"/>
                    <a:gd name="T2" fmla="*/ 508 w 531"/>
                    <a:gd name="T3" fmla="*/ 347 h 416"/>
                    <a:gd name="T4" fmla="*/ 416 w 531"/>
                    <a:gd name="T5" fmla="*/ 393 h 416"/>
                    <a:gd name="T6" fmla="*/ 347 w 531"/>
                    <a:gd name="T7" fmla="*/ 393 h 416"/>
                    <a:gd name="T8" fmla="*/ 232 w 531"/>
                    <a:gd name="T9" fmla="*/ 416 h 416"/>
                    <a:gd name="T10" fmla="*/ 161 w 531"/>
                    <a:gd name="T11" fmla="*/ 393 h 416"/>
                    <a:gd name="T12" fmla="*/ 138 w 531"/>
                    <a:gd name="T13" fmla="*/ 301 h 416"/>
                    <a:gd name="T14" fmla="*/ 46 w 531"/>
                    <a:gd name="T15" fmla="*/ 278 h 416"/>
                    <a:gd name="T16" fmla="*/ 0 w 531"/>
                    <a:gd name="T17" fmla="*/ 92 h 416"/>
                    <a:gd name="T18" fmla="*/ 161 w 531"/>
                    <a:gd name="T19" fmla="*/ 69 h 416"/>
                    <a:gd name="T20" fmla="*/ 301 w 531"/>
                    <a:gd name="T21" fmla="*/ 46 h 416"/>
                    <a:gd name="T22" fmla="*/ 370 w 531"/>
                    <a:gd name="T23" fmla="*/ 0 h 416"/>
                    <a:gd name="T24" fmla="*/ 439 w 531"/>
                    <a:gd name="T25" fmla="*/ 46 h 416"/>
                    <a:gd name="T26" fmla="*/ 531 w 531"/>
                    <a:gd name="T27" fmla="*/ 69 h 416"/>
                    <a:gd name="T28" fmla="*/ 531 w 531"/>
                    <a:gd name="T29" fmla="*/ 161 h 416"/>
                    <a:gd name="T30" fmla="*/ 508 w 531"/>
                    <a:gd name="T31" fmla="*/ 23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16">
                      <a:moveTo>
                        <a:pt x="508" y="232"/>
                      </a:moveTo>
                      <a:lnTo>
                        <a:pt x="508" y="347"/>
                      </a:lnTo>
                      <a:lnTo>
                        <a:pt x="416" y="393"/>
                      </a:lnTo>
                      <a:lnTo>
                        <a:pt x="347" y="393"/>
                      </a:lnTo>
                      <a:lnTo>
                        <a:pt x="232" y="416"/>
                      </a:lnTo>
                      <a:lnTo>
                        <a:pt x="161" y="393"/>
                      </a:lnTo>
                      <a:lnTo>
                        <a:pt x="138" y="301"/>
                      </a:lnTo>
                      <a:lnTo>
                        <a:pt x="46" y="278"/>
                      </a:lnTo>
                      <a:lnTo>
                        <a:pt x="0" y="92"/>
                      </a:lnTo>
                      <a:lnTo>
                        <a:pt x="161" y="69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39" y="46"/>
                      </a:lnTo>
                      <a:lnTo>
                        <a:pt x="531" y="69"/>
                      </a:lnTo>
                      <a:lnTo>
                        <a:pt x="531" y="161"/>
                      </a:lnTo>
                      <a:lnTo>
                        <a:pt x="508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" name="Freeform 43"/>
                <p:cNvSpPr>
                  <a:spLocks/>
                </p:cNvSpPr>
                <p:nvPr/>
              </p:nvSpPr>
              <p:spPr bwMode="auto">
                <a:xfrm>
                  <a:off x="9899" y="2411"/>
                  <a:ext cx="485" cy="508"/>
                </a:xfrm>
                <a:custGeom>
                  <a:avLst/>
                  <a:gdLst>
                    <a:gd name="T0" fmla="*/ 276 w 485"/>
                    <a:gd name="T1" fmla="*/ 462 h 508"/>
                    <a:gd name="T2" fmla="*/ 207 w 485"/>
                    <a:gd name="T3" fmla="*/ 485 h 508"/>
                    <a:gd name="T4" fmla="*/ 161 w 485"/>
                    <a:gd name="T5" fmla="*/ 508 h 508"/>
                    <a:gd name="T6" fmla="*/ 92 w 485"/>
                    <a:gd name="T7" fmla="*/ 508 h 508"/>
                    <a:gd name="T8" fmla="*/ 0 w 485"/>
                    <a:gd name="T9" fmla="*/ 462 h 508"/>
                    <a:gd name="T10" fmla="*/ 0 w 485"/>
                    <a:gd name="T11" fmla="*/ 393 h 508"/>
                    <a:gd name="T12" fmla="*/ 46 w 485"/>
                    <a:gd name="T13" fmla="*/ 324 h 508"/>
                    <a:gd name="T14" fmla="*/ 92 w 485"/>
                    <a:gd name="T15" fmla="*/ 255 h 508"/>
                    <a:gd name="T16" fmla="*/ 207 w 485"/>
                    <a:gd name="T17" fmla="*/ 209 h 508"/>
                    <a:gd name="T18" fmla="*/ 253 w 485"/>
                    <a:gd name="T19" fmla="*/ 255 h 508"/>
                    <a:gd name="T20" fmla="*/ 299 w 485"/>
                    <a:gd name="T21" fmla="*/ 255 h 508"/>
                    <a:gd name="T22" fmla="*/ 299 w 485"/>
                    <a:gd name="T23" fmla="*/ 209 h 508"/>
                    <a:gd name="T24" fmla="*/ 299 w 485"/>
                    <a:gd name="T25" fmla="*/ 115 h 508"/>
                    <a:gd name="T26" fmla="*/ 299 w 485"/>
                    <a:gd name="T27" fmla="*/ 92 h 508"/>
                    <a:gd name="T28" fmla="*/ 276 w 485"/>
                    <a:gd name="T29" fmla="*/ 23 h 508"/>
                    <a:gd name="T30" fmla="*/ 345 w 485"/>
                    <a:gd name="T31" fmla="*/ 0 h 508"/>
                    <a:gd name="T32" fmla="*/ 393 w 485"/>
                    <a:gd name="T33" fmla="*/ 69 h 508"/>
                    <a:gd name="T34" fmla="*/ 393 w 485"/>
                    <a:gd name="T35" fmla="*/ 163 h 508"/>
                    <a:gd name="T36" fmla="*/ 416 w 485"/>
                    <a:gd name="T37" fmla="*/ 255 h 508"/>
                    <a:gd name="T38" fmla="*/ 485 w 485"/>
                    <a:gd name="T39" fmla="*/ 324 h 508"/>
                    <a:gd name="T40" fmla="*/ 439 w 485"/>
                    <a:gd name="T41" fmla="*/ 416 h 508"/>
                    <a:gd name="T42" fmla="*/ 322 w 485"/>
                    <a:gd name="T43" fmla="*/ 439 h 508"/>
                    <a:gd name="T44" fmla="*/ 276 w 485"/>
                    <a:gd name="T45" fmla="*/ 462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5" h="508">
                      <a:moveTo>
                        <a:pt x="276" y="462"/>
                      </a:moveTo>
                      <a:lnTo>
                        <a:pt x="207" y="485"/>
                      </a:lnTo>
                      <a:lnTo>
                        <a:pt x="161" y="508"/>
                      </a:lnTo>
                      <a:lnTo>
                        <a:pt x="92" y="508"/>
                      </a:lnTo>
                      <a:lnTo>
                        <a:pt x="0" y="462"/>
                      </a:lnTo>
                      <a:lnTo>
                        <a:pt x="0" y="393"/>
                      </a:lnTo>
                      <a:lnTo>
                        <a:pt x="46" y="324"/>
                      </a:lnTo>
                      <a:lnTo>
                        <a:pt x="92" y="255"/>
                      </a:lnTo>
                      <a:lnTo>
                        <a:pt x="207" y="209"/>
                      </a:lnTo>
                      <a:lnTo>
                        <a:pt x="253" y="255"/>
                      </a:lnTo>
                      <a:lnTo>
                        <a:pt x="299" y="255"/>
                      </a:lnTo>
                      <a:lnTo>
                        <a:pt x="299" y="209"/>
                      </a:lnTo>
                      <a:lnTo>
                        <a:pt x="299" y="115"/>
                      </a:lnTo>
                      <a:lnTo>
                        <a:pt x="299" y="92"/>
                      </a:lnTo>
                      <a:lnTo>
                        <a:pt x="276" y="23"/>
                      </a:lnTo>
                      <a:lnTo>
                        <a:pt x="345" y="0"/>
                      </a:lnTo>
                      <a:lnTo>
                        <a:pt x="393" y="69"/>
                      </a:lnTo>
                      <a:lnTo>
                        <a:pt x="393" y="163"/>
                      </a:lnTo>
                      <a:lnTo>
                        <a:pt x="416" y="255"/>
                      </a:lnTo>
                      <a:lnTo>
                        <a:pt x="485" y="324"/>
                      </a:lnTo>
                      <a:lnTo>
                        <a:pt x="439" y="416"/>
                      </a:lnTo>
                      <a:lnTo>
                        <a:pt x="322" y="439"/>
                      </a:lnTo>
                      <a:lnTo>
                        <a:pt x="276" y="46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" name="Freeform 44"/>
                <p:cNvSpPr>
                  <a:spLocks/>
                </p:cNvSpPr>
                <p:nvPr/>
              </p:nvSpPr>
              <p:spPr bwMode="auto">
                <a:xfrm>
                  <a:off x="10241" y="2411"/>
                  <a:ext cx="301" cy="416"/>
                </a:xfrm>
                <a:custGeom>
                  <a:avLst/>
                  <a:gdLst>
                    <a:gd name="T0" fmla="*/ 48 w 301"/>
                    <a:gd name="T1" fmla="*/ 163 h 416"/>
                    <a:gd name="T2" fmla="*/ 48 w 301"/>
                    <a:gd name="T3" fmla="*/ 69 h 416"/>
                    <a:gd name="T4" fmla="*/ 0 w 301"/>
                    <a:gd name="T5" fmla="*/ 0 h 416"/>
                    <a:gd name="T6" fmla="*/ 117 w 301"/>
                    <a:gd name="T7" fmla="*/ 23 h 416"/>
                    <a:gd name="T8" fmla="*/ 186 w 301"/>
                    <a:gd name="T9" fmla="*/ 92 h 416"/>
                    <a:gd name="T10" fmla="*/ 209 w 301"/>
                    <a:gd name="T11" fmla="*/ 186 h 416"/>
                    <a:gd name="T12" fmla="*/ 209 w 301"/>
                    <a:gd name="T13" fmla="*/ 255 h 416"/>
                    <a:gd name="T14" fmla="*/ 301 w 301"/>
                    <a:gd name="T15" fmla="*/ 255 h 416"/>
                    <a:gd name="T16" fmla="*/ 255 w 301"/>
                    <a:gd name="T17" fmla="*/ 347 h 416"/>
                    <a:gd name="T18" fmla="*/ 209 w 301"/>
                    <a:gd name="T19" fmla="*/ 416 h 416"/>
                    <a:gd name="T20" fmla="*/ 94 w 301"/>
                    <a:gd name="T21" fmla="*/ 416 h 416"/>
                    <a:gd name="T22" fmla="*/ 140 w 301"/>
                    <a:gd name="T23" fmla="*/ 324 h 416"/>
                    <a:gd name="T24" fmla="*/ 71 w 301"/>
                    <a:gd name="T25" fmla="*/ 255 h 416"/>
                    <a:gd name="T26" fmla="*/ 48 w 301"/>
                    <a:gd name="T27" fmla="*/ 16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416">
                      <a:moveTo>
                        <a:pt x="48" y="163"/>
                      </a:moveTo>
                      <a:lnTo>
                        <a:pt x="48" y="69"/>
                      </a:lnTo>
                      <a:lnTo>
                        <a:pt x="0" y="0"/>
                      </a:lnTo>
                      <a:lnTo>
                        <a:pt x="117" y="23"/>
                      </a:lnTo>
                      <a:lnTo>
                        <a:pt x="186" y="92"/>
                      </a:lnTo>
                      <a:lnTo>
                        <a:pt x="209" y="186"/>
                      </a:lnTo>
                      <a:lnTo>
                        <a:pt x="209" y="255"/>
                      </a:lnTo>
                      <a:lnTo>
                        <a:pt x="301" y="255"/>
                      </a:lnTo>
                      <a:lnTo>
                        <a:pt x="255" y="347"/>
                      </a:lnTo>
                      <a:lnTo>
                        <a:pt x="209" y="416"/>
                      </a:lnTo>
                      <a:lnTo>
                        <a:pt x="94" y="416"/>
                      </a:lnTo>
                      <a:lnTo>
                        <a:pt x="140" y="324"/>
                      </a:lnTo>
                      <a:lnTo>
                        <a:pt x="71" y="255"/>
                      </a:lnTo>
                      <a:lnTo>
                        <a:pt x="48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" name="Freeform 45"/>
                <p:cNvSpPr>
                  <a:spLocks/>
                </p:cNvSpPr>
                <p:nvPr/>
              </p:nvSpPr>
              <p:spPr bwMode="auto">
                <a:xfrm>
                  <a:off x="10407" y="2203"/>
                  <a:ext cx="484" cy="463"/>
                </a:xfrm>
                <a:custGeom>
                  <a:avLst/>
                  <a:gdLst>
                    <a:gd name="T0" fmla="*/ 206 w 484"/>
                    <a:gd name="T1" fmla="*/ 0 h 463"/>
                    <a:gd name="T2" fmla="*/ 232 w 484"/>
                    <a:gd name="T3" fmla="*/ 92 h 463"/>
                    <a:gd name="T4" fmla="*/ 278 w 484"/>
                    <a:gd name="T5" fmla="*/ 92 h 463"/>
                    <a:gd name="T6" fmla="*/ 392 w 484"/>
                    <a:gd name="T7" fmla="*/ 69 h 463"/>
                    <a:gd name="T8" fmla="*/ 438 w 484"/>
                    <a:gd name="T9" fmla="*/ 92 h 463"/>
                    <a:gd name="T10" fmla="*/ 461 w 484"/>
                    <a:gd name="T11" fmla="*/ 161 h 463"/>
                    <a:gd name="T12" fmla="*/ 392 w 484"/>
                    <a:gd name="T13" fmla="*/ 231 h 463"/>
                    <a:gd name="T14" fmla="*/ 438 w 484"/>
                    <a:gd name="T15" fmla="*/ 277 h 463"/>
                    <a:gd name="T16" fmla="*/ 484 w 484"/>
                    <a:gd name="T17" fmla="*/ 323 h 463"/>
                    <a:gd name="T18" fmla="*/ 461 w 484"/>
                    <a:gd name="T19" fmla="*/ 371 h 463"/>
                    <a:gd name="T20" fmla="*/ 370 w 484"/>
                    <a:gd name="T21" fmla="*/ 371 h 463"/>
                    <a:gd name="T22" fmla="*/ 370 w 484"/>
                    <a:gd name="T23" fmla="*/ 463 h 463"/>
                    <a:gd name="T24" fmla="*/ 278 w 484"/>
                    <a:gd name="T25" fmla="*/ 463 h 463"/>
                    <a:gd name="T26" fmla="*/ 255 w 484"/>
                    <a:gd name="T27" fmla="*/ 371 h 463"/>
                    <a:gd name="T28" fmla="*/ 232 w 484"/>
                    <a:gd name="T29" fmla="*/ 300 h 463"/>
                    <a:gd name="T30" fmla="*/ 138 w 484"/>
                    <a:gd name="T31" fmla="*/ 323 h 463"/>
                    <a:gd name="T32" fmla="*/ 92 w 484"/>
                    <a:gd name="T33" fmla="*/ 277 h 463"/>
                    <a:gd name="T34" fmla="*/ 0 w 484"/>
                    <a:gd name="T35" fmla="*/ 208 h 463"/>
                    <a:gd name="T36" fmla="*/ 46 w 484"/>
                    <a:gd name="T37" fmla="*/ 161 h 463"/>
                    <a:gd name="T38" fmla="*/ 138 w 484"/>
                    <a:gd name="T39" fmla="*/ 161 h 463"/>
                    <a:gd name="T40" fmla="*/ 138 w 484"/>
                    <a:gd name="T41" fmla="*/ 92 h 463"/>
                    <a:gd name="T42" fmla="*/ 161 w 484"/>
                    <a:gd name="T43" fmla="*/ 23 h 463"/>
                    <a:gd name="T44" fmla="*/ 206 w 484"/>
                    <a:gd name="T45" fmla="*/ 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4" h="463">
                      <a:moveTo>
                        <a:pt x="206" y="0"/>
                      </a:moveTo>
                      <a:lnTo>
                        <a:pt x="232" y="92"/>
                      </a:lnTo>
                      <a:lnTo>
                        <a:pt x="278" y="92"/>
                      </a:lnTo>
                      <a:lnTo>
                        <a:pt x="392" y="69"/>
                      </a:lnTo>
                      <a:lnTo>
                        <a:pt x="438" y="92"/>
                      </a:lnTo>
                      <a:lnTo>
                        <a:pt x="461" y="161"/>
                      </a:lnTo>
                      <a:lnTo>
                        <a:pt x="392" y="231"/>
                      </a:lnTo>
                      <a:lnTo>
                        <a:pt x="438" y="277"/>
                      </a:lnTo>
                      <a:lnTo>
                        <a:pt x="484" y="323"/>
                      </a:lnTo>
                      <a:lnTo>
                        <a:pt x="461" y="371"/>
                      </a:lnTo>
                      <a:lnTo>
                        <a:pt x="370" y="371"/>
                      </a:lnTo>
                      <a:lnTo>
                        <a:pt x="370" y="463"/>
                      </a:lnTo>
                      <a:lnTo>
                        <a:pt x="278" y="463"/>
                      </a:lnTo>
                      <a:lnTo>
                        <a:pt x="255" y="371"/>
                      </a:lnTo>
                      <a:lnTo>
                        <a:pt x="232" y="300"/>
                      </a:lnTo>
                      <a:lnTo>
                        <a:pt x="138" y="323"/>
                      </a:lnTo>
                      <a:lnTo>
                        <a:pt x="92" y="277"/>
                      </a:lnTo>
                      <a:lnTo>
                        <a:pt x="0" y="208"/>
                      </a:lnTo>
                      <a:lnTo>
                        <a:pt x="46" y="161"/>
                      </a:lnTo>
                      <a:lnTo>
                        <a:pt x="138" y="161"/>
                      </a:lnTo>
                      <a:lnTo>
                        <a:pt x="138" y="92"/>
                      </a:lnTo>
                      <a:lnTo>
                        <a:pt x="161" y="23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" name="Freeform 46"/>
                <p:cNvSpPr>
                  <a:spLocks/>
                </p:cNvSpPr>
                <p:nvPr/>
              </p:nvSpPr>
              <p:spPr bwMode="auto">
                <a:xfrm>
                  <a:off x="11654" y="3266"/>
                  <a:ext cx="92" cy="95"/>
                </a:xfrm>
                <a:custGeom>
                  <a:avLst/>
                  <a:gdLst>
                    <a:gd name="T0" fmla="*/ 46 w 92"/>
                    <a:gd name="T1" fmla="*/ 23 h 95"/>
                    <a:gd name="T2" fmla="*/ 92 w 92"/>
                    <a:gd name="T3" fmla="*/ 46 h 95"/>
                    <a:gd name="T4" fmla="*/ 69 w 92"/>
                    <a:gd name="T5" fmla="*/ 95 h 95"/>
                    <a:gd name="T6" fmla="*/ 0 w 92"/>
                    <a:gd name="T7" fmla="*/ 95 h 95"/>
                    <a:gd name="T8" fmla="*/ 0 w 92"/>
                    <a:gd name="T9" fmla="*/ 0 h 95"/>
                    <a:gd name="T10" fmla="*/ 46 w 92"/>
                    <a:gd name="T11" fmla="*/ 2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95">
                      <a:moveTo>
                        <a:pt x="46" y="23"/>
                      </a:moveTo>
                      <a:lnTo>
                        <a:pt x="92" y="46"/>
                      </a:lnTo>
                      <a:lnTo>
                        <a:pt x="69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" name="Freeform 47"/>
                <p:cNvSpPr>
                  <a:spLocks/>
                </p:cNvSpPr>
                <p:nvPr/>
              </p:nvSpPr>
              <p:spPr bwMode="auto">
                <a:xfrm>
                  <a:off x="11447" y="3036"/>
                  <a:ext cx="92" cy="115"/>
                </a:xfrm>
                <a:custGeom>
                  <a:avLst/>
                  <a:gdLst>
                    <a:gd name="T0" fmla="*/ 23 w 92"/>
                    <a:gd name="T1" fmla="*/ 23 h 115"/>
                    <a:gd name="T2" fmla="*/ 92 w 92"/>
                    <a:gd name="T3" fmla="*/ 0 h 115"/>
                    <a:gd name="T4" fmla="*/ 92 w 92"/>
                    <a:gd name="T5" fmla="*/ 92 h 115"/>
                    <a:gd name="T6" fmla="*/ 69 w 92"/>
                    <a:gd name="T7" fmla="*/ 115 h 115"/>
                    <a:gd name="T8" fmla="*/ 23 w 92"/>
                    <a:gd name="T9" fmla="*/ 115 h 115"/>
                    <a:gd name="T10" fmla="*/ 0 w 92"/>
                    <a:gd name="T11" fmla="*/ 92 h 115"/>
                    <a:gd name="T12" fmla="*/ 23 w 92"/>
                    <a:gd name="T13" fmla="*/ 23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2" h="115">
                      <a:moveTo>
                        <a:pt x="23" y="23"/>
                      </a:moveTo>
                      <a:lnTo>
                        <a:pt x="92" y="0"/>
                      </a:lnTo>
                      <a:lnTo>
                        <a:pt x="92" y="92"/>
                      </a:lnTo>
                      <a:lnTo>
                        <a:pt x="69" y="115"/>
                      </a:lnTo>
                      <a:lnTo>
                        <a:pt x="23" y="115"/>
                      </a:lnTo>
                      <a:lnTo>
                        <a:pt x="0" y="92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" name="Freeform 48"/>
                <p:cNvSpPr>
                  <a:spLocks/>
                </p:cNvSpPr>
                <p:nvPr/>
              </p:nvSpPr>
              <p:spPr bwMode="auto">
                <a:xfrm>
                  <a:off x="11330" y="2341"/>
                  <a:ext cx="301" cy="256"/>
                </a:xfrm>
                <a:custGeom>
                  <a:avLst/>
                  <a:gdLst>
                    <a:gd name="T0" fmla="*/ 209 w 301"/>
                    <a:gd name="T1" fmla="*/ 0 h 256"/>
                    <a:gd name="T2" fmla="*/ 301 w 301"/>
                    <a:gd name="T3" fmla="*/ 23 h 256"/>
                    <a:gd name="T4" fmla="*/ 255 w 301"/>
                    <a:gd name="T5" fmla="*/ 116 h 256"/>
                    <a:gd name="T6" fmla="*/ 209 w 301"/>
                    <a:gd name="T7" fmla="*/ 139 h 256"/>
                    <a:gd name="T8" fmla="*/ 140 w 301"/>
                    <a:gd name="T9" fmla="*/ 139 h 256"/>
                    <a:gd name="T10" fmla="*/ 94 w 301"/>
                    <a:gd name="T11" fmla="*/ 162 h 256"/>
                    <a:gd name="T12" fmla="*/ 46 w 301"/>
                    <a:gd name="T13" fmla="*/ 208 h 256"/>
                    <a:gd name="T14" fmla="*/ 94 w 301"/>
                    <a:gd name="T15" fmla="*/ 233 h 256"/>
                    <a:gd name="T16" fmla="*/ 23 w 301"/>
                    <a:gd name="T17" fmla="*/ 256 h 256"/>
                    <a:gd name="T18" fmla="*/ 0 w 301"/>
                    <a:gd name="T19" fmla="*/ 256 h 256"/>
                    <a:gd name="T20" fmla="*/ 0 w 301"/>
                    <a:gd name="T21" fmla="*/ 162 h 256"/>
                    <a:gd name="T22" fmla="*/ 46 w 301"/>
                    <a:gd name="T23" fmla="*/ 93 h 256"/>
                    <a:gd name="T24" fmla="*/ 140 w 301"/>
                    <a:gd name="T25" fmla="*/ 47 h 256"/>
                    <a:gd name="T26" fmla="*/ 209 w 301"/>
                    <a:gd name="T27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1" h="256">
                      <a:moveTo>
                        <a:pt x="209" y="0"/>
                      </a:moveTo>
                      <a:lnTo>
                        <a:pt x="301" y="23"/>
                      </a:lnTo>
                      <a:lnTo>
                        <a:pt x="255" y="116"/>
                      </a:lnTo>
                      <a:lnTo>
                        <a:pt x="209" y="139"/>
                      </a:lnTo>
                      <a:lnTo>
                        <a:pt x="140" y="139"/>
                      </a:lnTo>
                      <a:lnTo>
                        <a:pt x="94" y="162"/>
                      </a:lnTo>
                      <a:lnTo>
                        <a:pt x="46" y="208"/>
                      </a:lnTo>
                      <a:lnTo>
                        <a:pt x="94" y="233"/>
                      </a:lnTo>
                      <a:lnTo>
                        <a:pt x="23" y="256"/>
                      </a:ln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46" y="93"/>
                      </a:lnTo>
                      <a:lnTo>
                        <a:pt x="140" y="47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" name="Freeform 49" descr="市松模様 (小)"/>
                <p:cNvSpPr>
                  <a:spLocks/>
                </p:cNvSpPr>
                <p:nvPr/>
              </p:nvSpPr>
              <p:spPr bwMode="auto">
                <a:xfrm>
                  <a:off x="7243" y="3105"/>
                  <a:ext cx="369" cy="279"/>
                </a:xfrm>
                <a:custGeom>
                  <a:avLst/>
                  <a:gdLst>
                    <a:gd name="T0" fmla="*/ 115 w 369"/>
                    <a:gd name="T1" fmla="*/ 46 h 279"/>
                    <a:gd name="T2" fmla="*/ 69 w 369"/>
                    <a:gd name="T3" fmla="*/ 115 h 279"/>
                    <a:gd name="T4" fmla="*/ 0 w 369"/>
                    <a:gd name="T5" fmla="*/ 184 h 279"/>
                    <a:gd name="T6" fmla="*/ 0 w 369"/>
                    <a:gd name="T7" fmla="*/ 279 h 279"/>
                    <a:gd name="T8" fmla="*/ 69 w 369"/>
                    <a:gd name="T9" fmla="*/ 233 h 279"/>
                    <a:gd name="T10" fmla="*/ 137 w 369"/>
                    <a:gd name="T11" fmla="*/ 279 h 279"/>
                    <a:gd name="T12" fmla="*/ 160 w 369"/>
                    <a:gd name="T13" fmla="*/ 207 h 279"/>
                    <a:gd name="T14" fmla="*/ 160 w 369"/>
                    <a:gd name="T15" fmla="*/ 115 h 279"/>
                    <a:gd name="T16" fmla="*/ 206 w 369"/>
                    <a:gd name="T17" fmla="*/ 92 h 279"/>
                    <a:gd name="T18" fmla="*/ 229 w 369"/>
                    <a:gd name="T19" fmla="*/ 115 h 279"/>
                    <a:gd name="T20" fmla="*/ 275 w 369"/>
                    <a:gd name="T21" fmla="*/ 115 h 279"/>
                    <a:gd name="T22" fmla="*/ 323 w 369"/>
                    <a:gd name="T23" fmla="*/ 46 h 279"/>
                    <a:gd name="T24" fmla="*/ 369 w 369"/>
                    <a:gd name="T25" fmla="*/ 23 h 279"/>
                    <a:gd name="T26" fmla="*/ 275 w 369"/>
                    <a:gd name="T27" fmla="*/ 0 h 279"/>
                    <a:gd name="T28" fmla="*/ 229 w 369"/>
                    <a:gd name="T29" fmla="*/ 23 h 279"/>
                    <a:gd name="T30" fmla="*/ 183 w 369"/>
                    <a:gd name="T31" fmla="*/ 23 h 279"/>
                    <a:gd name="T32" fmla="*/ 115 w 369"/>
                    <a:gd name="T33" fmla="*/ 0 h 279"/>
                    <a:gd name="T34" fmla="*/ 69 w 369"/>
                    <a:gd name="T35" fmla="*/ 23 h 279"/>
                    <a:gd name="T36" fmla="*/ 115 w 369"/>
                    <a:gd name="T37" fmla="*/ 46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9" h="279">
                      <a:moveTo>
                        <a:pt x="115" y="46"/>
                      </a:moveTo>
                      <a:lnTo>
                        <a:pt x="69" y="115"/>
                      </a:lnTo>
                      <a:lnTo>
                        <a:pt x="0" y="184"/>
                      </a:lnTo>
                      <a:lnTo>
                        <a:pt x="0" y="279"/>
                      </a:lnTo>
                      <a:lnTo>
                        <a:pt x="69" y="233"/>
                      </a:lnTo>
                      <a:lnTo>
                        <a:pt x="137" y="279"/>
                      </a:lnTo>
                      <a:lnTo>
                        <a:pt x="160" y="207"/>
                      </a:lnTo>
                      <a:lnTo>
                        <a:pt x="160" y="115"/>
                      </a:lnTo>
                      <a:lnTo>
                        <a:pt x="206" y="92"/>
                      </a:lnTo>
                      <a:lnTo>
                        <a:pt x="229" y="115"/>
                      </a:lnTo>
                      <a:lnTo>
                        <a:pt x="275" y="115"/>
                      </a:lnTo>
                      <a:lnTo>
                        <a:pt x="323" y="46"/>
                      </a:lnTo>
                      <a:lnTo>
                        <a:pt x="369" y="23"/>
                      </a:lnTo>
                      <a:lnTo>
                        <a:pt x="275" y="0"/>
                      </a:lnTo>
                      <a:lnTo>
                        <a:pt x="229" y="23"/>
                      </a:lnTo>
                      <a:lnTo>
                        <a:pt x="183" y="23"/>
                      </a:lnTo>
                      <a:lnTo>
                        <a:pt x="115" y="0"/>
                      </a:lnTo>
                      <a:lnTo>
                        <a:pt x="69" y="23"/>
                      </a:lnTo>
                      <a:lnTo>
                        <a:pt x="11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" name="Freeform 50"/>
                <p:cNvSpPr>
                  <a:spLocks/>
                </p:cNvSpPr>
                <p:nvPr/>
              </p:nvSpPr>
              <p:spPr bwMode="auto">
                <a:xfrm>
                  <a:off x="11192" y="2203"/>
                  <a:ext cx="138" cy="185"/>
                </a:xfrm>
                <a:custGeom>
                  <a:avLst/>
                  <a:gdLst>
                    <a:gd name="T0" fmla="*/ 92 w 138"/>
                    <a:gd name="T1" fmla="*/ 0 h 185"/>
                    <a:gd name="T2" fmla="*/ 138 w 138"/>
                    <a:gd name="T3" fmla="*/ 46 h 185"/>
                    <a:gd name="T4" fmla="*/ 138 w 138"/>
                    <a:gd name="T5" fmla="*/ 92 h 185"/>
                    <a:gd name="T6" fmla="*/ 115 w 138"/>
                    <a:gd name="T7" fmla="*/ 161 h 185"/>
                    <a:gd name="T8" fmla="*/ 46 w 138"/>
                    <a:gd name="T9" fmla="*/ 185 h 185"/>
                    <a:gd name="T10" fmla="*/ 0 w 138"/>
                    <a:gd name="T11" fmla="*/ 92 h 185"/>
                    <a:gd name="T12" fmla="*/ 0 w 138"/>
                    <a:gd name="T13" fmla="*/ 23 h 185"/>
                    <a:gd name="T14" fmla="*/ 92 w 138"/>
                    <a:gd name="T15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185">
                      <a:moveTo>
                        <a:pt x="92" y="0"/>
                      </a:moveTo>
                      <a:lnTo>
                        <a:pt x="138" y="46"/>
                      </a:lnTo>
                      <a:lnTo>
                        <a:pt x="138" y="92"/>
                      </a:lnTo>
                      <a:lnTo>
                        <a:pt x="115" y="161"/>
                      </a:lnTo>
                      <a:lnTo>
                        <a:pt x="46" y="185"/>
                      </a:lnTo>
                      <a:lnTo>
                        <a:pt x="0" y="92"/>
                      </a:lnTo>
                      <a:lnTo>
                        <a:pt x="0" y="23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" name="Freeform 51"/>
                <p:cNvSpPr>
                  <a:spLocks/>
                </p:cNvSpPr>
                <p:nvPr/>
              </p:nvSpPr>
              <p:spPr bwMode="auto">
                <a:xfrm>
                  <a:off x="10937" y="2203"/>
                  <a:ext cx="209" cy="231"/>
                </a:xfrm>
                <a:custGeom>
                  <a:avLst/>
                  <a:gdLst>
                    <a:gd name="T0" fmla="*/ 186 w 209"/>
                    <a:gd name="T1" fmla="*/ 46 h 231"/>
                    <a:gd name="T2" fmla="*/ 209 w 209"/>
                    <a:gd name="T3" fmla="*/ 92 h 231"/>
                    <a:gd name="T4" fmla="*/ 186 w 209"/>
                    <a:gd name="T5" fmla="*/ 185 h 231"/>
                    <a:gd name="T6" fmla="*/ 163 w 209"/>
                    <a:gd name="T7" fmla="*/ 231 h 231"/>
                    <a:gd name="T8" fmla="*/ 69 w 209"/>
                    <a:gd name="T9" fmla="*/ 231 h 231"/>
                    <a:gd name="T10" fmla="*/ 0 w 209"/>
                    <a:gd name="T11" fmla="*/ 161 h 231"/>
                    <a:gd name="T12" fmla="*/ 46 w 209"/>
                    <a:gd name="T13" fmla="*/ 69 h 231"/>
                    <a:gd name="T14" fmla="*/ 117 w 209"/>
                    <a:gd name="T15" fmla="*/ 0 h 231"/>
                    <a:gd name="T16" fmla="*/ 186 w 209"/>
                    <a:gd name="T17" fmla="*/ 4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9" h="231">
                      <a:moveTo>
                        <a:pt x="186" y="46"/>
                      </a:moveTo>
                      <a:lnTo>
                        <a:pt x="209" y="92"/>
                      </a:lnTo>
                      <a:lnTo>
                        <a:pt x="186" y="185"/>
                      </a:lnTo>
                      <a:lnTo>
                        <a:pt x="163" y="231"/>
                      </a:lnTo>
                      <a:lnTo>
                        <a:pt x="69" y="231"/>
                      </a:lnTo>
                      <a:lnTo>
                        <a:pt x="0" y="161"/>
                      </a:lnTo>
                      <a:lnTo>
                        <a:pt x="46" y="69"/>
                      </a:lnTo>
                      <a:lnTo>
                        <a:pt x="117" y="0"/>
                      </a:lnTo>
                      <a:lnTo>
                        <a:pt x="186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" name="Freeform 52"/>
                <p:cNvSpPr>
                  <a:spLocks/>
                </p:cNvSpPr>
                <p:nvPr/>
              </p:nvSpPr>
              <p:spPr bwMode="auto">
                <a:xfrm>
                  <a:off x="10195" y="1670"/>
                  <a:ext cx="441" cy="648"/>
                </a:xfrm>
                <a:custGeom>
                  <a:avLst/>
                  <a:gdLst>
                    <a:gd name="T0" fmla="*/ 301 w 441"/>
                    <a:gd name="T1" fmla="*/ 625 h 648"/>
                    <a:gd name="T2" fmla="*/ 232 w 441"/>
                    <a:gd name="T3" fmla="*/ 648 h 648"/>
                    <a:gd name="T4" fmla="*/ 163 w 441"/>
                    <a:gd name="T5" fmla="*/ 602 h 648"/>
                    <a:gd name="T6" fmla="*/ 46 w 441"/>
                    <a:gd name="T7" fmla="*/ 579 h 648"/>
                    <a:gd name="T8" fmla="*/ 0 w 441"/>
                    <a:gd name="T9" fmla="*/ 530 h 648"/>
                    <a:gd name="T10" fmla="*/ 40 w 441"/>
                    <a:gd name="T11" fmla="*/ 470 h 648"/>
                    <a:gd name="T12" fmla="*/ 155 w 441"/>
                    <a:gd name="T13" fmla="*/ 505 h 648"/>
                    <a:gd name="T14" fmla="*/ 170 w 441"/>
                    <a:gd name="T15" fmla="*/ 445 h 648"/>
                    <a:gd name="T16" fmla="*/ 232 w 441"/>
                    <a:gd name="T17" fmla="*/ 324 h 648"/>
                    <a:gd name="T18" fmla="*/ 301 w 441"/>
                    <a:gd name="T19" fmla="*/ 255 h 648"/>
                    <a:gd name="T20" fmla="*/ 255 w 441"/>
                    <a:gd name="T21" fmla="*/ 140 h 648"/>
                    <a:gd name="T22" fmla="*/ 255 w 441"/>
                    <a:gd name="T23" fmla="*/ 69 h 648"/>
                    <a:gd name="T24" fmla="*/ 209 w 441"/>
                    <a:gd name="T25" fmla="*/ 0 h 648"/>
                    <a:gd name="T26" fmla="*/ 324 w 441"/>
                    <a:gd name="T27" fmla="*/ 0 h 648"/>
                    <a:gd name="T28" fmla="*/ 370 w 441"/>
                    <a:gd name="T29" fmla="*/ 23 h 648"/>
                    <a:gd name="T30" fmla="*/ 441 w 441"/>
                    <a:gd name="T31" fmla="*/ 140 h 648"/>
                    <a:gd name="T32" fmla="*/ 415 w 441"/>
                    <a:gd name="T33" fmla="*/ 301 h 648"/>
                    <a:gd name="T34" fmla="*/ 441 w 441"/>
                    <a:gd name="T35" fmla="*/ 370 h 648"/>
                    <a:gd name="T36" fmla="*/ 393 w 441"/>
                    <a:gd name="T37" fmla="*/ 485 h 648"/>
                    <a:gd name="T38" fmla="*/ 347 w 441"/>
                    <a:gd name="T39" fmla="*/ 533 h 648"/>
                    <a:gd name="T40" fmla="*/ 301 w 441"/>
                    <a:gd name="T41" fmla="*/ 625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41" h="648">
                      <a:moveTo>
                        <a:pt x="301" y="625"/>
                      </a:moveTo>
                      <a:lnTo>
                        <a:pt x="232" y="648"/>
                      </a:lnTo>
                      <a:lnTo>
                        <a:pt x="163" y="602"/>
                      </a:lnTo>
                      <a:lnTo>
                        <a:pt x="46" y="579"/>
                      </a:lnTo>
                      <a:lnTo>
                        <a:pt x="0" y="530"/>
                      </a:lnTo>
                      <a:lnTo>
                        <a:pt x="40" y="470"/>
                      </a:lnTo>
                      <a:lnTo>
                        <a:pt x="155" y="505"/>
                      </a:lnTo>
                      <a:lnTo>
                        <a:pt x="170" y="445"/>
                      </a:lnTo>
                      <a:lnTo>
                        <a:pt x="232" y="324"/>
                      </a:lnTo>
                      <a:lnTo>
                        <a:pt x="301" y="255"/>
                      </a:lnTo>
                      <a:lnTo>
                        <a:pt x="255" y="140"/>
                      </a:lnTo>
                      <a:lnTo>
                        <a:pt x="255" y="69"/>
                      </a:lnTo>
                      <a:lnTo>
                        <a:pt x="209" y="0"/>
                      </a:lnTo>
                      <a:lnTo>
                        <a:pt x="324" y="0"/>
                      </a:lnTo>
                      <a:lnTo>
                        <a:pt x="370" y="23"/>
                      </a:lnTo>
                      <a:lnTo>
                        <a:pt x="441" y="140"/>
                      </a:lnTo>
                      <a:lnTo>
                        <a:pt x="415" y="301"/>
                      </a:lnTo>
                      <a:lnTo>
                        <a:pt x="441" y="370"/>
                      </a:lnTo>
                      <a:lnTo>
                        <a:pt x="393" y="485"/>
                      </a:lnTo>
                      <a:lnTo>
                        <a:pt x="347" y="533"/>
                      </a:lnTo>
                      <a:lnTo>
                        <a:pt x="301" y="6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" name="Freeform 53"/>
                <p:cNvSpPr>
                  <a:spLocks/>
                </p:cNvSpPr>
                <p:nvPr/>
              </p:nvSpPr>
              <p:spPr bwMode="auto">
                <a:xfrm>
                  <a:off x="9876" y="1647"/>
                  <a:ext cx="623" cy="556"/>
                </a:xfrm>
                <a:custGeom>
                  <a:avLst/>
                  <a:gdLst>
                    <a:gd name="T0" fmla="*/ 161 w 623"/>
                    <a:gd name="T1" fmla="*/ 556 h 556"/>
                    <a:gd name="T2" fmla="*/ 92 w 623"/>
                    <a:gd name="T3" fmla="*/ 556 h 556"/>
                    <a:gd name="T4" fmla="*/ 0 w 623"/>
                    <a:gd name="T5" fmla="*/ 508 h 556"/>
                    <a:gd name="T6" fmla="*/ 0 w 623"/>
                    <a:gd name="T7" fmla="*/ 416 h 556"/>
                    <a:gd name="T8" fmla="*/ 46 w 623"/>
                    <a:gd name="T9" fmla="*/ 347 h 556"/>
                    <a:gd name="T10" fmla="*/ 138 w 623"/>
                    <a:gd name="T11" fmla="*/ 347 h 556"/>
                    <a:gd name="T12" fmla="*/ 253 w 623"/>
                    <a:gd name="T13" fmla="*/ 393 h 556"/>
                    <a:gd name="T14" fmla="*/ 322 w 623"/>
                    <a:gd name="T15" fmla="*/ 393 h 556"/>
                    <a:gd name="T16" fmla="*/ 345 w 623"/>
                    <a:gd name="T17" fmla="*/ 347 h 556"/>
                    <a:gd name="T18" fmla="*/ 393 w 623"/>
                    <a:gd name="T19" fmla="*/ 301 h 556"/>
                    <a:gd name="T20" fmla="*/ 416 w 623"/>
                    <a:gd name="T21" fmla="*/ 186 h 556"/>
                    <a:gd name="T22" fmla="*/ 322 w 623"/>
                    <a:gd name="T23" fmla="*/ 163 h 556"/>
                    <a:gd name="T24" fmla="*/ 322 w 623"/>
                    <a:gd name="T25" fmla="*/ 138 h 556"/>
                    <a:gd name="T26" fmla="*/ 322 w 623"/>
                    <a:gd name="T27" fmla="*/ 115 h 556"/>
                    <a:gd name="T28" fmla="*/ 345 w 623"/>
                    <a:gd name="T29" fmla="*/ 92 h 556"/>
                    <a:gd name="T30" fmla="*/ 416 w 623"/>
                    <a:gd name="T31" fmla="*/ 115 h 556"/>
                    <a:gd name="T32" fmla="*/ 439 w 623"/>
                    <a:gd name="T33" fmla="*/ 69 h 556"/>
                    <a:gd name="T34" fmla="*/ 462 w 623"/>
                    <a:gd name="T35" fmla="*/ 0 h 556"/>
                    <a:gd name="T36" fmla="*/ 531 w 623"/>
                    <a:gd name="T37" fmla="*/ 23 h 556"/>
                    <a:gd name="T38" fmla="*/ 577 w 623"/>
                    <a:gd name="T39" fmla="*/ 92 h 556"/>
                    <a:gd name="T40" fmla="*/ 577 w 623"/>
                    <a:gd name="T41" fmla="*/ 163 h 556"/>
                    <a:gd name="T42" fmla="*/ 623 w 623"/>
                    <a:gd name="T43" fmla="*/ 278 h 556"/>
                    <a:gd name="T44" fmla="*/ 554 w 623"/>
                    <a:gd name="T45" fmla="*/ 347 h 556"/>
                    <a:gd name="T46" fmla="*/ 485 w 623"/>
                    <a:gd name="T47" fmla="*/ 485 h 556"/>
                    <a:gd name="T48" fmla="*/ 479 w 623"/>
                    <a:gd name="T49" fmla="*/ 538 h 556"/>
                    <a:gd name="T50" fmla="*/ 364 w 623"/>
                    <a:gd name="T51" fmla="*/ 488 h 556"/>
                    <a:gd name="T52" fmla="*/ 322 w 623"/>
                    <a:gd name="T53" fmla="*/ 556 h 556"/>
                    <a:gd name="T54" fmla="*/ 253 w 623"/>
                    <a:gd name="T55" fmla="*/ 556 h 556"/>
                    <a:gd name="T56" fmla="*/ 161 w 623"/>
                    <a:gd name="T57" fmla="*/ 55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23" h="556">
                      <a:moveTo>
                        <a:pt x="161" y="556"/>
                      </a:moveTo>
                      <a:lnTo>
                        <a:pt x="92" y="556"/>
                      </a:lnTo>
                      <a:lnTo>
                        <a:pt x="0" y="508"/>
                      </a:lnTo>
                      <a:lnTo>
                        <a:pt x="0" y="416"/>
                      </a:lnTo>
                      <a:lnTo>
                        <a:pt x="46" y="347"/>
                      </a:lnTo>
                      <a:lnTo>
                        <a:pt x="138" y="347"/>
                      </a:lnTo>
                      <a:lnTo>
                        <a:pt x="253" y="393"/>
                      </a:lnTo>
                      <a:lnTo>
                        <a:pt x="322" y="393"/>
                      </a:lnTo>
                      <a:lnTo>
                        <a:pt x="345" y="347"/>
                      </a:lnTo>
                      <a:lnTo>
                        <a:pt x="393" y="301"/>
                      </a:lnTo>
                      <a:lnTo>
                        <a:pt x="416" y="186"/>
                      </a:lnTo>
                      <a:lnTo>
                        <a:pt x="322" y="163"/>
                      </a:lnTo>
                      <a:lnTo>
                        <a:pt x="322" y="138"/>
                      </a:lnTo>
                      <a:lnTo>
                        <a:pt x="322" y="115"/>
                      </a:lnTo>
                      <a:lnTo>
                        <a:pt x="345" y="92"/>
                      </a:lnTo>
                      <a:lnTo>
                        <a:pt x="416" y="115"/>
                      </a:lnTo>
                      <a:lnTo>
                        <a:pt x="439" y="69"/>
                      </a:lnTo>
                      <a:lnTo>
                        <a:pt x="462" y="0"/>
                      </a:lnTo>
                      <a:lnTo>
                        <a:pt x="531" y="23"/>
                      </a:lnTo>
                      <a:lnTo>
                        <a:pt x="577" y="92"/>
                      </a:lnTo>
                      <a:lnTo>
                        <a:pt x="577" y="163"/>
                      </a:lnTo>
                      <a:lnTo>
                        <a:pt x="623" y="278"/>
                      </a:lnTo>
                      <a:lnTo>
                        <a:pt x="554" y="347"/>
                      </a:lnTo>
                      <a:lnTo>
                        <a:pt x="485" y="485"/>
                      </a:lnTo>
                      <a:lnTo>
                        <a:pt x="479" y="538"/>
                      </a:lnTo>
                      <a:lnTo>
                        <a:pt x="364" y="488"/>
                      </a:lnTo>
                      <a:lnTo>
                        <a:pt x="322" y="556"/>
                      </a:lnTo>
                      <a:lnTo>
                        <a:pt x="253" y="556"/>
                      </a:lnTo>
                      <a:lnTo>
                        <a:pt x="161" y="55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" name="Freeform 54"/>
                <p:cNvSpPr>
                  <a:spLocks/>
                </p:cNvSpPr>
                <p:nvPr/>
              </p:nvSpPr>
              <p:spPr bwMode="auto">
                <a:xfrm>
                  <a:off x="9321" y="1902"/>
                  <a:ext cx="209" cy="184"/>
                </a:xfrm>
                <a:custGeom>
                  <a:avLst/>
                  <a:gdLst>
                    <a:gd name="T0" fmla="*/ 46 w 209"/>
                    <a:gd name="T1" fmla="*/ 92 h 184"/>
                    <a:gd name="T2" fmla="*/ 46 w 209"/>
                    <a:gd name="T3" fmla="*/ 46 h 184"/>
                    <a:gd name="T4" fmla="*/ 115 w 209"/>
                    <a:gd name="T5" fmla="*/ 0 h 184"/>
                    <a:gd name="T6" fmla="*/ 186 w 209"/>
                    <a:gd name="T7" fmla="*/ 46 h 184"/>
                    <a:gd name="T8" fmla="*/ 209 w 209"/>
                    <a:gd name="T9" fmla="*/ 92 h 184"/>
                    <a:gd name="T10" fmla="*/ 209 w 209"/>
                    <a:gd name="T11" fmla="*/ 115 h 184"/>
                    <a:gd name="T12" fmla="*/ 138 w 209"/>
                    <a:gd name="T13" fmla="*/ 115 h 184"/>
                    <a:gd name="T14" fmla="*/ 69 w 209"/>
                    <a:gd name="T15" fmla="*/ 184 h 184"/>
                    <a:gd name="T16" fmla="*/ 0 w 209"/>
                    <a:gd name="T17" fmla="*/ 138 h 184"/>
                    <a:gd name="T18" fmla="*/ 46 w 209"/>
                    <a:gd name="T19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9" h="184">
                      <a:moveTo>
                        <a:pt x="46" y="92"/>
                      </a:moveTo>
                      <a:lnTo>
                        <a:pt x="46" y="46"/>
                      </a:lnTo>
                      <a:lnTo>
                        <a:pt x="115" y="0"/>
                      </a:lnTo>
                      <a:lnTo>
                        <a:pt x="186" y="46"/>
                      </a:lnTo>
                      <a:lnTo>
                        <a:pt x="209" y="92"/>
                      </a:lnTo>
                      <a:lnTo>
                        <a:pt x="209" y="115"/>
                      </a:lnTo>
                      <a:lnTo>
                        <a:pt x="138" y="115"/>
                      </a:lnTo>
                      <a:lnTo>
                        <a:pt x="69" y="184"/>
                      </a:lnTo>
                      <a:lnTo>
                        <a:pt x="0" y="138"/>
                      </a:lnTo>
                      <a:lnTo>
                        <a:pt x="46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" name="Freeform 55"/>
                <p:cNvSpPr>
                  <a:spLocks/>
                </p:cNvSpPr>
                <p:nvPr/>
              </p:nvSpPr>
              <p:spPr bwMode="auto">
                <a:xfrm>
                  <a:off x="9657" y="1994"/>
                  <a:ext cx="79" cy="209"/>
                </a:xfrm>
                <a:custGeom>
                  <a:avLst/>
                  <a:gdLst>
                    <a:gd name="T0" fmla="*/ 56 w 79"/>
                    <a:gd name="T1" fmla="*/ 0 h 209"/>
                    <a:gd name="T2" fmla="*/ 79 w 79"/>
                    <a:gd name="T3" fmla="*/ 115 h 209"/>
                    <a:gd name="T4" fmla="*/ 79 w 79"/>
                    <a:gd name="T5" fmla="*/ 209 h 209"/>
                    <a:gd name="T6" fmla="*/ 0 w 79"/>
                    <a:gd name="T7" fmla="*/ 138 h 209"/>
                    <a:gd name="T8" fmla="*/ 10 w 79"/>
                    <a:gd name="T9" fmla="*/ 69 h 209"/>
                    <a:gd name="T10" fmla="*/ 56 w 79"/>
                    <a:gd name="T1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209">
                      <a:moveTo>
                        <a:pt x="56" y="0"/>
                      </a:moveTo>
                      <a:lnTo>
                        <a:pt x="79" y="115"/>
                      </a:lnTo>
                      <a:lnTo>
                        <a:pt x="79" y="209"/>
                      </a:lnTo>
                      <a:lnTo>
                        <a:pt x="0" y="138"/>
                      </a:lnTo>
                      <a:lnTo>
                        <a:pt x="10" y="69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" name="Freeform 56"/>
                <p:cNvSpPr>
                  <a:spLocks/>
                </p:cNvSpPr>
                <p:nvPr/>
              </p:nvSpPr>
              <p:spPr bwMode="auto">
                <a:xfrm>
                  <a:off x="7796" y="3915"/>
                  <a:ext cx="1109" cy="1065"/>
                </a:xfrm>
                <a:custGeom>
                  <a:avLst/>
                  <a:gdLst>
                    <a:gd name="T0" fmla="*/ 508 w 1109"/>
                    <a:gd name="T1" fmla="*/ 209 h 1065"/>
                    <a:gd name="T2" fmla="*/ 556 w 1109"/>
                    <a:gd name="T3" fmla="*/ 115 h 1065"/>
                    <a:gd name="T4" fmla="*/ 625 w 1109"/>
                    <a:gd name="T5" fmla="*/ 23 h 1065"/>
                    <a:gd name="T6" fmla="*/ 716 w 1109"/>
                    <a:gd name="T7" fmla="*/ 0 h 1065"/>
                    <a:gd name="T8" fmla="*/ 900 w 1109"/>
                    <a:gd name="T9" fmla="*/ 23 h 1065"/>
                    <a:gd name="T10" fmla="*/ 1040 w 1109"/>
                    <a:gd name="T11" fmla="*/ 23 h 1065"/>
                    <a:gd name="T12" fmla="*/ 1109 w 1109"/>
                    <a:gd name="T13" fmla="*/ 115 h 1065"/>
                    <a:gd name="T14" fmla="*/ 1040 w 1109"/>
                    <a:gd name="T15" fmla="*/ 184 h 1065"/>
                    <a:gd name="T16" fmla="*/ 1017 w 1109"/>
                    <a:gd name="T17" fmla="*/ 278 h 1065"/>
                    <a:gd name="T18" fmla="*/ 994 w 1109"/>
                    <a:gd name="T19" fmla="*/ 393 h 1065"/>
                    <a:gd name="T20" fmla="*/ 854 w 1109"/>
                    <a:gd name="T21" fmla="*/ 370 h 1065"/>
                    <a:gd name="T22" fmla="*/ 762 w 1109"/>
                    <a:gd name="T23" fmla="*/ 393 h 1065"/>
                    <a:gd name="T24" fmla="*/ 602 w 1109"/>
                    <a:gd name="T25" fmla="*/ 393 h 1065"/>
                    <a:gd name="T26" fmla="*/ 556 w 1109"/>
                    <a:gd name="T27" fmla="*/ 462 h 1065"/>
                    <a:gd name="T28" fmla="*/ 462 w 1109"/>
                    <a:gd name="T29" fmla="*/ 462 h 1065"/>
                    <a:gd name="T30" fmla="*/ 393 w 1109"/>
                    <a:gd name="T31" fmla="*/ 531 h 1065"/>
                    <a:gd name="T32" fmla="*/ 347 w 1109"/>
                    <a:gd name="T33" fmla="*/ 580 h 1065"/>
                    <a:gd name="T34" fmla="*/ 347 w 1109"/>
                    <a:gd name="T35" fmla="*/ 672 h 1065"/>
                    <a:gd name="T36" fmla="*/ 347 w 1109"/>
                    <a:gd name="T37" fmla="*/ 764 h 1065"/>
                    <a:gd name="T38" fmla="*/ 324 w 1109"/>
                    <a:gd name="T39" fmla="*/ 856 h 1065"/>
                    <a:gd name="T40" fmla="*/ 324 w 1109"/>
                    <a:gd name="T41" fmla="*/ 1065 h 1065"/>
                    <a:gd name="T42" fmla="*/ 186 w 1109"/>
                    <a:gd name="T43" fmla="*/ 1065 h 1065"/>
                    <a:gd name="T44" fmla="*/ 92 w 1109"/>
                    <a:gd name="T45" fmla="*/ 1042 h 1065"/>
                    <a:gd name="T46" fmla="*/ 46 w 1109"/>
                    <a:gd name="T47" fmla="*/ 973 h 1065"/>
                    <a:gd name="T48" fmla="*/ 46 w 1109"/>
                    <a:gd name="T49" fmla="*/ 856 h 1065"/>
                    <a:gd name="T50" fmla="*/ 0 w 1109"/>
                    <a:gd name="T51" fmla="*/ 554 h 1065"/>
                    <a:gd name="T52" fmla="*/ 69 w 1109"/>
                    <a:gd name="T53" fmla="*/ 508 h 1065"/>
                    <a:gd name="T54" fmla="*/ 0 w 1109"/>
                    <a:gd name="T55" fmla="*/ 439 h 1065"/>
                    <a:gd name="T56" fmla="*/ 69 w 1109"/>
                    <a:gd name="T57" fmla="*/ 393 h 1065"/>
                    <a:gd name="T58" fmla="*/ 138 w 1109"/>
                    <a:gd name="T59" fmla="*/ 439 h 1065"/>
                    <a:gd name="T60" fmla="*/ 209 w 1109"/>
                    <a:gd name="T61" fmla="*/ 462 h 1065"/>
                    <a:gd name="T62" fmla="*/ 508 w 1109"/>
                    <a:gd name="T63" fmla="*/ 209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09" h="1065">
                      <a:moveTo>
                        <a:pt x="508" y="209"/>
                      </a:moveTo>
                      <a:lnTo>
                        <a:pt x="556" y="115"/>
                      </a:lnTo>
                      <a:lnTo>
                        <a:pt x="625" y="23"/>
                      </a:lnTo>
                      <a:lnTo>
                        <a:pt x="716" y="0"/>
                      </a:lnTo>
                      <a:lnTo>
                        <a:pt x="900" y="23"/>
                      </a:lnTo>
                      <a:lnTo>
                        <a:pt x="1040" y="23"/>
                      </a:lnTo>
                      <a:lnTo>
                        <a:pt x="1109" y="115"/>
                      </a:lnTo>
                      <a:lnTo>
                        <a:pt x="1040" y="184"/>
                      </a:lnTo>
                      <a:lnTo>
                        <a:pt x="1017" y="278"/>
                      </a:lnTo>
                      <a:lnTo>
                        <a:pt x="994" y="393"/>
                      </a:lnTo>
                      <a:lnTo>
                        <a:pt x="854" y="370"/>
                      </a:lnTo>
                      <a:lnTo>
                        <a:pt x="762" y="393"/>
                      </a:lnTo>
                      <a:lnTo>
                        <a:pt x="602" y="393"/>
                      </a:lnTo>
                      <a:lnTo>
                        <a:pt x="556" y="462"/>
                      </a:lnTo>
                      <a:lnTo>
                        <a:pt x="462" y="462"/>
                      </a:lnTo>
                      <a:lnTo>
                        <a:pt x="393" y="531"/>
                      </a:lnTo>
                      <a:lnTo>
                        <a:pt x="347" y="580"/>
                      </a:lnTo>
                      <a:lnTo>
                        <a:pt x="347" y="672"/>
                      </a:lnTo>
                      <a:lnTo>
                        <a:pt x="347" y="764"/>
                      </a:lnTo>
                      <a:lnTo>
                        <a:pt x="324" y="856"/>
                      </a:lnTo>
                      <a:lnTo>
                        <a:pt x="324" y="1065"/>
                      </a:lnTo>
                      <a:lnTo>
                        <a:pt x="186" y="1065"/>
                      </a:lnTo>
                      <a:lnTo>
                        <a:pt x="92" y="1042"/>
                      </a:lnTo>
                      <a:lnTo>
                        <a:pt x="46" y="973"/>
                      </a:lnTo>
                      <a:lnTo>
                        <a:pt x="46" y="856"/>
                      </a:lnTo>
                      <a:lnTo>
                        <a:pt x="0" y="554"/>
                      </a:lnTo>
                      <a:lnTo>
                        <a:pt x="69" y="508"/>
                      </a:lnTo>
                      <a:lnTo>
                        <a:pt x="0" y="439"/>
                      </a:lnTo>
                      <a:lnTo>
                        <a:pt x="69" y="393"/>
                      </a:lnTo>
                      <a:lnTo>
                        <a:pt x="138" y="439"/>
                      </a:lnTo>
                      <a:lnTo>
                        <a:pt x="209" y="462"/>
                      </a:lnTo>
                      <a:lnTo>
                        <a:pt x="508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" name="Freeform 57"/>
                <p:cNvSpPr>
                  <a:spLocks/>
                </p:cNvSpPr>
                <p:nvPr/>
              </p:nvSpPr>
              <p:spPr bwMode="auto">
                <a:xfrm>
                  <a:off x="8120" y="4285"/>
                  <a:ext cx="716" cy="833"/>
                </a:xfrm>
                <a:custGeom>
                  <a:avLst/>
                  <a:gdLst>
                    <a:gd name="T0" fmla="*/ 601 w 716"/>
                    <a:gd name="T1" fmla="*/ 138 h 833"/>
                    <a:gd name="T2" fmla="*/ 601 w 716"/>
                    <a:gd name="T3" fmla="*/ 371 h 833"/>
                    <a:gd name="T4" fmla="*/ 716 w 716"/>
                    <a:gd name="T5" fmla="*/ 417 h 833"/>
                    <a:gd name="T6" fmla="*/ 716 w 716"/>
                    <a:gd name="T7" fmla="*/ 486 h 833"/>
                    <a:gd name="T8" fmla="*/ 716 w 716"/>
                    <a:gd name="T9" fmla="*/ 578 h 833"/>
                    <a:gd name="T10" fmla="*/ 670 w 716"/>
                    <a:gd name="T11" fmla="*/ 695 h 833"/>
                    <a:gd name="T12" fmla="*/ 647 w 716"/>
                    <a:gd name="T13" fmla="*/ 833 h 833"/>
                    <a:gd name="T14" fmla="*/ 530 w 716"/>
                    <a:gd name="T15" fmla="*/ 833 h 833"/>
                    <a:gd name="T16" fmla="*/ 461 w 716"/>
                    <a:gd name="T17" fmla="*/ 764 h 833"/>
                    <a:gd name="T18" fmla="*/ 301 w 716"/>
                    <a:gd name="T19" fmla="*/ 833 h 833"/>
                    <a:gd name="T20" fmla="*/ 232 w 716"/>
                    <a:gd name="T21" fmla="*/ 718 h 833"/>
                    <a:gd name="T22" fmla="*/ 184 w 716"/>
                    <a:gd name="T23" fmla="*/ 718 h 833"/>
                    <a:gd name="T24" fmla="*/ 138 w 716"/>
                    <a:gd name="T25" fmla="*/ 764 h 833"/>
                    <a:gd name="T26" fmla="*/ 0 w 716"/>
                    <a:gd name="T27" fmla="*/ 695 h 833"/>
                    <a:gd name="T28" fmla="*/ 0 w 716"/>
                    <a:gd name="T29" fmla="*/ 486 h 833"/>
                    <a:gd name="T30" fmla="*/ 23 w 716"/>
                    <a:gd name="T31" fmla="*/ 394 h 833"/>
                    <a:gd name="T32" fmla="*/ 23 w 716"/>
                    <a:gd name="T33" fmla="*/ 302 h 833"/>
                    <a:gd name="T34" fmla="*/ 23 w 716"/>
                    <a:gd name="T35" fmla="*/ 210 h 833"/>
                    <a:gd name="T36" fmla="*/ 69 w 716"/>
                    <a:gd name="T37" fmla="*/ 161 h 833"/>
                    <a:gd name="T38" fmla="*/ 138 w 716"/>
                    <a:gd name="T39" fmla="*/ 92 h 833"/>
                    <a:gd name="T40" fmla="*/ 232 w 716"/>
                    <a:gd name="T41" fmla="*/ 92 h 833"/>
                    <a:gd name="T42" fmla="*/ 278 w 716"/>
                    <a:gd name="T43" fmla="*/ 23 h 833"/>
                    <a:gd name="T44" fmla="*/ 438 w 716"/>
                    <a:gd name="T45" fmla="*/ 23 h 833"/>
                    <a:gd name="T46" fmla="*/ 530 w 716"/>
                    <a:gd name="T47" fmla="*/ 0 h 833"/>
                    <a:gd name="T48" fmla="*/ 670 w 716"/>
                    <a:gd name="T49" fmla="*/ 23 h 833"/>
                    <a:gd name="T50" fmla="*/ 601 w 716"/>
                    <a:gd name="T51" fmla="*/ 138 h 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16" h="833">
                      <a:moveTo>
                        <a:pt x="601" y="138"/>
                      </a:moveTo>
                      <a:lnTo>
                        <a:pt x="601" y="371"/>
                      </a:lnTo>
                      <a:lnTo>
                        <a:pt x="716" y="417"/>
                      </a:lnTo>
                      <a:lnTo>
                        <a:pt x="716" y="486"/>
                      </a:lnTo>
                      <a:lnTo>
                        <a:pt x="716" y="578"/>
                      </a:lnTo>
                      <a:lnTo>
                        <a:pt x="670" y="695"/>
                      </a:lnTo>
                      <a:lnTo>
                        <a:pt x="647" y="833"/>
                      </a:lnTo>
                      <a:lnTo>
                        <a:pt x="530" y="833"/>
                      </a:lnTo>
                      <a:lnTo>
                        <a:pt x="461" y="764"/>
                      </a:lnTo>
                      <a:lnTo>
                        <a:pt x="301" y="833"/>
                      </a:lnTo>
                      <a:lnTo>
                        <a:pt x="232" y="718"/>
                      </a:lnTo>
                      <a:lnTo>
                        <a:pt x="184" y="718"/>
                      </a:lnTo>
                      <a:lnTo>
                        <a:pt x="138" y="764"/>
                      </a:lnTo>
                      <a:lnTo>
                        <a:pt x="0" y="695"/>
                      </a:lnTo>
                      <a:lnTo>
                        <a:pt x="0" y="486"/>
                      </a:lnTo>
                      <a:lnTo>
                        <a:pt x="23" y="394"/>
                      </a:lnTo>
                      <a:lnTo>
                        <a:pt x="23" y="302"/>
                      </a:lnTo>
                      <a:lnTo>
                        <a:pt x="23" y="210"/>
                      </a:lnTo>
                      <a:lnTo>
                        <a:pt x="69" y="161"/>
                      </a:lnTo>
                      <a:lnTo>
                        <a:pt x="138" y="92"/>
                      </a:lnTo>
                      <a:lnTo>
                        <a:pt x="232" y="92"/>
                      </a:lnTo>
                      <a:lnTo>
                        <a:pt x="278" y="23"/>
                      </a:lnTo>
                      <a:lnTo>
                        <a:pt x="438" y="23"/>
                      </a:lnTo>
                      <a:lnTo>
                        <a:pt x="530" y="0"/>
                      </a:lnTo>
                      <a:lnTo>
                        <a:pt x="670" y="23"/>
                      </a:lnTo>
                      <a:lnTo>
                        <a:pt x="601" y="13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" name="Freeform 58" descr="市松模様 (小)"/>
                <p:cNvSpPr>
                  <a:spLocks/>
                </p:cNvSpPr>
                <p:nvPr/>
              </p:nvSpPr>
              <p:spPr bwMode="auto">
                <a:xfrm>
                  <a:off x="7149" y="2341"/>
                  <a:ext cx="555" cy="394"/>
                </a:xfrm>
                <a:custGeom>
                  <a:avLst/>
                  <a:gdLst>
                    <a:gd name="T0" fmla="*/ 25 w 555"/>
                    <a:gd name="T1" fmla="*/ 325 h 394"/>
                    <a:gd name="T2" fmla="*/ 0 w 555"/>
                    <a:gd name="T3" fmla="*/ 256 h 394"/>
                    <a:gd name="T4" fmla="*/ 0 w 555"/>
                    <a:gd name="T5" fmla="*/ 162 h 394"/>
                    <a:gd name="T6" fmla="*/ 94 w 555"/>
                    <a:gd name="T7" fmla="*/ 116 h 394"/>
                    <a:gd name="T8" fmla="*/ 163 w 555"/>
                    <a:gd name="T9" fmla="*/ 93 h 394"/>
                    <a:gd name="T10" fmla="*/ 231 w 555"/>
                    <a:gd name="T11" fmla="*/ 70 h 394"/>
                    <a:gd name="T12" fmla="*/ 300 w 555"/>
                    <a:gd name="T13" fmla="*/ 93 h 394"/>
                    <a:gd name="T14" fmla="*/ 369 w 555"/>
                    <a:gd name="T15" fmla="*/ 93 h 394"/>
                    <a:gd name="T16" fmla="*/ 440 w 555"/>
                    <a:gd name="T17" fmla="*/ 70 h 394"/>
                    <a:gd name="T18" fmla="*/ 532 w 555"/>
                    <a:gd name="T19" fmla="*/ 0 h 394"/>
                    <a:gd name="T20" fmla="*/ 555 w 555"/>
                    <a:gd name="T21" fmla="*/ 47 h 394"/>
                    <a:gd name="T22" fmla="*/ 509 w 555"/>
                    <a:gd name="T23" fmla="*/ 93 h 394"/>
                    <a:gd name="T24" fmla="*/ 463 w 555"/>
                    <a:gd name="T25" fmla="*/ 116 h 394"/>
                    <a:gd name="T26" fmla="*/ 440 w 555"/>
                    <a:gd name="T27" fmla="*/ 162 h 394"/>
                    <a:gd name="T28" fmla="*/ 417 w 555"/>
                    <a:gd name="T29" fmla="*/ 233 h 394"/>
                    <a:gd name="T30" fmla="*/ 369 w 555"/>
                    <a:gd name="T31" fmla="*/ 233 h 394"/>
                    <a:gd name="T32" fmla="*/ 277 w 555"/>
                    <a:gd name="T33" fmla="*/ 256 h 394"/>
                    <a:gd name="T34" fmla="*/ 254 w 555"/>
                    <a:gd name="T35" fmla="*/ 302 h 394"/>
                    <a:gd name="T36" fmla="*/ 323 w 555"/>
                    <a:gd name="T37" fmla="*/ 302 h 394"/>
                    <a:gd name="T38" fmla="*/ 323 w 555"/>
                    <a:gd name="T39" fmla="*/ 348 h 394"/>
                    <a:gd name="T40" fmla="*/ 300 w 555"/>
                    <a:gd name="T41" fmla="*/ 394 h 394"/>
                    <a:gd name="T42" fmla="*/ 231 w 555"/>
                    <a:gd name="T43" fmla="*/ 371 h 394"/>
                    <a:gd name="T44" fmla="*/ 186 w 555"/>
                    <a:gd name="T45" fmla="*/ 325 h 394"/>
                    <a:gd name="T46" fmla="*/ 117 w 555"/>
                    <a:gd name="T47" fmla="*/ 325 h 394"/>
                    <a:gd name="T48" fmla="*/ 71 w 555"/>
                    <a:gd name="T49" fmla="*/ 371 h 394"/>
                    <a:gd name="T50" fmla="*/ 25 w 555"/>
                    <a:gd name="T51" fmla="*/ 325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55" h="394">
                      <a:moveTo>
                        <a:pt x="25" y="325"/>
                      </a:moveTo>
                      <a:lnTo>
                        <a:pt x="0" y="256"/>
                      </a:lnTo>
                      <a:lnTo>
                        <a:pt x="0" y="162"/>
                      </a:lnTo>
                      <a:lnTo>
                        <a:pt x="94" y="116"/>
                      </a:lnTo>
                      <a:lnTo>
                        <a:pt x="163" y="93"/>
                      </a:lnTo>
                      <a:lnTo>
                        <a:pt x="231" y="70"/>
                      </a:lnTo>
                      <a:lnTo>
                        <a:pt x="300" y="93"/>
                      </a:lnTo>
                      <a:lnTo>
                        <a:pt x="369" y="93"/>
                      </a:lnTo>
                      <a:lnTo>
                        <a:pt x="440" y="70"/>
                      </a:lnTo>
                      <a:lnTo>
                        <a:pt x="532" y="0"/>
                      </a:lnTo>
                      <a:lnTo>
                        <a:pt x="555" y="47"/>
                      </a:lnTo>
                      <a:lnTo>
                        <a:pt x="509" y="93"/>
                      </a:lnTo>
                      <a:lnTo>
                        <a:pt x="463" y="116"/>
                      </a:lnTo>
                      <a:lnTo>
                        <a:pt x="440" y="162"/>
                      </a:lnTo>
                      <a:lnTo>
                        <a:pt x="417" y="233"/>
                      </a:lnTo>
                      <a:lnTo>
                        <a:pt x="369" y="233"/>
                      </a:lnTo>
                      <a:lnTo>
                        <a:pt x="277" y="256"/>
                      </a:lnTo>
                      <a:lnTo>
                        <a:pt x="254" y="302"/>
                      </a:lnTo>
                      <a:lnTo>
                        <a:pt x="323" y="302"/>
                      </a:lnTo>
                      <a:lnTo>
                        <a:pt x="323" y="348"/>
                      </a:lnTo>
                      <a:lnTo>
                        <a:pt x="300" y="394"/>
                      </a:lnTo>
                      <a:lnTo>
                        <a:pt x="231" y="371"/>
                      </a:lnTo>
                      <a:lnTo>
                        <a:pt x="186" y="325"/>
                      </a:lnTo>
                      <a:lnTo>
                        <a:pt x="117" y="325"/>
                      </a:lnTo>
                      <a:lnTo>
                        <a:pt x="71" y="371"/>
                      </a:lnTo>
                      <a:lnTo>
                        <a:pt x="25" y="32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" name="Freeform 59" descr="市松模様 (小)"/>
                <p:cNvSpPr>
                  <a:spLocks/>
                </p:cNvSpPr>
                <p:nvPr/>
              </p:nvSpPr>
              <p:spPr bwMode="auto">
                <a:xfrm>
                  <a:off x="6733" y="2132"/>
                  <a:ext cx="209" cy="94"/>
                </a:xfrm>
                <a:custGeom>
                  <a:avLst/>
                  <a:gdLst>
                    <a:gd name="T0" fmla="*/ 71 w 209"/>
                    <a:gd name="T1" fmla="*/ 0 h 94"/>
                    <a:gd name="T2" fmla="*/ 117 w 209"/>
                    <a:gd name="T3" fmla="*/ 0 h 94"/>
                    <a:gd name="T4" fmla="*/ 209 w 209"/>
                    <a:gd name="T5" fmla="*/ 48 h 94"/>
                    <a:gd name="T6" fmla="*/ 140 w 209"/>
                    <a:gd name="T7" fmla="*/ 71 h 94"/>
                    <a:gd name="T8" fmla="*/ 94 w 209"/>
                    <a:gd name="T9" fmla="*/ 94 h 94"/>
                    <a:gd name="T10" fmla="*/ 0 w 209"/>
                    <a:gd name="T11" fmla="*/ 71 h 94"/>
                    <a:gd name="T12" fmla="*/ 0 w 209"/>
                    <a:gd name="T13" fmla="*/ 23 h 94"/>
                    <a:gd name="T14" fmla="*/ 71 w 209"/>
                    <a:gd name="T1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9" h="94">
                      <a:moveTo>
                        <a:pt x="71" y="0"/>
                      </a:moveTo>
                      <a:lnTo>
                        <a:pt x="117" y="0"/>
                      </a:lnTo>
                      <a:lnTo>
                        <a:pt x="209" y="48"/>
                      </a:lnTo>
                      <a:lnTo>
                        <a:pt x="140" y="71"/>
                      </a:lnTo>
                      <a:lnTo>
                        <a:pt x="94" y="94"/>
                      </a:lnTo>
                      <a:lnTo>
                        <a:pt x="0" y="71"/>
                      </a:lnTo>
                      <a:lnTo>
                        <a:pt x="0" y="2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" name="Freeform 60" descr="市松模様 (小)"/>
                <p:cNvSpPr>
                  <a:spLocks/>
                </p:cNvSpPr>
                <p:nvPr/>
              </p:nvSpPr>
              <p:spPr bwMode="auto">
                <a:xfrm>
                  <a:off x="6919" y="2226"/>
                  <a:ext cx="324" cy="208"/>
                </a:xfrm>
                <a:custGeom>
                  <a:avLst/>
                  <a:gdLst>
                    <a:gd name="T0" fmla="*/ 69 w 324"/>
                    <a:gd name="T1" fmla="*/ 23 h 208"/>
                    <a:gd name="T2" fmla="*/ 115 w 324"/>
                    <a:gd name="T3" fmla="*/ 0 h 208"/>
                    <a:gd name="T4" fmla="*/ 324 w 324"/>
                    <a:gd name="T5" fmla="*/ 0 h 208"/>
                    <a:gd name="T6" fmla="*/ 207 w 324"/>
                    <a:gd name="T7" fmla="*/ 92 h 208"/>
                    <a:gd name="T8" fmla="*/ 138 w 324"/>
                    <a:gd name="T9" fmla="*/ 138 h 208"/>
                    <a:gd name="T10" fmla="*/ 92 w 324"/>
                    <a:gd name="T11" fmla="*/ 162 h 208"/>
                    <a:gd name="T12" fmla="*/ 46 w 324"/>
                    <a:gd name="T13" fmla="*/ 208 h 208"/>
                    <a:gd name="T14" fmla="*/ 0 w 324"/>
                    <a:gd name="T15" fmla="*/ 138 h 208"/>
                    <a:gd name="T16" fmla="*/ 46 w 324"/>
                    <a:gd name="T17" fmla="*/ 115 h 208"/>
                    <a:gd name="T18" fmla="*/ 69 w 324"/>
                    <a:gd name="T19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4" h="208">
                      <a:moveTo>
                        <a:pt x="69" y="23"/>
                      </a:moveTo>
                      <a:lnTo>
                        <a:pt x="115" y="0"/>
                      </a:lnTo>
                      <a:lnTo>
                        <a:pt x="324" y="0"/>
                      </a:lnTo>
                      <a:lnTo>
                        <a:pt x="207" y="92"/>
                      </a:lnTo>
                      <a:lnTo>
                        <a:pt x="138" y="138"/>
                      </a:lnTo>
                      <a:lnTo>
                        <a:pt x="92" y="162"/>
                      </a:lnTo>
                      <a:lnTo>
                        <a:pt x="46" y="208"/>
                      </a:lnTo>
                      <a:lnTo>
                        <a:pt x="0" y="138"/>
                      </a:lnTo>
                      <a:lnTo>
                        <a:pt x="46" y="115"/>
                      </a:lnTo>
                      <a:lnTo>
                        <a:pt x="6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" name="Freeform 61" descr="市松模様 (小)"/>
                <p:cNvSpPr>
                  <a:spLocks/>
                </p:cNvSpPr>
                <p:nvPr/>
              </p:nvSpPr>
              <p:spPr bwMode="auto">
                <a:xfrm>
                  <a:off x="6687" y="2503"/>
                  <a:ext cx="186" cy="163"/>
                </a:xfrm>
                <a:custGeom>
                  <a:avLst/>
                  <a:gdLst>
                    <a:gd name="T0" fmla="*/ 117 w 186"/>
                    <a:gd name="T1" fmla="*/ 23 h 163"/>
                    <a:gd name="T2" fmla="*/ 186 w 186"/>
                    <a:gd name="T3" fmla="*/ 117 h 163"/>
                    <a:gd name="T4" fmla="*/ 140 w 186"/>
                    <a:gd name="T5" fmla="*/ 163 h 163"/>
                    <a:gd name="T6" fmla="*/ 69 w 186"/>
                    <a:gd name="T7" fmla="*/ 94 h 163"/>
                    <a:gd name="T8" fmla="*/ 0 w 186"/>
                    <a:gd name="T9" fmla="*/ 46 h 163"/>
                    <a:gd name="T10" fmla="*/ 69 w 186"/>
                    <a:gd name="T11" fmla="*/ 0 h 163"/>
                    <a:gd name="T12" fmla="*/ 117 w 186"/>
                    <a:gd name="T13" fmla="*/ 2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6" h="163">
                      <a:moveTo>
                        <a:pt x="117" y="23"/>
                      </a:moveTo>
                      <a:lnTo>
                        <a:pt x="186" y="117"/>
                      </a:lnTo>
                      <a:lnTo>
                        <a:pt x="140" y="163"/>
                      </a:lnTo>
                      <a:lnTo>
                        <a:pt x="69" y="94"/>
                      </a:lnTo>
                      <a:lnTo>
                        <a:pt x="0" y="46"/>
                      </a:lnTo>
                      <a:lnTo>
                        <a:pt x="69" y="0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" name="Freeform 62" descr="市松模様 (小)"/>
                <p:cNvSpPr>
                  <a:spLocks/>
                </p:cNvSpPr>
                <p:nvPr/>
              </p:nvSpPr>
              <p:spPr bwMode="auto">
                <a:xfrm>
                  <a:off x="7495" y="2689"/>
                  <a:ext cx="140" cy="184"/>
                </a:xfrm>
                <a:custGeom>
                  <a:avLst/>
                  <a:gdLst>
                    <a:gd name="T0" fmla="*/ 140 w 140"/>
                    <a:gd name="T1" fmla="*/ 92 h 184"/>
                    <a:gd name="T2" fmla="*/ 117 w 140"/>
                    <a:gd name="T3" fmla="*/ 161 h 184"/>
                    <a:gd name="T4" fmla="*/ 0 w 140"/>
                    <a:gd name="T5" fmla="*/ 184 h 184"/>
                    <a:gd name="T6" fmla="*/ 23 w 140"/>
                    <a:gd name="T7" fmla="*/ 92 h 184"/>
                    <a:gd name="T8" fmla="*/ 46 w 140"/>
                    <a:gd name="T9" fmla="*/ 23 h 184"/>
                    <a:gd name="T10" fmla="*/ 117 w 140"/>
                    <a:gd name="T11" fmla="*/ 0 h 184"/>
                    <a:gd name="T12" fmla="*/ 140 w 140"/>
                    <a:gd name="T13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4">
                      <a:moveTo>
                        <a:pt x="140" y="92"/>
                      </a:moveTo>
                      <a:lnTo>
                        <a:pt x="117" y="161"/>
                      </a:lnTo>
                      <a:lnTo>
                        <a:pt x="0" y="184"/>
                      </a:lnTo>
                      <a:lnTo>
                        <a:pt x="23" y="92"/>
                      </a:lnTo>
                      <a:lnTo>
                        <a:pt x="46" y="23"/>
                      </a:lnTo>
                      <a:lnTo>
                        <a:pt x="117" y="0"/>
                      </a:lnTo>
                      <a:lnTo>
                        <a:pt x="140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" name="Freeform 63"/>
                <p:cNvSpPr>
                  <a:spLocks/>
                </p:cNvSpPr>
                <p:nvPr/>
              </p:nvSpPr>
              <p:spPr bwMode="auto">
                <a:xfrm>
                  <a:off x="7243" y="4885"/>
                  <a:ext cx="1178" cy="948"/>
                </a:xfrm>
                <a:custGeom>
                  <a:avLst/>
                  <a:gdLst>
                    <a:gd name="T0" fmla="*/ 877 w 1178"/>
                    <a:gd name="T1" fmla="*/ 92 h 948"/>
                    <a:gd name="T2" fmla="*/ 1015 w 1178"/>
                    <a:gd name="T3" fmla="*/ 161 h 948"/>
                    <a:gd name="T4" fmla="*/ 1061 w 1178"/>
                    <a:gd name="T5" fmla="*/ 115 h 948"/>
                    <a:gd name="T6" fmla="*/ 1109 w 1178"/>
                    <a:gd name="T7" fmla="*/ 115 h 948"/>
                    <a:gd name="T8" fmla="*/ 1178 w 1178"/>
                    <a:gd name="T9" fmla="*/ 230 h 948"/>
                    <a:gd name="T10" fmla="*/ 1109 w 1178"/>
                    <a:gd name="T11" fmla="*/ 322 h 948"/>
                    <a:gd name="T12" fmla="*/ 1061 w 1178"/>
                    <a:gd name="T13" fmla="*/ 416 h 948"/>
                    <a:gd name="T14" fmla="*/ 1015 w 1178"/>
                    <a:gd name="T15" fmla="*/ 531 h 948"/>
                    <a:gd name="T16" fmla="*/ 1109 w 1178"/>
                    <a:gd name="T17" fmla="*/ 555 h 948"/>
                    <a:gd name="T18" fmla="*/ 1038 w 1178"/>
                    <a:gd name="T19" fmla="*/ 647 h 948"/>
                    <a:gd name="T20" fmla="*/ 946 w 1178"/>
                    <a:gd name="T21" fmla="*/ 716 h 948"/>
                    <a:gd name="T22" fmla="*/ 785 w 1178"/>
                    <a:gd name="T23" fmla="*/ 716 h 948"/>
                    <a:gd name="T24" fmla="*/ 716 w 1178"/>
                    <a:gd name="T25" fmla="*/ 764 h 948"/>
                    <a:gd name="T26" fmla="*/ 645 w 1178"/>
                    <a:gd name="T27" fmla="*/ 716 h 948"/>
                    <a:gd name="T28" fmla="*/ 553 w 1178"/>
                    <a:gd name="T29" fmla="*/ 716 h 948"/>
                    <a:gd name="T30" fmla="*/ 507 w 1178"/>
                    <a:gd name="T31" fmla="*/ 716 h 948"/>
                    <a:gd name="T32" fmla="*/ 599 w 1178"/>
                    <a:gd name="T33" fmla="*/ 787 h 948"/>
                    <a:gd name="T34" fmla="*/ 507 w 1178"/>
                    <a:gd name="T35" fmla="*/ 833 h 948"/>
                    <a:gd name="T36" fmla="*/ 392 w 1178"/>
                    <a:gd name="T37" fmla="*/ 879 h 948"/>
                    <a:gd name="T38" fmla="*/ 229 w 1178"/>
                    <a:gd name="T39" fmla="*/ 948 h 948"/>
                    <a:gd name="T40" fmla="*/ 92 w 1178"/>
                    <a:gd name="T41" fmla="*/ 879 h 948"/>
                    <a:gd name="T42" fmla="*/ 0 w 1178"/>
                    <a:gd name="T43" fmla="*/ 810 h 948"/>
                    <a:gd name="T44" fmla="*/ 0 w 1178"/>
                    <a:gd name="T45" fmla="*/ 716 h 948"/>
                    <a:gd name="T46" fmla="*/ 46 w 1178"/>
                    <a:gd name="T47" fmla="*/ 647 h 948"/>
                    <a:gd name="T48" fmla="*/ 115 w 1178"/>
                    <a:gd name="T49" fmla="*/ 601 h 948"/>
                    <a:gd name="T50" fmla="*/ 137 w 1178"/>
                    <a:gd name="T51" fmla="*/ 531 h 948"/>
                    <a:gd name="T52" fmla="*/ 69 w 1178"/>
                    <a:gd name="T53" fmla="*/ 462 h 948"/>
                    <a:gd name="T54" fmla="*/ 92 w 1178"/>
                    <a:gd name="T55" fmla="*/ 345 h 948"/>
                    <a:gd name="T56" fmla="*/ 160 w 1178"/>
                    <a:gd name="T57" fmla="*/ 276 h 948"/>
                    <a:gd name="T58" fmla="*/ 160 w 1178"/>
                    <a:gd name="T59" fmla="*/ 115 h 948"/>
                    <a:gd name="T60" fmla="*/ 229 w 1178"/>
                    <a:gd name="T61" fmla="*/ 115 h 948"/>
                    <a:gd name="T62" fmla="*/ 346 w 1178"/>
                    <a:gd name="T63" fmla="*/ 138 h 948"/>
                    <a:gd name="T64" fmla="*/ 438 w 1178"/>
                    <a:gd name="T65" fmla="*/ 69 h 948"/>
                    <a:gd name="T66" fmla="*/ 599 w 1178"/>
                    <a:gd name="T67" fmla="*/ 0 h 948"/>
                    <a:gd name="T68" fmla="*/ 645 w 1178"/>
                    <a:gd name="T69" fmla="*/ 69 h 948"/>
                    <a:gd name="T70" fmla="*/ 739 w 1178"/>
                    <a:gd name="T71" fmla="*/ 92 h 948"/>
                    <a:gd name="T72" fmla="*/ 877 w 1178"/>
                    <a:gd name="T73" fmla="*/ 92 h 9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78" h="948">
                      <a:moveTo>
                        <a:pt x="877" y="92"/>
                      </a:moveTo>
                      <a:lnTo>
                        <a:pt x="1015" y="161"/>
                      </a:lnTo>
                      <a:lnTo>
                        <a:pt x="1061" y="115"/>
                      </a:lnTo>
                      <a:lnTo>
                        <a:pt x="1109" y="115"/>
                      </a:lnTo>
                      <a:lnTo>
                        <a:pt x="1178" y="230"/>
                      </a:lnTo>
                      <a:lnTo>
                        <a:pt x="1109" y="322"/>
                      </a:lnTo>
                      <a:lnTo>
                        <a:pt x="1061" y="416"/>
                      </a:lnTo>
                      <a:lnTo>
                        <a:pt x="1015" y="531"/>
                      </a:lnTo>
                      <a:lnTo>
                        <a:pt x="1109" y="555"/>
                      </a:lnTo>
                      <a:lnTo>
                        <a:pt x="1038" y="647"/>
                      </a:lnTo>
                      <a:lnTo>
                        <a:pt x="946" y="716"/>
                      </a:lnTo>
                      <a:lnTo>
                        <a:pt x="785" y="716"/>
                      </a:lnTo>
                      <a:lnTo>
                        <a:pt x="716" y="764"/>
                      </a:lnTo>
                      <a:lnTo>
                        <a:pt x="645" y="716"/>
                      </a:lnTo>
                      <a:lnTo>
                        <a:pt x="553" y="716"/>
                      </a:lnTo>
                      <a:lnTo>
                        <a:pt x="507" y="716"/>
                      </a:lnTo>
                      <a:lnTo>
                        <a:pt x="599" y="787"/>
                      </a:lnTo>
                      <a:lnTo>
                        <a:pt x="507" y="833"/>
                      </a:lnTo>
                      <a:lnTo>
                        <a:pt x="392" y="879"/>
                      </a:lnTo>
                      <a:lnTo>
                        <a:pt x="229" y="948"/>
                      </a:lnTo>
                      <a:lnTo>
                        <a:pt x="92" y="879"/>
                      </a:lnTo>
                      <a:lnTo>
                        <a:pt x="0" y="810"/>
                      </a:lnTo>
                      <a:lnTo>
                        <a:pt x="0" y="716"/>
                      </a:lnTo>
                      <a:lnTo>
                        <a:pt x="46" y="647"/>
                      </a:lnTo>
                      <a:lnTo>
                        <a:pt x="115" y="601"/>
                      </a:lnTo>
                      <a:lnTo>
                        <a:pt x="137" y="531"/>
                      </a:lnTo>
                      <a:lnTo>
                        <a:pt x="69" y="462"/>
                      </a:lnTo>
                      <a:lnTo>
                        <a:pt x="92" y="345"/>
                      </a:lnTo>
                      <a:lnTo>
                        <a:pt x="160" y="276"/>
                      </a:lnTo>
                      <a:lnTo>
                        <a:pt x="160" y="115"/>
                      </a:lnTo>
                      <a:lnTo>
                        <a:pt x="229" y="115"/>
                      </a:lnTo>
                      <a:lnTo>
                        <a:pt x="346" y="138"/>
                      </a:lnTo>
                      <a:lnTo>
                        <a:pt x="438" y="69"/>
                      </a:lnTo>
                      <a:lnTo>
                        <a:pt x="599" y="0"/>
                      </a:lnTo>
                      <a:lnTo>
                        <a:pt x="645" y="69"/>
                      </a:lnTo>
                      <a:lnTo>
                        <a:pt x="739" y="92"/>
                      </a:lnTo>
                      <a:lnTo>
                        <a:pt x="877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" name="Freeform 64"/>
                <p:cNvSpPr>
                  <a:spLocks/>
                </p:cNvSpPr>
                <p:nvPr/>
              </p:nvSpPr>
              <p:spPr bwMode="auto">
                <a:xfrm>
                  <a:off x="8189" y="5049"/>
                  <a:ext cx="1201" cy="996"/>
                </a:xfrm>
                <a:custGeom>
                  <a:avLst/>
                  <a:gdLst>
                    <a:gd name="T0" fmla="*/ 877 w 1201"/>
                    <a:gd name="T1" fmla="*/ 232 h 996"/>
                    <a:gd name="T2" fmla="*/ 971 w 1201"/>
                    <a:gd name="T3" fmla="*/ 278 h 996"/>
                    <a:gd name="T4" fmla="*/ 1040 w 1201"/>
                    <a:gd name="T5" fmla="*/ 232 h 996"/>
                    <a:gd name="T6" fmla="*/ 1086 w 1201"/>
                    <a:gd name="T7" fmla="*/ 370 h 996"/>
                    <a:gd name="T8" fmla="*/ 1132 w 1201"/>
                    <a:gd name="T9" fmla="*/ 486 h 996"/>
                    <a:gd name="T10" fmla="*/ 1201 w 1201"/>
                    <a:gd name="T11" fmla="*/ 555 h 996"/>
                    <a:gd name="T12" fmla="*/ 1086 w 1201"/>
                    <a:gd name="T13" fmla="*/ 695 h 996"/>
                    <a:gd name="T14" fmla="*/ 1017 w 1201"/>
                    <a:gd name="T15" fmla="*/ 695 h 996"/>
                    <a:gd name="T16" fmla="*/ 948 w 1201"/>
                    <a:gd name="T17" fmla="*/ 787 h 996"/>
                    <a:gd name="T18" fmla="*/ 877 w 1201"/>
                    <a:gd name="T19" fmla="*/ 787 h 996"/>
                    <a:gd name="T20" fmla="*/ 808 w 1201"/>
                    <a:gd name="T21" fmla="*/ 787 h 996"/>
                    <a:gd name="T22" fmla="*/ 762 w 1201"/>
                    <a:gd name="T23" fmla="*/ 856 h 996"/>
                    <a:gd name="T24" fmla="*/ 693 w 1201"/>
                    <a:gd name="T25" fmla="*/ 948 h 996"/>
                    <a:gd name="T26" fmla="*/ 624 w 1201"/>
                    <a:gd name="T27" fmla="*/ 996 h 996"/>
                    <a:gd name="T28" fmla="*/ 532 w 1201"/>
                    <a:gd name="T29" fmla="*/ 948 h 996"/>
                    <a:gd name="T30" fmla="*/ 415 w 1201"/>
                    <a:gd name="T31" fmla="*/ 925 h 996"/>
                    <a:gd name="T32" fmla="*/ 301 w 1201"/>
                    <a:gd name="T33" fmla="*/ 810 h 996"/>
                    <a:gd name="T34" fmla="*/ 209 w 1201"/>
                    <a:gd name="T35" fmla="*/ 764 h 996"/>
                    <a:gd name="T36" fmla="*/ 186 w 1201"/>
                    <a:gd name="T37" fmla="*/ 672 h 996"/>
                    <a:gd name="T38" fmla="*/ 115 w 1201"/>
                    <a:gd name="T39" fmla="*/ 626 h 996"/>
                    <a:gd name="T40" fmla="*/ 0 w 1201"/>
                    <a:gd name="T41" fmla="*/ 555 h 996"/>
                    <a:gd name="T42" fmla="*/ 92 w 1201"/>
                    <a:gd name="T43" fmla="*/ 486 h 996"/>
                    <a:gd name="T44" fmla="*/ 163 w 1201"/>
                    <a:gd name="T45" fmla="*/ 394 h 996"/>
                    <a:gd name="T46" fmla="*/ 69 w 1201"/>
                    <a:gd name="T47" fmla="*/ 370 h 996"/>
                    <a:gd name="T48" fmla="*/ 115 w 1201"/>
                    <a:gd name="T49" fmla="*/ 255 h 996"/>
                    <a:gd name="T50" fmla="*/ 163 w 1201"/>
                    <a:gd name="T51" fmla="*/ 161 h 996"/>
                    <a:gd name="T52" fmla="*/ 232 w 1201"/>
                    <a:gd name="T53" fmla="*/ 69 h 996"/>
                    <a:gd name="T54" fmla="*/ 392 w 1201"/>
                    <a:gd name="T55" fmla="*/ 0 h 996"/>
                    <a:gd name="T56" fmla="*/ 461 w 1201"/>
                    <a:gd name="T57" fmla="*/ 69 h 996"/>
                    <a:gd name="T58" fmla="*/ 578 w 1201"/>
                    <a:gd name="T59" fmla="*/ 69 h 996"/>
                    <a:gd name="T60" fmla="*/ 647 w 1201"/>
                    <a:gd name="T61" fmla="*/ 138 h 996"/>
                    <a:gd name="T62" fmla="*/ 739 w 1201"/>
                    <a:gd name="T63" fmla="*/ 184 h 996"/>
                    <a:gd name="T64" fmla="*/ 877 w 1201"/>
                    <a:gd name="T65" fmla="*/ 232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1" h="996">
                      <a:moveTo>
                        <a:pt x="877" y="232"/>
                      </a:moveTo>
                      <a:lnTo>
                        <a:pt x="971" y="278"/>
                      </a:lnTo>
                      <a:lnTo>
                        <a:pt x="1040" y="232"/>
                      </a:lnTo>
                      <a:lnTo>
                        <a:pt x="1086" y="370"/>
                      </a:lnTo>
                      <a:lnTo>
                        <a:pt x="1132" y="486"/>
                      </a:lnTo>
                      <a:lnTo>
                        <a:pt x="1201" y="555"/>
                      </a:lnTo>
                      <a:lnTo>
                        <a:pt x="1086" y="695"/>
                      </a:lnTo>
                      <a:lnTo>
                        <a:pt x="1017" y="695"/>
                      </a:lnTo>
                      <a:lnTo>
                        <a:pt x="948" y="787"/>
                      </a:lnTo>
                      <a:lnTo>
                        <a:pt x="877" y="787"/>
                      </a:lnTo>
                      <a:lnTo>
                        <a:pt x="808" y="787"/>
                      </a:lnTo>
                      <a:lnTo>
                        <a:pt x="762" y="856"/>
                      </a:lnTo>
                      <a:lnTo>
                        <a:pt x="693" y="948"/>
                      </a:lnTo>
                      <a:lnTo>
                        <a:pt x="624" y="996"/>
                      </a:lnTo>
                      <a:lnTo>
                        <a:pt x="532" y="948"/>
                      </a:lnTo>
                      <a:lnTo>
                        <a:pt x="415" y="925"/>
                      </a:lnTo>
                      <a:lnTo>
                        <a:pt x="301" y="810"/>
                      </a:lnTo>
                      <a:lnTo>
                        <a:pt x="209" y="764"/>
                      </a:lnTo>
                      <a:lnTo>
                        <a:pt x="186" y="672"/>
                      </a:lnTo>
                      <a:lnTo>
                        <a:pt x="115" y="626"/>
                      </a:lnTo>
                      <a:lnTo>
                        <a:pt x="0" y="555"/>
                      </a:lnTo>
                      <a:lnTo>
                        <a:pt x="92" y="486"/>
                      </a:lnTo>
                      <a:lnTo>
                        <a:pt x="163" y="394"/>
                      </a:lnTo>
                      <a:lnTo>
                        <a:pt x="69" y="370"/>
                      </a:lnTo>
                      <a:lnTo>
                        <a:pt x="115" y="255"/>
                      </a:lnTo>
                      <a:lnTo>
                        <a:pt x="163" y="161"/>
                      </a:lnTo>
                      <a:lnTo>
                        <a:pt x="232" y="69"/>
                      </a:lnTo>
                      <a:lnTo>
                        <a:pt x="392" y="0"/>
                      </a:lnTo>
                      <a:lnTo>
                        <a:pt x="461" y="69"/>
                      </a:lnTo>
                      <a:lnTo>
                        <a:pt x="578" y="69"/>
                      </a:lnTo>
                      <a:lnTo>
                        <a:pt x="647" y="138"/>
                      </a:lnTo>
                      <a:lnTo>
                        <a:pt x="739" y="184"/>
                      </a:lnTo>
                      <a:lnTo>
                        <a:pt x="877" y="23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" name="Freeform 65"/>
                <p:cNvSpPr>
                  <a:spLocks/>
                </p:cNvSpPr>
                <p:nvPr/>
              </p:nvSpPr>
              <p:spPr bwMode="auto">
                <a:xfrm>
                  <a:off x="7472" y="5604"/>
                  <a:ext cx="1132" cy="740"/>
                </a:xfrm>
                <a:custGeom>
                  <a:avLst/>
                  <a:gdLst>
                    <a:gd name="T0" fmla="*/ 278 w 1132"/>
                    <a:gd name="T1" fmla="*/ 117 h 740"/>
                    <a:gd name="T2" fmla="*/ 370 w 1132"/>
                    <a:gd name="T3" fmla="*/ 71 h 740"/>
                    <a:gd name="T4" fmla="*/ 278 w 1132"/>
                    <a:gd name="T5" fmla="*/ 0 h 740"/>
                    <a:gd name="T6" fmla="*/ 324 w 1132"/>
                    <a:gd name="T7" fmla="*/ 0 h 740"/>
                    <a:gd name="T8" fmla="*/ 416 w 1132"/>
                    <a:gd name="T9" fmla="*/ 0 h 740"/>
                    <a:gd name="T10" fmla="*/ 487 w 1132"/>
                    <a:gd name="T11" fmla="*/ 48 h 740"/>
                    <a:gd name="T12" fmla="*/ 556 w 1132"/>
                    <a:gd name="T13" fmla="*/ 0 h 740"/>
                    <a:gd name="T14" fmla="*/ 717 w 1132"/>
                    <a:gd name="T15" fmla="*/ 0 h 740"/>
                    <a:gd name="T16" fmla="*/ 832 w 1132"/>
                    <a:gd name="T17" fmla="*/ 71 h 740"/>
                    <a:gd name="T18" fmla="*/ 903 w 1132"/>
                    <a:gd name="T19" fmla="*/ 117 h 740"/>
                    <a:gd name="T20" fmla="*/ 926 w 1132"/>
                    <a:gd name="T21" fmla="*/ 209 h 740"/>
                    <a:gd name="T22" fmla="*/ 1018 w 1132"/>
                    <a:gd name="T23" fmla="*/ 255 h 740"/>
                    <a:gd name="T24" fmla="*/ 1132 w 1132"/>
                    <a:gd name="T25" fmla="*/ 370 h 740"/>
                    <a:gd name="T26" fmla="*/ 1040 w 1132"/>
                    <a:gd name="T27" fmla="*/ 441 h 740"/>
                    <a:gd name="T28" fmla="*/ 1018 w 1132"/>
                    <a:gd name="T29" fmla="*/ 487 h 740"/>
                    <a:gd name="T30" fmla="*/ 995 w 1132"/>
                    <a:gd name="T31" fmla="*/ 625 h 740"/>
                    <a:gd name="T32" fmla="*/ 926 w 1132"/>
                    <a:gd name="T33" fmla="*/ 671 h 740"/>
                    <a:gd name="T34" fmla="*/ 832 w 1132"/>
                    <a:gd name="T35" fmla="*/ 671 h 740"/>
                    <a:gd name="T36" fmla="*/ 717 w 1132"/>
                    <a:gd name="T37" fmla="*/ 740 h 740"/>
                    <a:gd name="T38" fmla="*/ 625 w 1132"/>
                    <a:gd name="T39" fmla="*/ 740 h 740"/>
                    <a:gd name="T40" fmla="*/ 533 w 1132"/>
                    <a:gd name="T41" fmla="*/ 694 h 740"/>
                    <a:gd name="T42" fmla="*/ 462 w 1132"/>
                    <a:gd name="T43" fmla="*/ 694 h 740"/>
                    <a:gd name="T44" fmla="*/ 393 w 1132"/>
                    <a:gd name="T45" fmla="*/ 694 h 740"/>
                    <a:gd name="T46" fmla="*/ 278 w 1132"/>
                    <a:gd name="T47" fmla="*/ 602 h 740"/>
                    <a:gd name="T48" fmla="*/ 209 w 1132"/>
                    <a:gd name="T49" fmla="*/ 533 h 740"/>
                    <a:gd name="T50" fmla="*/ 140 w 1132"/>
                    <a:gd name="T51" fmla="*/ 464 h 740"/>
                    <a:gd name="T52" fmla="*/ 23 w 1132"/>
                    <a:gd name="T53" fmla="*/ 464 h 740"/>
                    <a:gd name="T54" fmla="*/ 0 w 1132"/>
                    <a:gd name="T55" fmla="*/ 232 h 740"/>
                    <a:gd name="T56" fmla="*/ 163 w 1132"/>
                    <a:gd name="T57" fmla="*/ 163 h 740"/>
                    <a:gd name="T58" fmla="*/ 278 w 1132"/>
                    <a:gd name="T59" fmla="*/ 117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32" h="740">
                      <a:moveTo>
                        <a:pt x="278" y="117"/>
                      </a:moveTo>
                      <a:lnTo>
                        <a:pt x="370" y="71"/>
                      </a:lnTo>
                      <a:lnTo>
                        <a:pt x="278" y="0"/>
                      </a:lnTo>
                      <a:lnTo>
                        <a:pt x="324" y="0"/>
                      </a:lnTo>
                      <a:lnTo>
                        <a:pt x="416" y="0"/>
                      </a:lnTo>
                      <a:lnTo>
                        <a:pt x="487" y="48"/>
                      </a:lnTo>
                      <a:lnTo>
                        <a:pt x="556" y="0"/>
                      </a:lnTo>
                      <a:lnTo>
                        <a:pt x="717" y="0"/>
                      </a:lnTo>
                      <a:lnTo>
                        <a:pt x="832" y="71"/>
                      </a:lnTo>
                      <a:lnTo>
                        <a:pt x="903" y="117"/>
                      </a:lnTo>
                      <a:lnTo>
                        <a:pt x="926" y="209"/>
                      </a:lnTo>
                      <a:lnTo>
                        <a:pt x="1018" y="255"/>
                      </a:lnTo>
                      <a:lnTo>
                        <a:pt x="1132" y="370"/>
                      </a:lnTo>
                      <a:lnTo>
                        <a:pt x="1040" y="441"/>
                      </a:lnTo>
                      <a:lnTo>
                        <a:pt x="1018" y="487"/>
                      </a:lnTo>
                      <a:lnTo>
                        <a:pt x="995" y="625"/>
                      </a:lnTo>
                      <a:lnTo>
                        <a:pt x="926" y="671"/>
                      </a:lnTo>
                      <a:lnTo>
                        <a:pt x="832" y="671"/>
                      </a:lnTo>
                      <a:lnTo>
                        <a:pt x="717" y="740"/>
                      </a:lnTo>
                      <a:lnTo>
                        <a:pt x="625" y="740"/>
                      </a:lnTo>
                      <a:lnTo>
                        <a:pt x="533" y="694"/>
                      </a:lnTo>
                      <a:lnTo>
                        <a:pt x="462" y="694"/>
                      </a:lnTo>
                      <a:lnTo>
                        <a:pt x="393" y="694"/>
                      </a:lnTo>
                      <a:lnTo>
                        <a:pt x="278" y="602"/>
                      </a:lnTo>
                      <a:lnTo>
                        <a:pt x="209" y="533"/>
                      </a:lnTo>
                      <a:lnTo>
                        <a:pt x="140" y="464"/>
                      </a:lnTo>
                      <a:lnTo>
                        <a:pt x="23" y="464"/>
                      </a:lnTo>
                      <a:lnTo>
                        <a:pt x="0" y="232"/>
                      </a:lnTo>
                      <a:lnTo>
                        <a:pt x="163" y="163"/>
                      </a:lnTo>
                      <a:lnTo>
                        <a:pt x="278" y="11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" name="Freeform 66"/>
                <p:cNvSpPr>
                  <a:spLocks/>
                </p:cNvSpPr>
                <p:nvPr/>
              </p:nvSpPr>
              <p:spPr bwMode="auto">
                <a:xfrm>
                  <a:off x="7011" y="6068"/>
                  <a:ext cx="1201" cy="810"/>
                </a:xfrm>
                <a:custGeom>
                  <a:avLst/>
                  <a:gdLst>
                    <a:gd name="T0" fmla="*/ 1155 w 1201"/>
                    <a:gd name="T1" fmla="*/ 509 h 810"/>
                    <a:gd name="T2" fmla="*/ 1086 w 1201"/>
                    <a:gd name="T3" fmla="*/ 601 h 810"/>
                    <a:gd name="T4" fmla="*/ 971 w 1201"/>
                    <a:gd name="T5" fmla="*/ 601 h 810"/>
                    <a:gd name="T6" fmla="*/ 831 w 1201"/>
                    <a:gd name="T7" fmla="*/ 716 h 810"/>
                    <a:gd name="T8" fmla="*/ 693 w 1201"/>
                    <a:gd name="T9" fmla="*/ 764 h 810"/>
                    <a:gd name="T10" fmla="*/ 601 w 1201"/>
                    <a:gd name="T11" fmla="*/ 810 h 810"/>
                    <a:gd name="T12" fmla="*/ 461 w 1201"/>
                    <a:gd name="T13" fmla="*/ 716 h 810"/>
                    <a:gd name="T14" fmla="*/ 369 w 1201"/>
                    <a:gd name="T15" fmla="*/ 716 h 810"/>
                    <a:gd name="T16" fmla="*/ 115 w 1201"/>
                    <a:gd name="T17" fmla="*/ 578 h 810"/>
                    <a:gd name="T18" fmla="*/ 0 w 1201"/>
                    <a:gd name="T19" fmla="*/ 509 h 810"/>
                    <a:gd name="T20" fmla="*/ 46 w 1201"/>
                    <a:gd name="T21" fmla="*/ 463 h 810"/>
                    <a:gd name="T22" fmla="*/ 115 w 1201"/>
                    <a:gd name="T23" fmla="*/ 345 h 810"/>
                    <a:gd name="T24" fmla="*/ 232 w 1201"/>
                    <a:gd name="T25" fmla="*/ 230 h 810"/>
                    <a:gd name="T26" fmla="*/ 324 w 1201"/>
                    <a:gd name="T27" fmla="*/ 207 h 810"/>
                    <a:gd name="T28" fmla="*/ 392 w 1201"/>
                    <a:gd name="T29" fmla="*/ 184 h 810"/>
                    <a:gd name="T30" fmla="*/ 484 w 1201"/>
                    <a:gd name="T31" fmla="*/ 0 h 810"/>
                    <a:gd name="T32" fmla="*/ 601 w 1201"/>
                    <a:gd name="T33" fmla="*/ 0 h 810"/>
                    <a:gd name="T34" fmla="*/ 670 w 1201"/>
                    <a:gd name="T35" fmla="*/ 69 h 810"/>
                    <a:gd name="T36" fmla="*/ 739 w 1201"/>
                    <a:gd name="T37" fmla="*/ 138 h 810"/>
                    <a:gd name="T38" fmla="*/ 854 w 1201"/>
                    <a:gd name="T39" fmla="*/ 230 h 810"/>
                    <a:gd name="T40" fmla="*/ 923 w 1201"/>
                    <a:gd name="T41" fmla="*/ 230 h 810"/>
                    <a:gd name="T42" fmla="*/ 994 w 1201"/>
                    <a:gd name="T43" fmla="*/ 230 h 810"/>
                    <a:gd name="T44" fmla="*/ 1086 w 1201"/>
                    <a:gd name="T45" fmla="*/ 276 h 810"/>
                    <a:gd name="T46" fmla="*/ 1178 w 1201"/>
                    <a:gd name="T47" fmla="*/ 276 h 810"/>
                    <a:gd name="T48" fmla="*/ 1201 w 1201"/>
                    <a:gd name="T49" fmla="*/ 417 h 810"/>
                    <a:gd name="T50" fmla="*/ 1155 w 1201"/>
                    <a:gd name="T51" fmla="*/ 509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01" h="810">
                      <a:moveTo>
                        <a:pt x="1155" y="509"/>
                      </a:moveTo>
                      <a:lnTo>
                        <a:pt x="1086" y="601"/>
                      </a:lnTo>
                      <a:lnTo>
                        <a:pt x="971" y="601"/>
                      </a:lnTo>
                      <a:lnTo>
                        <a:pt x="831" y="716"/>
                      </a:lnTo>
                      <a:lnTo>
                        <a:pt x="693" y="764"/>
                      </a:lnTo>
                      <a:lnTo>
                        <a:pt x="601" y="810"/>
                      </a:lnTo>
                      <a:lnTo>
                        <a:pt x="461" y="716"/>
                      </a:lnTo>
                      <a:lnTo>
                        <a:pt x="369" y="716"/>
                      </a:lnTo>
                      <a:lnTo>
                        <a:pt x="115" y="578"/>
                      </a:lnTo>
                      <a:lnTo>
                        <a:pt x="0" y="509"/>
                      </a:lnTo>
                      <a:lnTo>
                        <a:pt x="46" y="463"/>
                      </a:lnTo>
                      <a:lnTo>
                        <a:pt x="115" y="345"/>
                      </a:lnTo>
                      <a:lnTo>
                        <a:pt x="232" y="230"/>
                      </a:lnTo>
                      <a:lnTo>
                        <a:pt x="324" y="207"/>
                      </a:lnTo>
                      <a:lnTo>
                        <a:pt x="392" y="184"/>
                      </a:lnTo>
                      <a:lnTo>
                        <a:pt x="484" y="0"/>
                      </a:lnTo>
                      <a:lnTo>
                        <a:pt x="601" y="0"/>
                      </a:lnTo>
                      <a:lnTo>
                        <a:pt x="670" y="69"/>
                      </a:lnTo>
                      <a:lnTo>
                        <a:pt x="739" y="138"/>
                      </a:lnTo>
                      <a:lnTo>
                        <a:pt x="854" y="230"/>
                      </a:lnTo>
                      <a:lnTo>
                        <a:pt x="923" y="230"/>
                      </a:lnTo>
                      <a:lnTo>
                        <a:pt x="994" y="230"/>
                      </a:lnTo>
                      <a:lnTo>
                        <a:pt x="1086" y="276"/>
                      </a:lnTo>
                      <a:lnTo>
                        <a:pt x="1178" y="276"/>
                      </a:lnTo>
                      <a:lnTo>
                        <a:pt x="1201" y="417"/>
                      </a:lnTo>
                      <a:lnTo>
                        <a:pt x="1155" y="5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" name="Freeform 67"/>
                <p:cNvSpPr>
                  <a:spLocks/>
                </p:cNvSpPr>
                <p:nvPr/>
              </p:nvSpPr>
              <p:spPr bwMode="auto">
                <a:xfrm>
                  <a:off x="6549" y="5281"/>
                  <a:ext cx="946" cy="1132"/>
                </a:xfrm>
                <a:custGeom>
                  <a:avLst/>
                  <a:gdLst>
                    <a:gd name="T0" fmla="*/ 786 w 946"/>
                    <a:gd name="T1" fmla="*/ 486 h 1132"/>
                    <a:gd name="T2" fmla="*/ 923 w 946"/>
                    <a:gd name="T3" fmla="*/ 555 h 1132"/>
                    <a:gd name="T4" fmla="*/ 946 w 946"/>
                    <a:gd name="T5" fmla="*/ 787 h 1132"/>
                    <a:gd name="T6" fmla="*/ 854 w 946"/>
                    <a:gd name="T7" fmla="*/ 971 h 1132"/>
                    <a:gd name="T8" fmla="*/ 786 w 946"/>
                    <a:gd name="T9" fmla="*/ 994 h 1132"/>
                    <a:gd name="T10" fmla="*/ 694 w 946"/>
                    <a:gd name="T11" fmla="*/ 1017 h 1132"/>
                    <a:gd name="T12" fmla="*/ 577 w 946"/>
                    <a:gd name="T13" fmla="*/ 1132 h 1132"/>
                    <a:gd name="T14" fmla="*/ 462 w 946"/>
                    <a:gd name="T15" fmla="*/ 1063 h 1132"/>
                    <a:gd name="T16" fmla="*/ 439 w 946"/>
                    <a:gd name="T17" fmla="*/ 971 h 1132"/>
                    <a:gd name="T18" fmla="*/ 393 w 946"/>
                    <a:gd name="T19" fmla="*/ 902 h 1132"/>
                    <a:gd name="T20" fmla="*/ 370 w 946"/>
                    <a:gd name="T21" fmla="*/ 787 h 1132"/>
                    <a:gd name="T22" fmla="*/ 347 w 946"/>
                    <a:gd name="T23" fmla="*/ 555 h 1132"/>
                    <a:gd name="T24" fmla="*/ 255 w 946"/>
                    <a:gd name="T25" fmla="*/ 555 h 1132"/>
                    <a:gd name="T26" fmla="*/ 161 w 946"/>
                    <a:gd name="T27" fmla="*/ 601 h 1132"/>
                    <a:gd name="T28" fmla="*/ 46 w 946"/>
                    <a:gd name="T29" fmla="*/ 509 h 1132"/>
                    <a:gd name="T30" fmla="*/ 23 w 946"/>
                    <a:gd name="T31" fmla="*/ 371 h 1132"/>
                    <a:gd name="T32" fmla="*/ 0 w 946"/>
                    <a:gd name="T33" fmla="*/ 323 h 1132"/>
                    <a:gd name="T34" fmla="*/ 69 w 946"/>
                    <a:gd name="T35" fmla="*/ 254 h 1132"/>
                    <a:gd name="T36" fmla="*/ 161 w 946"/>
                    <a:gd name="T37" fmla="*/ 231 h 1132"/>
                    <a:gd name="T38" fmla="*/ 207 w 946"/>
                    <a:gd name="T39" fmla="*/ 185 h 1132"/>
                    <a:gd name="T40" fmla="*/ 230 w 946"/>
                    <a:gd name="T41" fmla="*/ 92 h 1132"/>
                    <a:gd name="T42" fmla="*/ 301 w 946"/>
                    <a:gd name="T43" fmla="*/ 23 h 1132"/>
                    <a:gd name="T44" fmla="*/ 462 w 946"/>
                    <a:gd name="T45" fmla="*/ 0 h 1132"/>
                    <a:gd name="T46" fmla="*/ 508 w 946"/>
                    <a:gd name="T47" fmla="*/ 69 h 1132"/>
                    <a:gd name="T48" fmla="*/ 648 w 946"/>
                    <a:gd name="T49" fmla="*/ 69 h 1132"/>
                    <a:gd name="T50" fmla="*/ 763 w 946"/>
                    <a:gd name="T51" fmla="*/ 69 h 1132"/>
                    <a:gd name="T52" fmla="*/ 831 w 946"/>
                    <a:gd name="T53" fmla="*/ 138 h 1132"/>
                    <a:gd name="T54" fmla="*/ 809 w 946"/>
                    <a:gd name="T55" fmla="*/ 208 h 1132"/>
                    <a:gd name="T56" fmla="*/ 740 w 946"/>
                    <a:gd name="T57" fmla="*/ 254 h 1132"/>
                    <a:gd name="T58" fmla="*/ 694 w 946"/>
                    <a:gd name="T59" fmla="*/ 323 h 1132"/>
                    <a:gd name="T60" fmla="*/ 694 w 946"/>
                    <a:gd name="T61" fmla="*/ 417 h 1132"/>
                    <a:gd name="T62" fmla="*/ 786 w 946"/>
                    <a:gd name="T63" fmla="*/ 486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46" h="1132">
                      <a:moveTo>
                        <a:pt x="786" y="486"/>
                      </a:moveTo>
                      <a:lnTo>
                        <a:pt x="923" y="555"/>
                      </a:lnTo>
                      <a:lnTo>
                        <a:pt x="946" y="787"/>
                      </a:lnTo>
                      <a:lnTo>
                        <a:pt x="854" y="971"/>
                      </a:lnTo>
                      <a:lnTo>
                        <a:pt x="786" y="994"/>
                      </a:lnTo>
                      <a:lnTo>
                        <a:pt x="694" y="1017"/>
                      </a:lnTo>
                      <a:lnTo>
                        <a:pt x="577" y="1132"/>
                      </a:lnTo>
                      <a:lnTo>
                        <a:pt x="462" y="1063"/>
                      </a:lnTo>
                      <a:lnTo>
                        <a:pt x="439" y="971"/>
                      </a:lnTo>
                      <a:lnTo>
                        <a:pt x="393" y="902"/>
                      </a:lnTo>
                      <a:lnTo>
                        <a:pt x="370" y="787"/>
                      </a:lnTo>
                      <a:lnTo>
                        <a:pt x="347" y="555"/>
                      </a:lnTo>
                      <a:lnTo>
                        <a:pt x="255" y="555"/>
                      </a:lnTo>
                      <a:lnTo>
                        <a:pt x="161" y="601"/>
                      </a:lnTo>
                      <a:lnTo>
                        <a:pt x="46" y="509"/>
                      </a:lnTo>
                      <a:lnTo>
                        <a:pt x="23" y="371"/>
                      </a:lnTo>
                      <a:lnTo>
                        <a:pt x="0" y="323"/>
                      </a:lnTo>
                      <a:lnTo>
                        <a:pt x="69" y="254"/>
                      </a:lnTo>
                      <a:lnTo>
                        <a:pt x="161" y="231"/>
                      </a:lnTo>
                      <a:lnTo>
                        <a:pt x="207" y="185"/>
                      </a:lnTo>
                      <a:lnTo>
                        <a:pt x="230" y="92"/>
                      </a:lnTo>
                      <a:lnTo>
                        <a:pt x="301" y="23"/>
                      </a:lnTo>
                      <a:lnTo>
                        <a:pt x="462" y="0"/>
                      </a:lnTo>
                      <a:lnTo>
                        <a:pt x="508" y="69"/>
                      </a:lnTo>
                      <a:lnTo>
                        <a:pt x="648" y="69"/>
                      </a:lnTo>
                      <a:lnTo>
                        <a:pt x="763" y="69"/>
                      </a:lnTo>
                      <a:lnTo>
                        <a:pt x="831" y="138"/>
                      </a:lnTo>
                      <a:lnTo>
                        <a:pt x="809" y="208"/>
                      </a:lnTo>
                      <a:lnTo>
                        <a:pt x="740" y="254"/>
                      </a:lnTo>
                      <a:lnTo>
                        <a:pt x="694" y="323"/>
                      </a:lnTo>
                      <a:lnTo>
                        <a:pt x="694" y="417"/>
                      </a:lnTo>
                      <a:lnTo>
                        <a:pt x="786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" name="Freeform 68"/>
                <p:cNvSpPr>
                  <a:spLocks/>
                </p:cNvSpPr>
                <p:nvPr/>
              </p:nvSpPr>
              <p:spPr bwMode="auto">
                <a:xfrm>
                  <a:off x="7080" y="3846"/>
                  <a:ext cx="415" cy="324"/>
                </a:xfrm>
                <a:custGeom>
                  <a:avLst/>
                  <a:gdLst>
                    <a:gd name="T0" fmla="*/ 209 w 415"/>
                    <a:gd name="T1" fmla="*/ 46 h 324"/>
                    <a:gd name="T2" fmla="*/ 323 w 415"/>
                    <a:gd name="T3" fmla="*/ 161 h 324"/>
                    <a:gd name="T4" fmla="*/ 415 w 415"/>
                    <a:gd name="T5" fmla="*/ 301 h 324"/>
                    <a:gd name="T6" fmla="*/ 346 w 415"/>
                    <a:gd name="T7" fmla="*/ 324 h 324"/>
                    <a:gd name="T8" fmla="*/ 209 w 415"/>
                    <a:gd name="T9" fmla="*/ 324 h 324"/>
                    <a:gd name="T10" fmla="*/ 117 w 415"/>
                    <a:gd name="T11" fmla="*/ 301 h 324"/>
                    <a:gd name="T12" fmla="*/ 0 w 415"/>
                    <a:gd name="T13" fmla="*/ 230 h 324"/>
                    <a:gd name="T14" fmla="*/ 46 w 415"/>
                    <a:gd name="T15" fmla="*/ 138 h 324"/>
                    <a:gd name="T16" fmla="*/ 69 w 415"/>
                    <a:gd name="T17" fmla="*/ 0 h 324"/>
                    <a:gd name="T18" fmla="*/ 209 w 415"/>
                    <a:gd name="T19" fmla="*/ 46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5" h="324">
                      <a:moveTo>
                        <a:pt x="209" y="46"/>
                      </a:moveTo>
                      <a:lnTo>
                        <a:pt x="323" y="161"/>
                      </a:lnTo>
                      <a:lnTo>
                        <a:pt x="415" y="301"/>
                      </a:lnTo>
                      <a:lnTo>
                        <a:pt x="346" y="324"/>
                      </a:lnTo>
                      <a:lnTo>
                        <a:pt x="209" y="324"/>
                      </a:lnTo>
                      <a:lnTo>
                        <a:pt x="117" y="301"/>
                      </a:lnTo>
                      <a:lnTo>
                        <a:pt x="0" y="230"/>
                      </a:lnTo>
                      <a:lnTo>
                        <a:pt x="46" y="138"/>
                      </a:lnTo>
                      <a:lnTo>
                        <a:pt x="69" y="0"/>
                      </a:lnTo>
                      <a:lnTo>
                        <a:pt x="209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" name="Freeform 69"/>
                <p:cNvSpPr>
                  <a:spLocks/>
                </p:cNvSpPr>
                <p:nvPr/>
              </p:nvSpPr>
              <p:spPr bwMode="auto">
                <a:xfrm>
                  <a:off x="7149" y="4147"/>
                  <a:ext cx="486" cy="856"/>
                </a:xfrm>
                <a:custGeom>
                  <a:avLst/>
                  <a:gdLst>
                    <a:gd name="T0" fmla="*/ 392 w 486"/>
                    <a:gd name="T1" fmla="*/ 299 h 856"/>
                    <a:gd name="T2" fmla="*/ 440 w 486"/>
                    <a:gd name="T3" fmla="*/ 348 h 856"/>
                    <a:gd name="T4" fmla="*/ 392 w 486"/>
                    <a:gd name="T5" fmla="*/ 463 h 856"/>
                    <a:gd name="T6" fmla="*/ 392 w 486"/>
                    <a:gd name="T7" fmla="*/ 555 h 856"/>
                    <a:gd name="T8" fmla="*/ 392 w 486"/>
                    <a:gd name="T9" fmla="*/ 670 h 856"/>
                    <a:gd name="T10" fmla="*/ 323 w 486"/>
                    <a:gd name="T11" fmla="*/ 764 h 856"/>
                    <a:gd name="T12" fmla="*/ 323 w 486"/>
                    <a:gd name="T13" fmla="*/ 856 h 856"/>
                    <a:gd name="T14" fmla="*/ 254 w 486"/>
                    <a:gd name="T15" fmla="*/ 856 h 856"/>
                    <a:gd name="T16" fmla="*/ 117 w 486"/>
                    <a:gd name="T17" fmla="*/ 787 h 856"/>
                    <a:gd name="T18" fmla="*/ 25 w 486"/>
                    <a:gd name="T19" fmla="*/ 716 h 856"/>
                    <a:gd name="T20" fmla="*/ 71 w 486"/>
                    <a:gd name="T21" fmla="*/ 555 h 856"/>
                    <a:gd name="T22" fmla="*/ 94 w 486"/>
                    <a:gd name="T23" fmla="*/ 440 h 856"/>
                    <a:gd name="T24" fmla="*/ 0 w 486"/>
                    <a:gd name="T25" fmla="*/ 371 h 856"/>
                    <a:gd name="T26" fmla="*/ 0 w 486"/>
                    <a:gd name="T27" fmla="*/ 276 h 856"/>
                    <a:gd name="T28" fmla="*/ 71 w 486"/>
                    <a:gd name="T29" fmla="*/ 207 h 856"/>
                    <a:gd name="T30" fmla="*/ 117 w 486"/>
                    <a:gd name="T31" fmla="*/ 138 h 856"/>
                    <a:gd name="T32" fmla="*/ 186 w 486"/>
                    <a:gd name="T33" fmla="*/ 184 h 856"/>
                    <a:gd name="T34" fmla="*/ 254 w 486"/>
                    <a:gd name="T35" fmla="*/ 115 h 856"/>
                    <a:gd name="T36" fmla="*/ 346 w 486"/>
                    <a:gd name="T37" fmla="*/ 92 h 856"/>
                    <a:gd name="T38" fmla="*/ 346 w 486"/>
                    <a:gd name="T39" fmla="*/ 0 h 856"/>
                    <a:gd name="T40" fmla="*/ 486 w 486"/>
                    <a:gd name="T41" fmla="*/ 115 h 856"/>
                    <a:gd name="T42" fmla="*/ 440 w 486"/>
                    <a:gd name="T43" fmla="*/ 207 h 856"/>
                    <a:gd name="T44" fmla="*/ 392 w 486"/>
                    <a:gd name="T45" fmla="*/ 299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6" h="856">
                      <a:moveTo>
                        <a:pt x="392" y="299"/>
                      </a:moveTo>
                      <a:lnTo>
                        <a:pt x="440" y="348"/>
                      </a:lnTo>
                      <a:lnTo>
                        <a:pt x="392" y="463"/>
                      </a:lnTo>
                      <a:lnTo>
                        <a:pt x="392" y="555"/>
                      </a:lnTo>
                      <a:lnTo>
                        <a:pt x="392" y="670"/>
                      </a:lnTo>
                      <a:lnTo>
                        <a:pt x="323" y="764"/>
                      </a:lnTo>
                      <a:lnTo>
                        <a:pt x="323" y="856"/>
                      </a:lnTo>
                      <a:lnTo>
                        <a:pt x="254" y="856"/>
                      </a:lnTo>
                      <a:lnTo>
                        <a:pt x="117" y="787"/>
                      </a:lnTo>
                      <a:lnTo>
                        <a:pt x="25" y="716"/>
                      </a:lnTo>
                      <a:lnTo>
                        <a:pt x="71" y="555"/>
                      </a:lnTo>
                      <a:lnTo>
                        <a:pt x="94" y="440"/>
                      </a:lnTo>
                      <a:lnTo>
                        <a:pt x="0" y="371"/>
                      </a:lnTo>
                      <a:lnTo>
                        <a:pt x="0" y="276"/>
                      </a:lnTo>
                      <a:lnTo>
                        <a:pt x="71" y="207"/>
                      </a:lnTo>
                      <a:lnTo>
                        <a:pt x="117" y="138"/>
                      </a:lnTo>
                      <a:lnTo>
                        <a:pt x="186" y="184"/>
                      </a:lnTo>
                      <a:lnTo>
                        <a:pt x="254" y="115"/>
                      </a:lnTo>
                      <a:lnTo>
                        <a:pt x="346" y="92"/>
                      </a:lnTo>
                      <a:lnTo>
                        <a:pt x="346" y="0"/>
                      </a:lnTo>
                      <a:lnTo>
                        <a:pt x="486" y="115"/>
                      </a:lnTo>
                      <a:lnTo>
                        <a:pt x="440" y="207"/>
                      </a:lnTo>
                      <a:lnTo>
                        <a:pt x="392" y="29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" name="Freeform 70"/>
                <p:cNvSpPr>
                  <a:spLocks/>
                </p:cNvSpPr>
                <p:nvPr/>
              </p:nvSpPr>
              <p:spPr bwMode="auto">
                <a:xfrm>
                  <a:off x="6804" y="4863"/>
                  <a:ext cx="599" cy="487"/>
                </a:xfrm>
                <a:custGeom>
                  <a:avLst/>
                  <a:gdLst>
                    <a:gd name="T0" fmla="*/ 393 w 599"/>
                    <a:gd name="T1" fmla="*/ 487 h 487"/>
                    <a:gd name="T2" fmla="*/ 253 w 599"/>
                    <a:gd name="T3" fmla="*/ 487 h 487"/>
                    <a:gd name="T4" fmla="*/ 207 w 599"/>
                    <a:gd name="T5" fmla="*/ 418 h 487"/>
                    <a:gd name="T6" fmla="*/ 46 w 599"/>
                    <a:gd name="T7" fmla="*/ 441 h 487"/>
                    <a:gd name="T8" fmla="*/ 0 w 599"/>
                    <a:gd name="T9" fmla="*/ 301 h 487"/>
                    <a:gd name="T10" fmla="*/ 23 w 599"/>
                    <a:gd name="T11" fmla="*/ 232 h 487"/>
                    <a:gd name="T12" fmla="*/ 115 w 599"/>
                    <a:gd name="T13" fmla="*/ 209 h 487"/>
                    <a:gd name="T14" fmla="*/ 207 w 599"/>
                    <a:gd name="T15" fmla="*/ 186 h 487"/>
                    <a:gd name="T16" fmla="*/ 230 w 599"/>
                    <a:gd name="T17" fmla="*/ 94 h 487"/>
                    <a:gd name="T18" fmla="*/ 370 w 599"/>
                    <a:gd name="T19" fmla="*/ 0 h 487"/>
                    <a:gd name="T20" fmla="*/ 462 w 599"/>
                    <a:gd name="T21" fmla="*/ 71 h 487"/>
                    <a:gd name="T22" fmla="*/ 599 w 599"/>
                    <a:gd name="T23" fmla="*/ 140 h 487"/>
                    <a:gd name="T24" fmla="*/ 599 w 599"/>
                    <a:gd name="T25" fmla="*/ 301 h 487"/>
                    <a:gd name="T26" fmla="*/ 531 w 599"/>
                    <a:gd name="T27" fmla="*/ 370 h 487"/>
                    <a:gd name="T28" fmla="*/ 508 w 599"/>
                    <a:gd name="T29" fmla="*/ 487 h 487"/>
                    <a:gd name="T30" fmla="*/ 393 w 599"/>
                    <a:gd name="T31" fmla="*/ 487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9" h="487">
                      <a:moveTo>
                        <a:pt x="393" y="487"/>
                      </a:moveTo>
                      <a:lnTo>
                        <a:pt x="253" y="487"/>
                      </a:lnTo>
                      <a:lnTo>
                        <a:pt x="207" y="418"/>
                      </a:lnTo>
                      <a:lnTo>
                        <a:pt x="46" y="441"/>
                      </a:lnTo>
                      <a:lnTo>
                        <a:pt x="0" y="301"/>
                      </a:lnTo>
                      <a:lnTo>
                        <a:pt x="23" y="232"/>
                      </a:lnTo>
                      <a:lnTo>
                        <a:pt x="115" y="209"/>
                      </a:lnTo>
                      <a:lnTo>
                        <a:pt x="207" y="186"/>
                      </a:lnTo>
                      <a:lnTo>
                        <a:pt x="230" y="94"/>
                      </a:lnTo>
                      <a:lnTo>
                        <a:pt x="370" y="0"/>
                      </a:lnTo>
                      <a:lnTo>
                        <a:pt x="462" y="71"/>
                      </a:lnTo>
                      <a:lnTo>
                        <a:pt x="599" y="140"/>
                      </a:lnTo>
                      <a:lnTo>
                        <a:pt x="599" y="301"/>
                      </a:lnTo>
                      <a:lnTo>
                        <a:pt x="531" y="370"/>
                      </a:lnTo>
                      <a:lnTo>
                        <a:pt x="508" y="487"/>
                      </a:lnTo>
                      <a:lnTo>
                        <a:pt x="393" y="48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" name="Freeform 71"/>
                <p:cNvSpPr>
                  <a:spLocks/>
                </p:cNvSpPr>
                <p:nvPr/>
              </p:nvSpPr>
              <p:spPr bwMode="auto">
                <a:xfrm>
                  <a:off x="6317" y="4518"/>
                  <a:ext cx="903" cy="646"/>
                </a:xfrm>
                <a:custGeom>
                  <a:avLst/>
                  <a:gdLst>
                    <a:gd name="T0" fmla="*/ 903 w 903"/>
                    <a:gd name="T1" fmla="*/ 184 h 646"/>
                    <a:gd name="T2" fmla="*/ 857 w 903"/>
                    <a:gd name="T3" fmla="*/ 345 h 646"/>
                    <a:gd name="T4" fmla="*/ 717 w 903"/>
                    <a:gd name="T5" fmla="*/ 439 h 646"/>
                    <a:gd name="T6" fmla="*/ 694 w 903"/>
                    <a:gd name="T7" fmla="*/ 531 h 646"/>
                    <a:gd name="T8" fmla="*/ 602 w 903"/>
                    <a:gd name="T9" fmla="*/ 554 h 646"/>
                    <a:gd name="T10" fmla="*/ 510 w 903"/>
                    <a:gd name="T11" fmla="*/ 577 h 646"/>
                    <a:gd name="T12" fmla="*/ 487 w 903"/>
                    <a:gd name="T13" fmla="*/ 646 h 646"/>
                    <a:gd name="T14" fmla="*/ 416 w 903"/>
                    <a:gd name="T15" fmla="*/ 600 h 646"/>
                    <a:gd name="T16" fmla="*/ 347 w 903"/>
                    <a:gd name="T17" fmla="*/ 600 h 646"/>
                    <a:gd name="T18" fmla="*/ 301 w 903"/>
                    <a:gd name="T19" fmla="*/ 646 h 646"/>
                    <a:gd name="T20" fmla="*/ 232 w 903"/>
                    <a:gd name="T21" fmla="*/ 646 h 646"/>
                    <a:gd name="T22" fmla="*/ 140 w 903"/>
                    <a:gd name="T23" fmla="*/ 508 h 646"/>
                    <a:gd name="T24" fmla="*/ 46 w 903"/>
                    <a:gd name="T25" fmla="*/ 439 h 646"/>
                    <a:gd name="T26" fmla="*/ 0 w 903"/>
                    <a:gd name="T27" fmla="*/ 416 h 646"/>
                    <a:gd name="T28" fmla="*/ 0 w 903"/>
                    <a:gd name="T29" fmla="*/ 370 h 646"/>
                    <a:gd name="T30" fmla="*/ 23 w 903"/>
                    <a:gd name="T31" fmla="*/ 299 h 646"/>
                    <a:gd name="T32" fmla="*/ 69 w 903"/>
                    <a:gd name="T33" fmla="*/ 207 h 646"/>
                    <a:gd name="T34" fmla="*/ 232 w 903"/>
                    <a:gd name="T35" fmla="*/ 253 h 646"/>
                    <a:gd name="T36" fmla="*/ 347 w 903"/>
                    <a:gd name="T37" fmla="*/ 230 h 646"/>
                    <a:gd name="T38" fmla="*/ 416 w 903"/>
                    <a:gd name="T39" fmla="*/ 184 h 646"/>
                    <a:gd name="T40" fmla="*/ 510 w 903"/>
                    <a:gd name="T41" fmla="*/ 92 h 646"/>
                    <a:gd name="T42" fmla="*/ 579 w 903"/>
                    <a:gd name="T43" fmla="*/ 92 h 646"/>
                    <a:gd name="T44" fmla="*/ 579 w 903"/>
                    <a:gd name="T45" fmla="*/ 46 h 646"/>
                    <a:gd name="T46" fmla="*/ 625 w 903"/>
                    <a:gd name="T47" fmla="*/ 0 h 646"/>
                    <a:gd name="T48" fmla="*/ 694 w 903"/>
                    <a:gd name="T49" fmla="*/ 23 h 646"/>
                    <a:gd name="T50" fmla="*/ 694 w 903"/>
                    <a:gd name="T51" fmla="*/ 92 h 646"/>
                    <a:gd name="T52" fmla="*/ 763 w 903"/>
                    <a:gd name="T53" fmla="*/ 161 h 646"/>
                    <a:gd name="T54" fmla="*/ 809 w 903"/>
                    <a:gd name="T55" fmla="*/ 184 h 646"/>
                    <a:gd name="T56" fmla="*/ 903 w 903"/>
                    <a:gd name="T57" fmla="*/ 184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03" h="646">
                      <a:moveTo>
                        <a:pt x="903" y="184"/>
                      </a:moveTo>
                      <a:lnTo>
                        <a:pt x="857" y="345"/>
                      </a:lnTo>
                      <a:lnTo>
                        <a:pt x="717" y="439"/>
                      </a:lnTo>
                      <a:lnTo>
                        <a:pt x="694" y="531"/>
                      </a:lnTo>
                      <a:lnTo>
                        <a:pt x="602" y="554"/>
                      </a:lnTo>
                      <a:lnTo>
                        <a:pt x="510" y="577"/>
                      </a:lnTo>
                      <a:lnTo>
                        <a:pt x="487" y="646"/>
                      </a:lnTo>
                      <a:lnTo>
                        <a:pt x="416" y="600"/>
                      </a:lnTo>
                      <a:lnTo>
                        <a:pt x="347" y="600"/>
                      </a:lnTo>
                      <a:lnTo>
                        <a:pt x="301" y="646"/>
                      </a:lnTo>
                      <a:lnTo>
                        <a:pt x="232" y="646"/>
                      </a:lnTo>
                      <a:lnTo>
                        <a:pt x="140" y="508"/>
                      </a:lnTo>
                      <a:lnTo>
                        <a:pt x="46" y="439"/>
                      </a:lnTo>
                      <a:lnTo>
                        <a:pt x="0" y="416"/>
                      </a:lnTo>
                      <a:lnTo>
                        <a:pt x="0" y="370"/>
                      </a:lnTo>
                      <a:lnTo>
                        <a:pt x="23" y="299"/>
                      </a:lnTo>
                      <a:lnTo>
                        <a:pt x="69" y="207"/>
                      </a:lnTo>
                      <a:lnTo>
                        <a:pt x="232" y="253"/>
                      </a:lnTo>
                      <a:lnTo>
                        <a:pt x="347" y="230"/>
                      </a:lnTo>
                      <a:lnTo>
                        <a:pt x="416" y="184"/>
                      </a:lnTo>
                      <a:lnTo>
                        <a:pt x="510" y="92"/>
                      </a:lnTo>
                      <a:lnTo>
                        <a:pt x="579" y="92"/>
                      </a:lnTo>
                      <a:lnTo>
                        <a:pt x="579" y="46"/>
                      </a:lnTo>
                      <a:lnTo>
                        <a:pt x="625" y="0"/>
                      </a:lnTo>
                      <a:lnTo>
                        <a:pt x="694" y="23"/>
                      </a:lnTo>
                      <a:lnTo>
                        <a:pt x="694" y="92"/>
                      </a:lnTo>
                      <a:lnTo>
                        <a:pt x="763" y="161"/>
                      </a:lnTo>
                      <a:lnTo>
                        <a:pt x="809" y="184"/>
                      </a:lnTo>
                      <a:lnTo>
                        <a:pt x="903" y="18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" name="Freeform 72"/>
                <p:cNvSpPr>
                  <a:spLocks/>
                </p:cNvSpPr>
                <p:nvPr/>
              </p:nvSpPr>
              <p:spPr bwMode="auto">
                <a:xfrm>
                  <a:off x="5695" y="4331"/>
                  <a:ext cx="1132" cy="440"/>
                </a:xfrm>
                <a:custGeom>
                  <a:avLst/>
                  <a:gdLst>
                    <a:gd name="T0" fmla="*/ 1061 w 1132"/>
                    <a:gd name="T1" fmla="*/ 92 h 440"/>
                    <a:gd name="T2" fmla="*/ 1038 w 1132"/>
                    <a:gd name="T3" fmla="*/ 187 h 440"/>
                    <a:gd name="T4" fmla="*/ 1109 w 1132"/>
                    <a:gd name="T5" fmla="*/ 164 h 440"/>
                    <a:gd name="T6" fmla="*/ 1132 w 1132"/>
                    <a:gd name="T7" fmla="*/ 279 h 440"/>
                    <a:gd name="T8" fmla="*/ 1038 w 1132"/>
                    <a:gd name="T9" fmla="*/ 371 h 440"/>
                    <a:gd name="T10" fmla="*/ 969 w 1132"/>
                    <a:gd name="T11" fmla="*/ 417 h 440"/>
                    <a:gd name="T12" fmla="*/ 854 w 1132"/>
                    <a:gd name="T13" fmla="*/ 440 h 440"/>
                    <a:gd name="T14" fmla="*/ 691 w 1132"/>
                    <a:gd name="T15" fmla="*/ 394 h 440"/>
                    <a:gd name="T16" fmla="*/ 668 w 1132"/>
                    <a:gd name="T17" fmla="*/ 348 h 440"/>
                    <a:gd name="T18" fmla="*/ 622 w 1132"/>
                    <a:gd name="T19" fmla="*/ 348 h 440"/>
                    <a:gd name="T20" fmla="*/ 531 w 1132"/>
                    <a:gd name="T21" fmla="*/ 279 h 440"/>
                    <a:gd name="T22" fmla="*/ 439 w 1132"/>
                    <a:gd name="T23" fmla="*/ 371 h 440"/>
                    <a:gd name="T24" fmla="*/ 324 w 1132"/>
                    <a:gd name="T25" fmla="*/ 371 h 440"/>
                    <a:gd name="T26" fmla="*/ 184 w 1132"/>
                    <a:gd name="T27" fmla="*/ 371 h 440"/>
                    <a:gd name="T28" fmla="*/ 69 w 1132"/>
                    <a:gd name="T29" fmla="*/ 371 h 440"/>
                    <a:gd name="T30" fmla="*/ 23 w 1132"/>
                    <a:gd name="T31" fmla="*/ 256 h 440"/>
                    <a:gd name="T32" fmla="*/ 0 w 1132"/>
                    <a:gd name="T33" fmla="*/ 210 h 440"/>
                    <a:gd name="T34" fmla="*/ 46 w 1132"/>
                    <a:gd name="T35" fmla="*/ 115 h 440"/>
                    <a:gd name="T36" fmla="*/ 347 w 1132"/>
                    <a:gd name="T37" fmla="*/ 138 h 440"/>
                    <a:gd name="T38" fmla="*/ 508 w 1132"/>
                    <a:gd name="T39" fmla="*/ 138 h 440"/>
                    <a:gd name="T40" fmla="*/ 668 w 1132"/>
                    <a:gd name="T41" fmla="*/ 92 h 440"/>
                    <a:gd name="T42" fmla="*/ 854 w 1132"/>
                    <a:gd name="T43" fmla="*/ 69 h 440"/>
                    <a:gd name="T44" fmla="*/ 992 w 1132"/>
                    <a:gd name="T45" fmla="*/ 0 h 440"/>
                    <a:gd name="T46" fmla="*/ 1061 w 1132"/>
                    <a:gd name="T47" fmla="*/ 92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32" h="440">
                      <a:moveTo>
                        <a:pt x="1061" y="92"/>
                      </a:moveTo>
                      <a:lnTo>
                        <a:pt x="1038" y="187"/>
                      </a:lnTo>
                      <a:lnTo>
                        <a:pt x="1109" y="164"/>
                      </a:lnTo>
                      <a:lnTo>
                        <a:pt x="1132" y="279"/>
                      </a:lnTo>
                      <a:lnTo>
                        <a:pt x="1038" y="371"/>
                      </a:lnTo>
                      <a:lnTo>
                        <a:pt x="969" y="417"/>
                      </a:lnTo>
                      <a:lnTo>
                        <a:pt x="854" y="440"/>
                      </a:lnTo>
                      <a:lnTo>
                        <a:pt x="691" y="394"/>
                      </a:lnTo>
                      <a:lnTo>
                        <a:pt x="668" y="348"/>
                      </a:lnTo>
                      <a:lnTo>
                        <a:pt x="622" y="348"/>
                      </a:lnTo>
                      <a:lnTo>
                        <a:pt x="531" y="279"/>
                      </a:lnTo>
                      <a:lnTo>
                        <a:pt x="439" y="371"/>
                      </a:lnTo>
                      <a:lnTo>
                        <a:pt x="324" y="371"/>
                      </a:lnTo>
                      <a:lnTo>
                        <a:pt x="184" y="371"/>
                      </a:lnTo>
                      <a:lnTo>
                        <a:pt x="69" y="371"/>
                      </a:lnTo>
                      <a:lnTo>
                        <a:pt x="23" y="256"/>
                      </a:lnTo>
                      <a:lnTo>
                        <a:pt x="0" y="210"/>
                      </a:lnTo>
                      <a:lnTo>
                        <a:pt x="46" y="115"/>
                      </a:lnTo>
                      <a:lnTo>
                        <a:pt x="347" y="138"/>
                      </a:lnTo>
                      <a:lnTo>
                        <a:pt x="508" y="138"/>
                      </a:lnTo>
                      <a:lnTo>
                        <a:pt x="668" y="92"/>
                      </a:lnTo>
                      <a:lnTo>
                        <a:pt x="854" y="69"/>
                      </a:lnTo>
                      <a:lnTo>
                        <a:pt x="992" y="0"/>
                      </a:lnTo>
                      <a:lnTo>
                        <a:pt x="1061" y="9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" name="Freeform 73"/>
                <p:cNvSpPr>
                  <a:spLocks/>
                </p:cNvSpPr>
                <p:nvPr/>
              </p:nvSpPr>
              <p:spPr bwMode="auto">
                <a:xfrm>
                  <a:off x="4816" y="4420"/>
                  <a:ext cx="948" cy="465"/>
                </a:xfrm>
                <a:custGeom>
                  <a:avLst/>
                  <a:gdLst>
                    <a:gd name="T0" fmla="*/ 277 w 948"/>
                    <a:gd name="T1" fmla="*/ 465 h 465"/>
                    <a:gd name="T2" fmla="*/ 163 w 948"/>
                    <a:gd name="T3" fmla="*/ 465 h 465"/>
                    <a:gd name="T4" fmla="*/ 48 w 948"/>
                    <a:gd name="T5" fmla="*/ 394 h 465"/>
                    <a:gd name="T6" fmla="*/ 0 w 948"/>
                    <a:gd name="T7" fmla="*/ 348 h 465"/>
                    <a:gd name="T8" fmla="*/ 23 w 948"/>
                    <a:gd name="T9" fmla="*/ 256 h 465"/>
                    <a:gd name="T10" fmla="*/ 209 w 948"/>
                    <a:gd name="T11" fmla="*/ 118 h 465"/>
                    <a:gd name="T12" fmla="*/ 392 w 948"/>
                    <a:gd name="T13" fmla="*/ 46 h 465"/>
                    <a:gd name="T14" fmla="*/ 578 w 948"/>
                    <a:gd name="T15" fmla="*/ 0 h 465"/>
                    <a:gd name="T16" fmla="*/ 739 w 948"/>
                    <a:gd name="T17" fmla="*/ 0 h 465"/>
                    <a:gd name="T18" fmla="*/ 925 w 948"/>
                    <a:gd name="T19" fmla="*/ 23 h 465"/>
                    <a:gd name="T20" fmla="*/ 879 w 948"/>
                    <a:gd name="T21" fmla="*/ 118 h 465"/>
                    <a:gd name="T22" fmla="*/ 902 w 948"/>
                    <a:gd name="T23" fmla="*/ 164 h 465"/>
                    <a:gd name="T24" fmla="*/ 948 w 948"/>
                    <a:gd name="T25" fmla="*/ 279 h 465"/>
                    <a:gd name="T26" fmla="*/ 902 w 948"/>
                    <a:gd name="T27" fmla="*/ 417 h 465"/>
                    <a:gd name="T28" fmla="*/ 808 w 948"/>
                    <a:gd name="T29" fmla="*/ 348 h 465"/>
                    <a:gd name="T30" fmla="*/ 739 w 948"/>
                    <a:gd name="T31" fmla="*/ 371 h 465"/>
                    <a:gd name="T32" fmla="*/ 670 w 948"/>
                    <a:gd name="T33" fmla="*/ 417 h 465"/>
                    <a:gd name="T34" fmla="*/ 578 w 948"/>
                    <a:gd name="T35" fmla="*/ 465 h 465"/>
                    <a:gd name="T36" fmla="*/ 509 w 948"/>
                    <a:gd name="T37" fmla="*/ 440 h 465"/>
                    <a:gd name="T38" fmla="*/ 415 w 948"/>
                    <a:gd name="T39" fmla="*/ 394 h 465"/>
                    <a:gd name="T40" fmla="*/ 346 w 948"/>
                    <a:gd name="T41" fmla="*/ 417 h 465"/>
                    <a:gd name="T42" fmla="*/ 277 w 948"/>
                    <a:gd name="T43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8" h="465">
                      <a:moveTo>
                        <a:pt x="277" y="465"/>
                      </a:moveTo>
                      <a:lnTo>
                        <a:pt x="163" y="465"/>
                      </a:lnTo>
                      <a:lnTo>
                        <a:pt x="48" y="394"/>
                      </a:lnTo>
                      <a:lnTo>
                        <a:pt x="0" y="348"/>
                      </a:lnTo>
                      <a:lnTo>
                        <a:pt x="23" y="256"/>
                      </a:lnTo>
                      <a:lnTo>
                        <a:pt x="209" y="118"/>
                      </a:lnTo>
                      <a:lnTo>
                        <a:pt x="392" y="46"/>
                      </a:lnTo>
                      <a:lnTo>
                        <a:pt x="578" y="0"/>
                      </a:lnTo>
                      <a:lnTo>
                        <a:pt x="739" y="0"/>
                      </a:lnTo>
                      <a:lnTo>
                        <a:pt x="925" y="23"/>
                      </a:lnTo>
                      <a:lnTo>
                        <a:pt x="879" y="118"/>
                      </a:lnTo>
                      <a:lnTo>
                        <a:pt x="902" y="164"/>
                      </a:lnTo>
                      <a:lnTo>
                        <a:pt x="948" y="279"/>
                      </a:lnTo>
                      <a:lnTo>
                        <a:pt x="902" y="417"/>
                      </a:lnTo>
                      <a:lnTo>
                        <a:pt x="808" y="348"/>
                      </a:lnTo>
                      <a:lnTo>
                        <a:pt x="739" y="371"/>
                      </a:lnTo>
                      <a:lnTo>
                        <a:pt x="670" y="417"/>
                      </a:lnTo>
                      <a:lnTo>
                        <a:pt x="578" y="465"/>
                      </a:lnTo>
                      <a:lnTo>
                        <a:pt x="509" y="440"/>
                      </a:lnTo>
                      <a:lnTo>
                        <a:pt x="415" y="394"/>
                      </a:lnTo>
                      <a:lnTo>
                        <a:pt x="346" y="417"/>
                      </a:lnTo>
                      <a:lnTo>
                        <a:pt x="277" y="46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" name="Freeform 74"/>
                <p:cNvSpPr>
                  <a:spLocks/>
                </p:cNvSpPr>
                <p:nvPr/>
              </p:nvSpPr>
              <p:spPr bwMode="auto">
                <a:xfrm>
                  <a:off x="5925" y="4610"/>
                  <a:ext cx="925" cy="1203"/>
                </a:xfrm>
                <a:custGeom>
                  <a:avLst/>
                  <a:gdLst>
                    <a:gd name="T0" fmla="*/ 693 w 925"/>
                    <a:gd name="T1" fmla="*/ 554 h 1203"/>
                    <a:gd name="T2" fmla="*/ 739 w 925"/>
                    <a:gd name="T3" fmla="*/ 508 h 1203"/>
                    <a:gd name="T4" fmla="*/ 808 w 925"/>
                    <a:gd name="T5" fmla="*/ 508 h 1203"/>
                    <a:gd name="T6" fmla="*/ 879 w 925"/>
                    <a:gd name="T7" fmla="*/ 554 h 1203"/>
                    <a:gd name="T8" fmla="*/ 925 w 925"/>
                    <a:gd name="T9" fmla="*/ 694 h 1203"/>
                    <a:gd name="T10" fmla="*/ 854 w 925"/>
                    <a:gd name="T11" fmla="*/ 763 h 1203"/>
                    <a:gd name="T12" fmla="*/ 831 w 925"/>
                    <a:gd name="T13" fmla="*/ 856 h 1203"/>
                    <a:gd name="T14" fmla="*/ 785 w 925"/>
                    <a:gd name="T15" fmla="*/ 902 h 1203"/>
                    <a:gd name="T16" fmla="*/ 693 w 925"/>
                    <a:gd name="T17" fmla="*/ 925 h 1203"/>
                    <a:gd name="T18" fmla="*/ 624 w 925"/>
                    <a:gd name="T19" fmla="*/ 994 h 1203"/>
                    <a:gd name="T20" fmla="*/ 647 w 925"/>
                    <a:gd name="T21" fmla="*/ 1042 h 1203"/>
                    <a:gd name="T22" fmla="*/ 670 w 925"/>
                    <a:gd name="T23" fmla="*/ 1180 h 1203"/>
                    <a:gd name="T24" fmla="*/ 578 w 925"/>
                    <a:gd name="T25" fmla="*/ 1203 h 1203"/>
                    <a:gd name="T26" fmla="*/ 509 w 925"/>
                    <a:gd name="T27" fmla="*/ 1111 h 1203"/>
                    <a:gd name="T28" fmla="*/ 509 w 925"/>
                    <a:gd name="T29" fmla="*/ 994 h 1203"/>
                    <a:gd name="T30" fmla="*/ 461 w 925"/>
                    <a:gd name="T31" fmla="*/ 994 h 1203"/>
                    <a:gd name="T32" fmla="*/ 323 w 925"/>
                    <a:gd name="T33" fmla="*/ 925 h 1203"/>
                    <a:gd name="T34" fmla="*/ 232 w 925"/>
                    <a:gd name="T35" fmla="*/ 809 h 1203"/>
                    <a:gd name="T36" fmla="*/ 140 w 925"/>
                    <a:gd name="T37" fmla="*/ 786 h 1203"/>
                    <a:gd name="T38" fmla="*/ 0 w 925"/>
                    <a:gd name="T39" fmla="*/ 763 h 1203"/>
                    <a:gd name="T40" fmla="*/ 69 w 925"/>
                    <a:gd name="T41" fmla="*/ 554 h 1203"/>
                    <a:gd name="T42" fmla="*/ 94 w 925"/>
                    <a:gd name="T43" fmla="*/ 278 h 1203"/>
                    <a:gd name="T44" fmla="*/ 117 w 925"/>
                    <a:gd name="T45" fmla="*/ 184 h 1203"/>
                    <a:gd name="T46" fmla="*/ 94 w 925"/>
                    <a:gd name="T47" fmla="*/ 92 h 1203"/>
                    <a:gd name="T48" fmla="*/ 209 w 925"/>
                    <a:gd name="T49" fmla="*/ 92 h 1203"/>
                    <a:gd name="T50" fmla="*/ 301 w 925"/>
                    <a:gd name="T51" fmla="*/ 0 h 1203"/>
                    <a:gd name="T52" fmla="*/ 392 w 925"/>
                    <a:gd name="T53" fmla="*/ 69 h 1203"/>
                    <a:gd name="T54" fmla="*/ 438 w 925"/>
                    <a:gd name="T55" fmla="*/ 69 h 1203"/>
                    <a:gd name="T56" fmla="*/ 461 w 925"/>
                    <a:gd name="T57" fmla="*/ 115 h 1203"/>
                    <a:gd name="T58" fmla="*/ 415 w 925"/>
                    <a:gd name="T59" fmla="*/ 207 h 1203"/>
                    <a:gd name="T60" fmla="*/ 392 w 925"/>
                    <a:gd name="T61" fmla="*/ 278 h 1203"/>
                    <a:gd name="T62" fmla="*/ 392 w 925"/>
                    <a:gd name="T63" fmla="*/ 324 h 1203"/>
                    <a:gd name="T64" fmla="*/ 438 w 925"/>
                    <a:gd name="T65" fmla="*/ 347 h 1203"/>
                    <a:gd name="T66" fmla="*/ 532 w 925"/>
                    <a:gd name="T67" fmla="*/ 416 h 1203"/>
                    <a:gd name="T68" fmla="*/ 624 w 925"/>
                    <a:gd name="T69" fmla="*/ 554 h 1203"/>
                    <a:gd name="T70" fmla="*/ 693 w 925"/>
                    <a:gd name="T71" fmla="*/ 554 h 1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25" h="1203">
                      <a:moveTo>
                        <a:pt x="693" y="554"/>
                      </a:moveTo>
                      <a:lnTo>
                        <a:pt x="739" y="508"/>
                      </a:lnTo>
                      <a:lnTo>
                        <a:pt x="808" y="508"/>
                      </a:lnTo>
                      <a:lnTo>
                        <a:pt x="879" y="554"/>
                      </a:lnTo>
                      <a:lnTo>
                        <a:pt x="925" y="694"/>
                      </a:lnTo>
                      <a:lnTo>
                        <a:pt x="854" y="763"/>
                      </a:lnTo>
                      <a:lnTo>
                        <a:pt x="831" y="856"/>
                      </a:lnTo>
                      <a:lnTo>
                        <a:pt x="785" y="902"/>
                      </a:lnTo>
                      <a:lnTo>
                        <a:pt x="693" y="925"/>
                      </a:lnTo>
                      <a:lnTo>
                        <a:pt x="624" y="994"/>
                      </a:lnTo>
                      <a:lnTo>
                        <a:pt x="647" y="1042"/>
                      </a:lnTo>
                      <a:lnTo>
                        <a:pt x="670" y="1180"/>
                      </a:lnTo>
                      <a:lnTo>
                        <a:pt x="578" y="1203"/>
                      </a:lnTo>
                      <a:lnTo>
                        <a:pt x="509" y="1111"/>
                      </a:lnTo>
                      <a:lnTo>
                        <a:pt x="509" y="994"/>
                      </a:lnTo>
                      <a:lnTo>
                        <a:pt x="461" y="994"/>
                      </a:lnTo>
                      <a:lnTo>
                        <a:pt x="323" y="925"/>
                      </a:lnTo>
                      <a:lnTo>
                        <a:pt x="232" y="809"/>
                      </a:lnTo>
                      <a:lnTo>
                        <a:pt x="140" y="786"/>
                      </a:lnTo>
                      <a:lnTo>
                        <a:pt x="0" y="763"/>
                      </a:lnTo>
                      <a:lnTo>
                        <a:pt x="69" y="554"/>
                      </a:lnTo>
                      <a:lnTo>
                        <a:pt x="94" y="278"/>
                      </a:lnTo>
                      <a:lnTo>
                        <a:pt x="117" y="184"/>
                      </a:lnTo>
                      <a:lnTo>
                        <a:pt x="94" y="92"/>
                      </a:lnTo>
                      <a:lnTo>
                        <a:pt x="209" y="92"/>
                      </a:lnTo>
                      <a:lnTo>
                        <a:pt x="301" y="0"/>
                      </a:lnTo>
                      <a:lnTo>
                        <a:pt x="392" y="69"/>
                      </a:lnTo>
                      <a:lnTo>
                        <a:pt x="438" y="69"/>
                      </a:lnTo>
                      <a:lnTo>
                        <a:pt x="461" y="115"/>
                      </a:lnTo>
                      <a:lnTo>
                        <a:pt x="415" y="207"/>
                      </a:lnTo>
                      <a:lnTo>
                        <a:pt x="392" y="278"/>
                      </a:lnTo>
                      <a:lnTo>
                        <a:pt x="392" y="324"/>
                      </a:lnTo>
                      <a:lnTo>
                        <a:pt x="438" y="347"/>
                      </a:lnTo>
                      <a:lnTo>
                        <a:pt x="532" y="416"/>
                      </a:lnTo>
                      <a:lnTo>
                        <a:pt x="624" y="554"/>
                      </a:lnTo>
                      <a:lnTo>
                        <a:pt x="693" y="55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" name="Freeform 75"/>
                <p:cNvSpPr>
                  <a:spLocks/>
                </p:cNvSpPr>
                <p:nvPr/>
              </p:nvSpPr>
              <p:spPr bwMode="auto">
                <a:xfrm>
                  <a:off x="5836" y="5373"/>
                  <a:ext cx="601" cy="417"/>
                </a:xfrm>
                <a:custGeom>
                  <a:avLst/>
                  <a:gdLst>
                    <a:gd name="T0" fmla="*/ 92 w 601"/>
                    <a:gd name="T1" fmla="*/ 0 h 417"/>
                    <a:gd name="T2" fmla="*/ 232 w 601"/>
                    <a:gd name="T3" fmla="*/ 23 h 417"/>
                    <a:gd name="T4" fmla="*/ 324 w 601"/>
                    <a:gd name="T5" fmla="*/ 46 h 417"/>
                    <a:gd name="T6" fmla="*/ 415 w 601"/>
                    <a:gd name="T7" fmla="*/ 162 h 417"/>
                    <a:gd name="T8" fmla="*/ 553 w 601"/>
                    <a:gd name="T9" fmla="*/ 231 h 417"/>
                    <a:gd name="T10" fmla="*/ 601 w 601"/>
                    <a:gd name="T11" fmla="*/ 231 h 417"/>
                    <a:gd name="T12" fmla="*/ 601 w 601"/>
                    <a:gd name="T13" fmla="*/ 348 h 417"/>
                    <a:gd name="T14" fmla="*/ 507 w 601"/>
                    <a:gd name="T15" fmla="*/ 417 h 417"/>
                    <a:gd name="T16" fmla="*/ 415 w 601"/>
                    <a:gd name="T17" fmla="*/ 417 h 417"/>
                    <a:gd name="T18" fmla="*/ 278 w 601"/>
                    <a:gd name="T19" fmla="*/ 394 h 417"/>
                    <a:gd name="T20" fmla="*/ 92 w 601"/>
                    <a:gd name="T21" fmla="*/ 371 h 417"/>
                    <a:gd name="T22" fmla="*/ 46 w 601"/>
                    <a:gd name="T23" fmla="*/ 279 h 417"/>
                    <a:gd name="T24" fmla="*/ 23 w 601"/>
                    <a:gd name="T25" fmla="*/ 231 h 417"/>
                    <a:gd name="T26" fmla="*/ 23 w 601"/>
                    <a:gd name="T27" fmla="*/ 162 h 417"/>
                    <a:gd name="T28" fmla="*/ 0 w 601"/>
                    <a:gd name="T29" fmla="*/ 93 h 417"/>
                    <a:gd name="T30" fmla="*/ 23 w 601"/>
                    <a:gd name="T31" fmla="*/ 0 h 417"/>
                    <a:gd name="T32" fmla="*/ 92 w 601"/>
                    <a:gd name="T33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1" h="417">
                      <a:moveTo>
                        <a:pt x="92" y="0"/>
                      </a:moveTo>
                      <a:lnTo>
                        <a:pt x="232" y="23"/>
                      </a:lnTo>
                      <a:lnTo>
                        <a:pt x="324" y="46"/>
                      </a:lnTo>
                      <a:lnTo>
                        <a:pt x="415" y="162"/>
                      </a:lnTo>
                      <a:lnTo>
                        <a:pt x="553" y="231"/>
                      </a:lnTo>
                      <a:lnTo>
                        <a:pt x="601" y="231"/>
                      </a:lnTo>
                      <a:lnTo>
                        <a:pt x="601" y="348"/>
                      </a:lnTo>
                      <a:lnTo>
                        <a:pt x="507" y="417"/>
                      </a:lnTo>
                      <a:lnTo>
                        <a:pt x="415" y="417"/>
                      </a:lnTo>
                      <a:lnTo>
                        <a:pt x="278" y="394"/>
                      </a:lnTo>
                      <a:lnTo>
                        <a:pt x="92" y="371"/>
                      </a:lnTo>
                      <a:lnTo>
                        <a:pt x="46" y="279"/>
                      </a:lnTo>
                      <a:lnTo>
                        <a:pt x="23" y="231"/>
                      </a:lnTo>
                      <a:lnTo>
                        <a:pt x="23" y="162"/>
                      </a:lnTo>
                      <a:lnTo>
                        <a:pt x="0" y="93"/>
                      </a:lnTo>
                      <a:lnTo>
                        <a:pt x="23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" name="Freeform 76"/>
                <p:cNvSpPr>
                  <a:spLocks/>
                </p:cNvSpPr>
                <p:nvPr/>
              </p:nvSpPr>
              <p:spPr bwMode="auto">
                <a:xfrm>
                  <a:off x="5509" y="5744"/>
                  <a:ext cx="808" cy="531"/>
                </a:xfrm>
                <a:custGeom>
                  <a:avLst/>
                  <a:gdLst>
                    <a:gd name="T0" fmla="*/ 255 w 808"/>
                    <a:gd name="T1" fmla="*/ 485 h 531"/>
                    <a:gd name="T2" fmla="*/ 115 w 808"/>
                    <a:gd name="T3" fmla="*/ 462 h 531"/>
                    <a:gd name="T4" fmla="*/ 69 w 808"/>
                    <a:gd name="T5" fmla="*/ 347 h 531"/>
                    <a:gd name="T6" fmla="*/ 0 w 808"/>
                    <a:gd name="T7" fmla="*/ 253 h 531"/>
                    <a:gd name="T8" fmla="*/ 163 w 808"/>
                    <a:gd name="T9" fmla="*/ 161 h 531"/>
                    <a:gd name="T10" fmla="*/ 278 w 808"/>
                    <a:gd name="T11" fmla="*/ 92 h 531"/>
                    <a:gd name="T12" fmla="*/ 416 w 808"/>
                    <a:gd name="T13" fmla="*/ 0 h 531"/>
                    <a:gd name="T14" fmla="*/ 602 w 808"/>
                    <a:gd name="T15" fmla="*/ 23 h 531"/>
                    <a:gd name="T16" fmla="*/ 739 w 808"/>
                    <a:gd name="T17" fmla="*/ 46 h 531"/>
                    <a:gd name="T18" fmla="*/ 694 w 808"/>
                    <a:gd name="T19" fmla="*/ 115 h 531"/>
                    <a:gd name="T20" fmla="*/ 739 w 808"/>
                    <a:gd name="T21" fmla="*/ 161 h 531"/>
                    <a:gd name="T22" fmla="*/ 739 w 808"/>
                    <a:gd name="T23" fmla="*/ 324 h 531"/>
                    <a:gd name="T24" fmla="*/ 808 w 808"/>
                    <a:gd name="T25" fmla="*/ 347 h 531"/>
                    <a:gd name="T26" fmla="*/ 717 w 808"/>
                    <a:gd name="T27" fmla="*/ 462 h 531"/>
                    <a:gd name="T28" fmla="*/ 602 w 808"/>
                    <a:gd name="T29" fmla="*/ 531 h 531"/>
                    <a:gd name="T30" fmla="*/ 579 w 808"/>
                    <a:gd name="T31" fmla="*/ 439 h 531"/>
                    <a:gd name="T32" fmla="*/ 485 w 808"/>
                    <a:gd name="T33" fmla="*/ 416 h 531"/>
                    <a:gd name="T34" fmla="*/ 370 w 808"/>
                    <a:gd name="T35" fmla="*/ 439 h 531"/>
                    <a:gd name="T36" fmla="*/ 255 w 808"/>
                    <a:gd name="T37" fmla="*/ 485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08" h="531">
                      <a:moveTo>
                        <a:pt x="255" y="485"/>
                      </a:moveTo>
                      <a:lnTo>
                        <a:pt x="115" y="462"/>
                      </a:lnTo>
                      <a:lnTo>
                        <a:pt x="69" y="347"/>
                      </a:lnTo>
                      <a:lnTo>
                        <a:pt x="0" y="253"/>
                      </a:lnTo>
                      <a:lnTo>
                        <a:pt x="163" y="161"/>
                      </a:lnTo>
                      <a:lnTo>
                        <a:pt x="278" y="92"/>
                      </a:lnTo>
                      <a:lnTo>
                        <a:pt x="416" y="0"/>
                      </a:lnTo>
                      <a:lnTo>
                        <a:pt x="602" y="23"/>
                      </a:lnTo>
                      <a:lnTo>
                        <a:pt x="739" y="46"/>
                      </a:lnTo>
                      <a:lnTo>
                        <a:pt x="694" y="115"/>
                      </a:lnTo>
                      <a:lnTo>
                        <a:pt x="739" y="161"/>
                      </a:lnTo>
                      <a:lnTo>
                        <a:pt x="739" y="324"/>
                      </a:lnTo>
                      <a:lnTo>
                        <a:pt x="808" y="347"/>
                      </a:lnTo>
                      <a:lnTo>
                        <a:pt x="717" y="462"/>
                      </a:lnTo>
                      <a:lnTo>
                        <a:pt x="602" y="531"/>
                      </a:lnTo>
                      <a:lnTo>
                        <a:pt x="579" y="439"/>
                      </a:lnTo>
                      <a:lnTo>
                        <a:pt x="485" y="416"/>
                      </a:lnTo>
                      <a:lnTo>
                        <a:pt x="370" y="439"/>
                      </a:lnTo>
                      <a:lnTo>
                        <a:pt x="255" y="48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" name="Freeform 77"/>
                <p:cNvSpPr>
                  <a:spLocks/>
                </p:cNvSpPr>
                <p:nvPr/>
              </p:nvSpPr>
              <p:spPr bwMode="auto">
                <a:xfrm>
                  <a:off x="6203" y="5721"/>
                  <a:ext cx="716" cy="416"/>
                </a:xfrm>
                <a:custGeom>
                  <a:avLst/>
                  <a:gdLst>
                    <a:gd name="T0" fmla="*/ 45 w 716"/>
                    <a:gd name="T1" fmla="*/ 69 h 416"/>
                    <a:gd name="T2" fmla="*/ 137 w 716"/>
                    <a:gd name="T3" fmla="*/ 69 h 416"/>
                    <a:gd name="T4" fmla="*/ 231 w 716"/>
                    <a:gd name="T5" fmla="*/ 0 h 416"/>
                    <a:gd name="T6" fmla="*/ 300 w 716"/>
                    <a:gd name="T7" fmla="*/ 92 h 416"/>
                    <a:gd name="T8" fmla="*/ 392 w 716"/>
                    <a:gd name="T9" fmla="*/ 69 h 416"/>
                    <a:gd name="T10" fmla="*/ 507 w 716"/>
                    <a:gd name="T11" fmla="*/ 161 h 416"/>
                    <a:gd name="T12" fmla="*/ 601 w 716"/>
                    <a:gd name="T13" fmla="*/ 115 h 416"/>
                    <a:gd name="T14" fmla="*/ 693 w 716"/>
                    <a:gd name="T15" fmla="*/ 115 h 416"/>
                    <a:gd name="T16" fmla="*/ 716 w 716"/>
                    <a:gd name="T17" fmla="*/ 347 h 416"/>
                    <a:gd name="T18" fmla="*/ 647 w 716"/>
                    <a:gd name="T19" fmla="*/ 370 h 416"/>
                    <a:gd name="T20" fmla="*/ 601 w 716"/>
                    <a:gd name="T21" fmla="*/ 416 h 416"/>
                    <a:gd name="T22" fmla="*/ 530 w 716"/>
                    <a:gd name="T23" fmla="*/ 370 h 416"/>
                    <a:gd name="T24" fmla="*/ 461 w 716"/>
                    <a:gd name="T25" fmla="*/ 370 h 416"/>
                    <a:gd name="T26" fmla="*/ 346 w 716"/>
                    <a:gd name="T27" fmla="*/ 393 h 416"/>
                    <a:gd name="T28" fmla="*/ 254 w 716"/>
                    <a:gd name="T29" fmla="*/ 416 h 416"/>
                    <a:gd name="T30" fmla="*/ 114 w 716"/>
                    <a:gd name="T31" fmla="*/ 370 h 416"/>
                    <a:gd name="T32" fmla="*/ 45 w 716"/>
                    <a:gd name="T33" fmla="*/ 347 h 416"/>
                    <a:gd name="T34" fmla="*/ 45 w 716"/>
                    <a:gd name="T35" fmla="*/ 184 h 416"/>
                    <a:gd name="T36" fmla="*/ 0 w 716"/>
                    <a:gd name="T37" fmla="*/ 138 h 416"/>
                    <a:gd name="T38" fmla="*/ 45 w 716"/>
                    <a:gd name="T39" fmla="*/ 69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16" h="416">
                      <a:moveTo>
                        <a:pt x="45" y="69"/>
                      </a:moveTo>
                      <a:lnTo>
                        <a:pt x="137" y="69"/>
                      </a:lnTo>
                      <a:lnTo>
                        <a:pt x="231" y="0"/>
                      </a:lnTo>
                      <a:lnTo>
                        <a:pt x="300" y="92"/>
                      </a:lnTo>
                      <a:lnTo>
                        <a:pt x="392" y="69"/>
                      </a:lnTo>
                      <a:lnTo>
                        <a:pt x="507" y="161"/>
                      </a:lnTo>
                      <a:lnTo>
                        <a:pt x="601" y="115"/>
                      </a:lnTo>
                      <a:lnTo>
                        <a:pt x="693" y="115"/>
                      </a:lnTo>
                      <a:lnTo>
                        <a:pt x="716" y="347"/>
                      </a:lnTo>
                      <a:lnTo>
                        <a:pt x="647" y="370"/>
                      </a:lnTo>
                      <a:lnTo>
                        <a:pt x="601" y="416"/>
                      </a:lnTo>
                      <a:lnTo>
                        <a:pt x="530" y="370"/>
                      </a:lnTo>
                      <a:lnTo>
                        <a:pt x="461" y="370"/>
                      </a:lnTo>
                      <a:lnTo>
                        <a:pt x="346" y="393"/>
                      </a:lnTo>
                      <a:lnTo>
                        <a:pt x="254" y="416"/>
                      </a:lnTo>
                      <a:lnTo>
                        <a:pt x="114" y="370"/>
                      </a:lnTo>
                      <a:lnTo>
                        <a:pt x="45" y="347"/>
                      </a:lnTo>
                      <a:lnTo>
                        <a:pt x="45" y="184"/>
                      </a:lnTo>
                      <a:lnTo>
                        <a:pt x="0" y="138"/>
                      </a:lnTo>
                      <a:lnTo>
                        <a:pt x="45" y="6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" name="Freeform 78"/>
                <p:cNvSpPr>
                  <a:spLocks/>
                </p:cNvSpPr>
                <p:nvPr/>
              </p:nvSpPr>
              <p:spPr bwMode="auto">
                <a:xfrm>
                  <a:off x="4282" y="4679"/>
                  <a:ext cx="579" cy="508"/>
                </a:xfrm>
                <a:custGeom>
                  <a:avLst/>
                  <a:gdLst>
                    <a:gd name="T0" fmla="*/ 115 w 579"/>
                    <a:gd name="T1" fmla="*/ 439 h 508"/>
                    <a:gd name="T2" fmla="*/ 115 w 579"/>
                    <a:gd name="T3" fmla="*/ 370 h 508"/>
                    <a:gd name="T4" fmla="*/ 23 w 579"/>
                    <a:gd name="T5" fmla="*/ 370 h 508"/>
                    <a:gd name="T6" fmla="*/ 0 w 579"/>
                    <a:gd name="T7" fmla="*/ 416 h 508"/>
                    <a:gd name="T8" fmla="*/ 0 w 579"/>
                    <a:gd name="T9" fmla="*/ 324 h 508"/>
                    <a:gd name="T10" fmla="*/ 69 w 579"/>
                    <a:gd name="T11" fmla="*/ 232 h 508"/>
                    <a:gd name="T12" fmla="*/ 69 w 579"/>
                    <a:gd name="T13" fmla="*/ 138 h 508"/>
                    <a:gd name="T14" fmla="*/ 69 w 579"/>
                    <a:gd name="T15" fmla="*/ 23 h 508"/>
                    <a:gd name="T16" fmla="*/ 255 w 579"/>
                    <a:gd name="T17" fmla="*/ 23 h 508"/>
                    <a:gd name="T18" fmla="*/ 370 w 579"/>
                    <a:gd name="T19" fmla="*/ 0 h 508"/>
                    <a:gd name="T20" fmla="*/ 554 w 579"/>
                    <a:gd name="T21" fmla="*/ 0 h 508"/>
                    <a:gd name="T22" fmla="*/ 531 w 579"/>
                    <a:gd name="T23" fmla="*/ 92 h 508"/>
                    <a:gd name="T24" fmla="*/ 579 w 579"/>
                    <a:gd name="T25" fmla="*/ 138 h 508"/>
                    <a:gd name="T26" fmla="*/ 508 w 579"/>
                    <a:gd name="T27" fmla="*/ 209 h 508"/>
                    <a:gd name="T28" fmla="*/ 439 w 579"/>
                    <a:gd name="T29" fmla="*/ 209 h 508"/>
                    <a:gd name="T30" fmla="*/ 347 w 579"/>
                    <a:gd name="T31" fmla="*/ 209 h 508"/>
                    <a:gd name="T32" fmla="*/ 255 w 579"/>
                    <a:gd name="T33" fmla="*/ 278 h 508"/>
                    <a:gd name="T34" fmla="*/ 255 w 579"/>
                    <a:gd name="T35" fmla="*/ 370 h 508"/>
                    <a:gd name="T36" fmla="*/ 370 w 579"/>
                    <a:gd name="T37" fmla="*/ 439 h 508"/>
                    <a:gd name="T38" fmla="*/ 370 w 579"/>
                    <a:gd name="T39" fmla="*/ 485 h 508"/>
                    <a:gd name="T40" fmla="*/ 232 w 579"/>
                    <a:gd name="T41" fmla="*/ 508 h 508"/>
                    <a:gd name="T42" fmla="*/ 46 w 579"/>
                    <a:gd name="T43" fmla="*/ 508 h 508"/>
                    <a:gd name="T44" fmla="*/ 115 w 579"/>
                    <a:gd name="T45" fmla="*/ 439 h 5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9" h="508">
                      <a:moveTo>
                        <a:pt x="115" y="439"/>
                      </a:moveTo>
                      <a:lnTo>
                        <a:pt x="115" y="370"/>
                      </a:lnTo>
                      <a:lnTo>
                        <a:pt x="23" y="370"/>
                      </a:lnTo>
                      <a:lnTo>
                        <a:pt x="0" y="416"/>
                      </a:lnTo>
                      <a:lnTo>
                        <a:pt x="0" y="324"/>
                      </a:lnTo>
                      <a:lnTo>
                        <a:pt x="69" y="232"/>
                      </a:lnTo>
                      <a:lnTo>
                        <a:pt x="69" y="138"/>
                      </a:lnTo>
                      <a:lnTo>
                        <a:pt x="69" y="23"/>
                      </a:lnTo>
                      <a:lnTo>
                        <a:pt x="255" y="23"/>
                      </a:lnTo>
                      <a:lnTo>
                        <a:pt x="370" y="0"/>
                      </a:lnTo>
                      <a:lnTo>
                        <a:pt x="554" y="0"/>
                      </a:lnTo>
                      <a:lnTo>
                        <a:pt x="531" y="92"/>
                      </a:lnTo>
                      <a:lnTo>
                        <a:pt x="579" y="138"/>
                      </a:lnTo>
                      <a:lnTo>
                        <a:pt x="508" y="209"/>
                      </a:lnTo>
                      <a:lnTo>
                        <a:pt x="439" y="209"/>
                      </a:lnTo>
                      <a:lnTo>
                        <a:pt x="347" y="209"/>
                      </a:lnTo>
                      <a:lnTo>
                        <a:pt x="255" y="278"/>
                      </a:lnTo>
                      <a:lnTo>
                        <a:pt x="255" y="370"/>
                      </a:lnTo>
                      <a:lnTo>
                        <a:pt x="370" y="439"/>
                      </a:lnTo>
                      <a:lnTo>
                        <a:pt x="370" y="485"/>
                      </a:lnTo>
                      <a:lnTo>
                        <a:pt x="232" y="508"/>
                      </a:lnTo>
                      <a:lnTo>
                        <a:pt x="46" y="508"/>
                      </a:lnTo>
                      <a:lnTo>
                        <a:pt x="115" y="4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" name="Freeform 79"/>
                <p:cNvSpPr>
                  <a:spLocks/>
                </p:cNvSpPr>
                <p:nvPr/>
              </p:nvSpPr>
              <p:spPr bwMode="auto">
                <a:xfrm>
                  <a:off x="3661" y="4702"/>
                  <a:ext cx="693" cy="301"/>
                </a:xfrm>
                <a:custGeom>
                  <a:avLst/>
                  <a:gdLst>
                    <a:gd name="T0" fmla="*/ 693 w 693"/>
                    <a:gd name="T1" fmla="*/ 209 h 301"/>
                    <a:gd name="T2" fmla="*/ 624 w 693"/>
                    <a:gd name="T3" fmla="*/ 301 h 301"/>
                    <a:gd name="T4" fmla="*/ 509 w 693"/>
                    <a:gd name="T5" fmla="*/ 161 h 301"/>
                    <a:gd name="T6" fmla="*/ 464 w 693"/>
                    <a:gd name="T7" fmla="*/ 255 h 301"/>
                    <a:gd name="T8" fmla="*/ 392 w 693"/>
                    <a:gd name="T9" fmla="*/ 209 h 301"/>
                    <a:gd name="T10" fmla="*/ 323 w 693"/>
                    <a:gd name="T11" fmla="*/ 232 h 301"/>
                    <a:gd name="T12" fmla="*/ 232 w 693"/>
                    <a:gd name="T13" fmla="*/ 278 h 301"/>
                    <a:gd name="T14" fmla="*/ 232 w 693"/>
                    <a:gd name="T15" fmla="*/ 92 h 301"/>
                    <a:gd name="T16" fmla="*/ 48 w 693"/>
                    <a:gd name="T17" fmla="*/ 186 h 301"/>
                    <a:gd name="T18" fmla="*/ 0 w 693"/>
                    <a:gd name="T19" fmla="*/ 186 h 301"/>
                    <a:gd name="T20" fmla="*/ 48 w 693"/>
                    <a:gd name="T21" fmla="*/ 92 h 301"/>
                    <a:gd name="T22" fmla="*/ 94 w 693"/>
                    <a:gd name="T23" fmla="*/ 0 h 301"/>
                    <a:gd name="T24" fmla="*/ 415 w 693"/>
                    <a:gd name="T25" fmla="*/ 0 h 301"/>
                    <a:gd name="T26" fmla="*/ 693 w 693"/>
                    <a:gd name="T27" fmla="*/ 0 h 301"/>
                    <a:gd name="T28" fmla="*/ 693 w 693"/>
                    <a:gd name="T29" fmla="*/ 115 h 301"/>
                    <a:gd name="T30" fmla="*/ 693 w 693"/>
                    <a:gd name="T31" fmla="*/ 20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93" h="301">
                      <a:moveTo>
                        <a:pt x="693" y="209"/>
                      </a:moveTo>
                      <a:lnTo>
                        <a:pt x="624" y="301"/>
                      </a:lnTo>
                      <a:lnTo>
                        <a:pt x="509" y="161"/>
                      </a:lnTo>
                      <a:lnTo>
                        <a:pt x="464" y="255"/>
                      </a:lnTo>
                      <a:lnTo>
                        <a:pt x="392" y="209"/>
                      </a:lnTo>
                      <a:lnTo>
                        <a:pt x="323" y="232"/>
                      </a:lnTo>
                      <a:lnTo>
                        <a:pt x="232" y="278"/>
                      </a:lnTo>
                      <a:lnTo>
                        <a:pt x="232" y="92"/>
                      </a:lnTo>
                      <a:lnTo>
                        <a:pt x="48" y="186"/>
                      </a:lnTo>
                      <a:lnTo>
                        <a:pt x="0" y="186"/>
                      </a:lnTo>
                      <a:lnTo>
                        <a:pt x="48" y="92"/>
                      </a:lnTo>
                      <a:lnTo>
                        <a:pt x="94" y="0"/>
                      </a:lnTo>
                      <a:lnTo>
                        <a:pt x="415" y="0"/>
                      </a:lnTo>
                      <a:lnTo>
                        <a:pt x="693" y="0"/>
                      </a:lnTo>
                      <a:lnTo>
                        <a:pt x="693" y="115"/>
                      </a:lnTo>
                      <a:lnTo>
                        <a:pt x="693" y="20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" name="Freeform 80"/>
                <p:cNvSpPr>
                  <a:spLocks/>
                </p:cNvSpPr>
                <p:nvPr/>
              </p:nvSpPr>
              <p:spPr bwMode="auto">
                <a:xfrm>
                  <a:off x="2950" y="4564"/>
                  <a:ext cx="808" cy="370"/>
                </a:xfrm>
                <a:custGeom>
                  <a:avLst/>
                  <a:gdLst>
                    <a:gd name="T0" fmla="*/ 229 w 808"/>
                    <a:gd name="T1" fmla="*/ 23 h 370"/>
                    <a:gd name="T2" fmla="*/ 229 w 808"/>
                    <a:gd name="T3" fmla="*/ 92 h 370"/>
                    <a:gd name="T4" fmla="*/ 275 w 808"/>
                    <a:gd name="T5" fmla="*/ 23 h 370"/>
                    <a:gd name="T6" fmla="*/ 321 w 808"/>
                    <a:gd name="T7" fmla="*/ 0 h 370"/>
                    <a:gd name="T8" fmla="*/ 367 w 808"/>
                    <a:gd name="T9" fmla="*/ 138 h 370"/>
                    <a:gd name="T10" fmla="*/ 438 w 808"/>
                    <a:gd name="T11" fmla="*/ 138 h 370"/>
                    <a:gd name="T12" fmla="*/ 461 w 808"/>
                    <a:gd name="T13" fmla="*/ 92 h 370"/>
                    <a:gd name="T14" fmla="*/ 576 w 808"/>
                    <a:gd name="T15" fmla="*/ 138 h 370"/>
                    <a:gd name="T16" fmla="*/ 622 w 808"/>
                    <a:gd name="T17" fmla="*/ 184 h 370"/>
                    <a:gd name="T18" fmla="*/ 622 w 808"/>
                    <a:gd name="T19" fmla="*/ 253 h 370"/>
                    <a:gd name="T20" fmla="*/ 668 w 808"/>
                    <a:gd name="T21" fmla="*/ 207 h 370"/>
                    <a:gd name="T22" fmla="*/ 714 w 808"/>
                    <a:gd name="T23" fmla="*/ 138 h 370"/>
                    <a:gd name="T24" fmla="*/ 808 w 808"/>
                    <a:gd name="T25" fmla="*/ 138 h 370"/>
                    <a:gd name="T26" fmla="*/ 762 w 808"/>
                    <a:gd name="T27" fmla="*/ 230 h 370"/>
                    <a:gd name="T28" fmla="*/ 714 w 808"/>
                    <a:gd name="T29" fmla="*/ 324 h 370"/>
                    <a:gd name="T30" fmla="*/ 622 w 808"/>
                    <a:gd name="T31" fmla="*/ 347 h 370"/>
                    <a:gd name="T32" fmla="*/ 484 w 808"/>
                    <a:gd name="T33" fmla="*/ 324 h 370"/>
                    <a:gd name="T34" fmla="*/ 461 w 808"/>
                    <a:gd name="T35" fmla="*/ 370 h 370"/>
                    <a:gd name="T36" fmla="*/ 367 w 808"/>
                    <a:gd name="T37" fmla="*/ 347 h 370"/>
                    <a:gd name="T38" fmla="*/ 321 w 808"/>
                    <a:gd name="T39" fmla="*/ 299 h 370"/>
                    <a:gd name="T40" fmla="*/ 160 w 808"/>
                    <a:gd name="T41" fmla="*/ 324 h 370"/>
                    <a:gd name="T42" fmla="*/ 0 w 808"/>
                    <a:gd name="T43" fmla="*/ 299 h 370"/>
                    <a:gd name="T44" fmla="*/ 0 w 808"/>
                    <a:gd name="T45" fmla="*/ 207 h 370"/>
                    <a:gd name="T46" fmla="*/ 23 w 808"/>
                    <a:gd name="T47" fmla="*/ 138 h 370"/>
                    <a:gd name="T48" fmla="*/ 0 w 808"/>
                    <a:gd name="T49" fmla="*/ 46 h 370"/>
                    <a:gd name="T50" fmla="*/ 46 w 808"/>
                    <a:gd name="T51" fmla="*/ 23 h 370"/>
                    <a:gd name="T52" fmla="*/ 91 w 808"/>
                    <a:gd name="T53" fmla="*/ 138 h 370"/>
                    <a:gd name="T54" fmla="*/ 137 w 808"/>
                    <a:gd name="T55" fmla="*/ 23 h 370"/>
                    <a:gd name="T56" fmla="*/ 229 w 808"/>
                    <a:gd name="T57" fmla="*/ 2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8" h="370">
                      <a:moveTo>
                        <a:pt x="229" y="23"/>
                      </a:moveTo>
                      <a:lnTo>
                        <a:pt x="229" y="92"/>
                      </a:lnTo>
                      <a:lnTo>
                        <a:pt x="275" y="23"/>
                      </a:lnTo>
                      <a:lnTo>
                        <a:pt x="321" y="0"/>
                      </a:lnTo>
                      <a:lnTo>
                        <a:pt x="367" y="138"/>
                      </a:lnTo>
                      <a:lnTo>
                        <a:pt x="438" y="138"/>
                      </a:lnTo>
                      <a:lnTo>
                        <a:pt x="461" y="92"/>
                      </a:lnTo>
                      <a:lnTo>
                        <a:pt x="576" y="138"/>
                      </a:lnTo>
                      <a:lnTo>
                        <a:pt x="622" y="184"/>
                      </a:lnTo>
                      <a:lnTo>
                        <a:pt x="622" y="253"/>
                      </a:lnTo>
                      <a:lnTo>
                        <a:pt x="668" y="207"/>
                      </a:lnTo>
                      <a:lnTo>
                        <a:pt x="714" y="138"/>
                      </a:lnTo>
                      <a:lnTo>
                        <a:pt x="808" y="138"/>
                      </a:lnTo>
                      <a:lnTo>
                        <a:pt x="762" y="230"/>
                      </a:lnTo>
                      <a:lnTo>
                        <a:pt x="714" y="324"/>
                      </a:lnTo>
                      <a:lnTo>
                        <a:pt x="622" y="347"/>
                      </a:lnTo>
                      <a:lnTo>
                        <a:pt x="484" y="324"/>
                      </a:lnTo>
                      <a:lnTo>
                        <a:pt x="461" y="370"/>
                      </a:lnTo>
                      <a:lnTo>
                        <a:pt x="367" y="347"/>
                      </a:lnTo>
                      <a:lnTo>
                        <a:pt x="321" y="299"/>
                      </a:lnTo>
                      <a:lnTo>
                        <a:pt x="160" y="324"/>
                      </a:lnTo>
                      <a:lnTo>
                        <a:pt x="0" y="299"/>
                      </a:lnTo>
                      <a:lnTo>
                        <a:pt x="0" y="207"/>
                      </a:lnTo>
                      <a:lnTo>
                        <a:pt x="23" y="138"/>
                      </a:lnTo>
                      <a:lnTo>
                        <a:pt x="0" y="46"/>
                      </a:lnTo>
                      <a:lnTo>
                        <a:pt x="46" y="23"/>
                      </a:lnTo>
                      <a:lnTo>
                        <a:pt x="91" y="138"/>
                      </a:lnTo>
                      <a:lnTo>
                        <a:pt x="137" y="23"/>
                      </a:lnTo>
                      <a:lnTo>
                        <a:pt x="229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" name="Freeform 81"/>
                <p:cNvSpPr>
                  <a:spLocks/>
                </p:cNvSpPr>
                <p:nvPr/>
              </p:nvSpPr>
              <p:spPr bwMode="auto">
                <a:xfrm>
                  <a:off x="1929" y="4610"/>
                  <a:ext cx="1018" cy="370"/>
                </a:xfrm>
                <a:custGeom>
                  <a:avLst/>
                  <a:gdLst>
                    <a:gd name="T0" fmla="*/ 625 w 1018"/>
                    <a:gd name="T1" fmla="*/ 253 h 370"/>
                    <a:gd name="T2" fmla="*/ 648 w 1018"/>
                    <a:gd name="T3" fmla="*/ 184 h 370"/>
                    <a:gd name="T4" fmla="*/ 554 w 1018"/>
                    <a:gd name="T5" fmla="*/ 138 h 370"/>
                    <a:gd name="T6" fmla="*/ 255 w 1018"/>
                    <a:gd name="T7" fmla="*/ 138 h 370"/>
                    <a:gd name="T8" fmla="*/ 255 w 1018"/>
                    <a:gd name="T9" fmla="*/ 184 h 370"/>
                    <a:gd name="T10" fmla="*/ 23 w 1018"/>
                    <a:gd name="T11" fmla="*/ 184 h 370"/>
                    <a:gd name="T12" fmla="*/ 0 w 1018"/>
                    <a:gd name="T13" fmla="*/ 138 h 370"/>
                    <a:gd name="T14" fmla="*/ 115 w 1018"/>
                    <a:gd name="T15" fmla="*/ 92 h 370"/>
                    <a:gd name="T16" fmla="*/ 255 w 1018"/>
                    <a:gd name="T17" fmla="*/ 69 h 370"/>
                    <a:gd name="T18" fmla="*/ 370 w 1018"/>
                    <a:gd name="T19" fmla="*/ 69 h 370"/>
                    <a:gd name="T20" fmla="*/ 554 w 1018"/>
                    <a:gd name="T21" fmla="*/ 46 h 370"/>
                    <a:gd name="T22" fmla="*/ 717 w 1018"/>
                    <a:gd name="T23" fmla="*/ 0 h 370"/>
                    <a:gd name="T24" fmla="*/ 786 w 1018"/>
                    <a:gd name="T25" fmla="*/ 0 h 370"/>
                    <a:gd name="T26" fmla="*/ 809 w 1018"/>
                    <a:gd name="T27" fmla="*/ 23 h 370"/>
                    <a:gd name="T28" fmla="*/ 809 w 1018"/>
                    <a:gd name="T29" fmla="*/ 92 h 370"/>
                    <a:gd name="T30" fmla="*/ 900 w 1018"/>
                    <a:gd name="T31" fmla="*/ 46 h 370"/>
                    <a:gd name="T32" fmla="*/ 969 w 1018"/>
                    <a:gd name="T33" fmla="*/ 161 h 370"/>
                    <a:gd name="T34" fmla="*/ 1018 w 1018"/>
                    <a:gd name="T35" fmla="*/ 161 h 370"/>
                    <a:gd name="T36" fmla="*/ 1018 w 1018"/>
                    <a:gd name="T37" fmla="*/ 253 h 370"/>
                    <a:gd name="T38" fmla="*/ 946 w 1018"/>
                    <a:gd name="T39" fmla="*/ 301 h 370"/>
                    <a:gd name="T40" fmla="*/ 878 w 1018"/>
                    <a:gd name="T41" fmla="*/ 301 h 370"/>
                    <a:gd name="T42" fmla="*/ 809 w 1018"/>
                    <a:gd name="T43" fmla="*/ 347 h 370"/>
                    <a:gd name="T44" fmla="*/ 740 w 1018"/>
                    <a:gd name="T45" fmla="*/ 347 h 370"/>
                    <a:gd name="T46" fmla="*/ 648 w 1018"/>
                    <a:gd name="T47" fmla="*/ 370 h 370"/>
                    <a:gd name="T48" fmla="*/ 531 w 1018"/>
                    <a:gd name="T49" fmla="*/ 324 h 370"/>
                    <a:gd name="T50" fmla="*/ 554 w 1018"/>
                    <a:gd name="T51" fmla="*/ 253 h 370"/>
                    <a:gd name="T52" fmla="*/ 600 w 1018"/>
                    <a:gd name="T53" fmla="*/ 278 h 370"/>
                    <a:gd name="T54" fmla="*/ 625 w 1018"/>
                    <a:gd name="T55" fmla="*/ 253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18" h="370">
                      <a:moveTo>
                        <a:pt x="625" y="253"/>
                      </a:moveTo>
                      <a:lnTo>
                        <a:pt x="648" y="184"/>
                      </a:lnTo>
                      <a:lnTo>
                        <a:pt x="554" y="138"/>
                      </a:lnTo>
                      <a:lnTo>
                        <a:pt x="255" y="138"/>
                      </a:lnTo>
                      <a:lnTo>
                        <a:pt x="255" y="184"/>
                      </a:lnTo>
                      <a:lnTo>
                        <a:pt x="23" y="184"/>
                      </a:lnTo>
                      <a:lnTo>
                        <a:pt x="0" y="138"/>
                      </a:lnTo>
                      <a:lnTo>
                        <a:pt x="115" y="92"/>
                      </a:lnTo>
                      <a:lnTo>
                        <a:pt x="255" y="69"/>
                      </a:lnTo>
                      <a:lnTo>
                        <a:pt x="370" y="69"/>
                      </a:lnTo>
                      <a:lnTo>
                        <a:pt x="554" y="46"/>
                      </a:lnTo>
                      <a:lnTo>
                        <a:pt x="717" y="0"/>
                      </a:lnTo>
                      <a:lnTo>
                        <a:pt x="786" y="0"/>
                      </a:lnTo>
                      <a:lnTo>
                        <a:pt x="809" y="23"/>
                      </a:lnTo>
                      <a:lnTo>
                        <a:pt x="809" y="92"/>
                      </a:lnTo>
                      <a:lnTo>
                        <a:pt x="900" y="46"/>
                      </a:lnTo>
                      <a:lnTo>
                        <a:pt x="969" y="161"/>
                      </a:lnTo>
                      <a:lnTo>
                        <a:pt x="1018" y="161"/>
                      </a:lnTo>
                      <a:lnTo>
                        <a:pt x="1018" y="253"/>
                      </a:lnTo>
                      <a:lnTo>
                        <a:pt x="946" y="301"/>
                      </a:lnTo>
                      <a:lnTo>
                        <a:pt x="878" y="301"/>
                      </a:lnTo>
                      <a:lnTo>
                        <a:pt x="809" y="347"/>
                      </a:lnTo>
                      <a:lnTo>
                        <a:pt x="740" y="347"/>
                      </a:lnTo>
                      <a:lnTo>
                        <a:pt x="648" y="370"/>
                      </a:lnTo>
                      <a:lnTo>
                        <a:pt x="531" y="324"/>
                      </a:lnTo>
                      <a:lnTo>
                        <a:pt x="554" y="253"/>
                      </a:lnTo>
                      <a:lnTo>
                        <a:pt x="600" y="278"/>
                      </a:lnTo>
                      <a:lnTo>
                        <a:pt x="625" y="25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" name="Freeform 82" descr="市松模様 (大)"/>
                <p:cNvSpPr>
                  <a:spLocks/>
                </p:cNvSpPr>
                <p:nvPr/>
              </p:nvSpPr>
              <p:spPr bwMode="auto">
                <a:xfrm>
                  <a:off x="3755" y="5535"/>
                  <a:ext cx="714" cy="579"/>
                </a:xfrm>
                <a:custGeom>
                  <a:avLst/>
                  <a:gdLst>
                    <a:gd name="T0" fmla="*/ 206 w 714"/>
                    <a:gd name="T1" fmla="*/ 278 h 579"/>
                    <a:gd name="T2" fmla="*/ 252 w 714"/>
                    <a:gd name="T3" fmla="*/ 117 h 579"/>
                    <a:gd name="T4" fmla="*/ 321 w 714"/>
                    <a:gd name="T5" fmla="*/ 46 h 579"/>
                    <a:gd name="T6" fmla="*/ 461 w 714"/>
                    <a:gd name="T7" fmla="*/ 46 h 579"/>
                    <a:gd name="T8" fmla="*/ 484 w 714"/>
                    <a:gd name="T9" fmla="*/ 0 h 579"/>
                    <a:gd name="T10" fmla="*/ 553 w 714"/>
                    <a:gd name="T11" fmla="*/ 23 h 579"/>
                    <a:gd name="T12" fmla="*/ 599 w 714"/>
                    <a:gd name="T13" fmla="*/ 0 h 579"/>
                    <a:gd name="T14" fmla="*/ 714 w 714"/>
                    <a:gd name="T15" fmla="*/ 209 h 579"/>
                    <a:gd name="T16" fmla="*/ 599 w 714"/>
                    <a:gd name="T17" fmla="*/ 255 h 579"/>
                    <a:gd name="T18" fmla="*/ 553 w 714"/>
                    <a:gd name="T19" fmla="*/ 301 h 579"/>
                    <a:gd name="T20" fmla="*/ 507 w 714"/>
                    <a:gd name="T21" fmla="*/ 416 h 579"/>
                    <a:gd name="T22" fmla="*/ 507 w 714"/>
                    <a:gd name="T23" fmla="*/ 510 h 579"/>
                    <a:gd name="T24" fmla="*/ 370 w 714"/>
                    <a:gd name="T25" fmla="*/ 556 h 579"/>
                    <a:gd name="T26" fmla="*/ 298 w 714"/>
                    <a:gd name="T27" fmla="*/ 533 h 579"/>
                    <a:gd name="T28" fmla="*/ 206 w 714"/>
                    <a:gd name="T29" fmla="*/ 579 h 579"/>
                    <a:gd name="T30" fmla="*/ 115 w 714"/>
                    <a:gd name="T31" fmla="*/ 510 h 579"/>
                    <a:gd name="T32" fmla="*/ 0 w 714"/>
                    <a:gd name="T33" fmla="*/ 370 h 579"/>
                    <a:gd name="T34" fmla="*/ 161 w 714"/>
                    <a:gd name="T35" fmla="*/ 324 h 579"/>
                    <a:gd name="T36" fmla="*/ 206 w 714"/>
                    <a:gd name="T37" fmla="*/ 278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14" h="579">
                      <a:moveTo>
                        <a:pt x="206" y="278"/>
                      </a:moveTo>
                      <a:lnTo>
                        <a:pt x="252" y="117"/>
                      </a:lnTo>
                      <a:lnTo>
                        <a:pt x="321" y="46"/>
                      </a:lnTo>
                      <a:lnTo>
                        <a:pt x="461" y="46"/>
                      </a:lnTo>
                      <a:lnTo>
                        <a:pt x="484" y="0"/>
                      </a:lnTo>
                      <a:lnTo>
                        <a:pt x="553" y="23"/>
                      </a:lnTo>
                      <a:lnTo>
                        <a:pt x="599" y="0"/>
                      </a:lnTo>
                      <a:lnTo>
                        <a:pt x="714" y="209"/>
                      </a:lnTo>
                      <a:lnTo>
                        <a:pt x="599" y="255"/>
                      </a:lnTo>
                      <a:lnTo>
                        <a:pt x="553" y="301"/>
                      </a:lnTo>
                      <a:lnTo>
                        <a:pt x="507" y="416"/>
                      </a:lnTo>
                      <a:lnTo>
                        <a:pt x="507" y="510"/>
                      </a:lnTo>
                      <a:lnTo>
                        <a:pt x="370" y="556"/>
                      </a:lnTo>
                      <a:lnTo>
                        <a:pt x="298" y="533"/>
                      </a:lnTo>
                      <a:lnTo>
                        <a:pt x="206" y="579"/>
                      </a:lnTo>
                      <a:lnTo>
                        <a:pt x="115" y="510"/>
                      </a:lnTo>
                      <a:lnTo>
                        <a:pt x="0" y="370"/>
                      </a:lnTo>
                      <a:lnTo>
                        <a:pt x="161" y="324"/>
                      </a:lnTo>
                      <a:lnTo>
                        <a:pt x="206" y="27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" name="Freeform 83" descr="市松模様 (大)"/>
                <p:cNvSpPr>
                  <a:spLocks/>
                </p:cNvSpPr>
                <p:nvPr/>
              </p:nvSpPr>
              <p:spPr bwMode="auto">
                <a:xfrm>
                  <a:off x="3709" y="5905"/>
                  <a:ext cx="877" cy="485"/>
                </a:xfrm>
                <a:custGeom>
                  <a:avLst/>
                  <a:gdLst>
                    <a:gd name="T0" fmla="*/ 46 w 877"/>
                    <a:gd name="T1" fmla="*/ 0 h 485"/>
                    <a:gd name="T2" fmla="*/ 161 w 877"/>
                    <a:gd name="T3" fmla="*/ 140 h 485"/>
                    <a:gd name="T4" fmla="*/ 252 w 877"/>
                    <a:gd name="T5" fmla="*/ 209 h 485"/>
                    <a:gd name="T6" fmla="*/ 344 w 877"/>
                    <a:gd name="T7" fmla="*/ 163 h 485"/>
                    <a:gd name="T8" fmla="*/ 416 w 877"/>
                    <a:gd name="T9" fmla="*/ 186 h 485"/>
                    <a:gd name="T10" fmla="*/ 438 w 877"/>
                    <a:gd name="T11" fmla="*/ 255 h 485"/>
                    <a:gd name="T12" fmla="*/ 484 w 877"/>
                    <a:gd name="T13" fmla="*/ 255 h 485"/>
                    <a:gd name="T14" fmla="*/ 599 w 877"/>
                    <a:gd name="T15" fmla="*/ 163 h 485"/>
                    <a:gd name="T16" fmla="*/ 668 w 877"/>
                    <a:gd name="T17" fmla="*/ 186 h 485"/>
                    <a:gd name="T18" fmla="*/ 691 w 877"/>
                    <a:gd name="T19" fmla="*/ 255 h 485"/>
                    <a:gd name="T20" fmla="*/ 737 w 877"/>
                    <a:gd name="T21" fmla="*/ 255 h 485"/>
                    <a:gd name="T22" fmla="*/ 877 w 877"/>
                    <a:gd name="T23" fmla="*/ 347 h 485"/>
                    <a:gd name="T24" fmla="*/ 785 w 877"/>
                    <a:gd name="T25" fmla="*/ 416 h 485"/>
                    <a:gd name="T26" fmla="*/ 622 w 877"/>
                    <a:gd name="T27" fmla="*/ 485 h 485"/>
                    <a:gd name="T28" fmla="*/ 461 w 877"/>
                    <a:gd name="T29" fmla="*/ 393 h 485"/>
                    <a:gd name="T30" fmla="*/ 344 w 877"/>
                    <a:gd name="T31" fmla="*/ 393 h 485"/>
                    <a:gd name="T32" fmla="*/ 321 w 877"/>
                    <a:gd name="T33" fmla="*/ 301 h 485"/>
                    <a:gd name="T34" fmla="*/ 161 w 877"/>
                    <a:gd name="T35" fmla="*/ 347 h 485"/>
                    <a:gd name="T36" fmla="*/ 115 w 877"/>
                    <a:gd name="T37" fmla="*/ 278 h 485"/>
                    <a:gd name="T38" fmla="*/ 92 w 877"/>
                    <a:gd name="T39" fmla="*/ 163 h 485"/>
                    <a:gd name="T40" fmla="*/ 0 w 877"/>
                    <a:gd name="T41" fmla="*/ 115 h 485"/>
                    <a:gd name="T42" fmla="*/ 46 w 877"/>
                    <a:gd name="T43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77" h="485">
                      <a:moveTo>
                        <a:pt x="46" y="0"/>
                      </a:moveTo>
                      <a:lnTo>
                        <a:pt x="161" y="140"/>
                      </a:lnTo>
                      <a:lnTo>
                        <a:pt x="252" y="209"/>
                      </a:lnTo>
                      <a:lnTo>
                        <a:pt x="344" y="163"/>
                      </a:lnTo>
                      <a:lnTo>
                        <a:pt x="416" y="186"/>
                      </a:lnTo>
                      <a:lnTo>
                        <a:pt x="438" y="255"/>
                      </a:lnTo>
                      <a:lnTo>
                        <a:pt x="484" y="255"/>
                      </a:lnTo>
                      <a:lnTo>
                        <a:pt x="599" y="163"/>
                      </a:lnTo>
                      <a:lnTo>
                        <a:pt x="668" y="186"/>
                      </a:lnTo>
                      <a:lnTo>
                        <a:pt x="691" y="255"/>
                      </a:lnTo>
                      <a:lnTo>
                        <a:pt x="737" y="255"/>
                      </a:lnTo>
                      <a:lnTo>
                        <a:pt x="877" y="347"/>
                      </a:lnTo>
                      <a:lnTo>
                        <a:pt x="785" y="416"/>
                      </a:lnTo>
                      <a:lnTo>
                        <a:pt x="622" y="485"/>
                      </a:lnTo>
                      <a:lnTo>
                        <a:pt x="461" y="393"/>
                      </a:lnTo>
                      <a:lnTo>
                        <a:pt x="344" y="393"/>
                      </a:lnTo>
                      <a:lnTo>
                        <a:pt x="321" y="301"/>
                      </a:lnTo>
                      <a:lnTo>
                        <a:pt x="161" y="347"/>
                      </a:lnTo>
                      <a:lnTo>
                        <a:pt x="115" y="278"/>
                      </a:lnTo>
                      <a:lnTo>
                        <a:pt x="92" y="163"/>
                      </a:lnTo>
                      <a:lnTo>
                        <a:pt x="0" y="11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" name="Freeform 84" descr="市松模様 (大)"/>
                <p:cNvSpPr>
                  <a:spLocks/>
                </p:cNvSpPr>
                <p:nvPr/>
              </p:nvSpPr>
              <p:spPr bwMode="auto">
                <a:xfrm>
                  <a:off x="4125" y="5535"/>
                  <a:ext cx="1014" cy="1157"/>
                </a:xfrm>
                <a:custGeom>
                  <a:avLst/>
                  <a:gdLst>
                    <a:gd name="T0" fmla="*/ 183 w 1014"/>
                    <a:gd name="T1" fmla="*/ 301 h 1157"/>
                    <a:gd name="T2" fmla="*/ 229 w 1014"/>
                    <a:gd name="T3" fmla="*/ 255 h 1157"/>
                    <a:gd name="T4" fmla="*/ 344 w 1014"/>
                    <a:gd name="T5" fmla="*/ 209 h 1157"/>
                    <a:gd name="T6" fmla="*/ 507 w 1014"/>
                    <a:gd name="T7" fmla="*/ 209 h 1157"/>
                    <a:gd name="T8" fmla="*/ 507 w 1014"/>
                    <a:gd name="T9" fmla="*/ 140 h 1157"/>
                    <a:gd name="T10" fmla="*/ 599 w 1014"/>
                    <a:gd name="T11" fmla="*/ 69 h 1157"/>
                    <a:gd name="T12" fmla="*/ 762 w 1014"/>
                    <a:gd name="T13" fmla="*/ 0 h 1157"/>
                    <a:gd name="T14" fmla="*/ 877 w 1014"/>
                    <a:gd name="T15" fmla="*/ 69 h 1157"/>
                    <a:gd name="T16" fmla="*/ 900 w 1014"/>
                    <a:gd name="T17" fmla="*/ 186 h 1157"/>
                    <a:gd name="T18" fmla="*/ 1014 w 1014"/>
                    <a:gd name="T19" fmla="*/ 232 h 1157"/>
                    <a:gd name="T20" fmla="*/ 923 w 1014"/>
                    <a:gd name="T21" fmla="*/ 370 h 1157"/>
                    <a:gd name="T22" fmla="*/ 854 w 1014"/>
                    <a:gd name="T23" fmla="*/ 533 h 1157"/>
                    <a:gd name="T24" fmla="*/ 785 w 1014"/>
                    <a:gd name="T25" fmla="*/ 602 h 1157"/>
                    <a:gd name="T26" fmla="*/ 785 w 1014"/>
                    <a:gd name="T27" fmla="*/ 740 h 1157"/>
                    <a:gd name="T28" fmla="*/ 877 w 1014"/>
                    <a:gd name="T29" fmla="*/ 763 h 1157"/>
                    <a:gd name="T30" fmla="*/ 923 w 1014"/>
                    <a:gd name="T31" fmla="*/ 927 h 1157"/>
                    <a:gd name="T32" fmla="*/ 1014 w 1014"/>
                    <a:gd name="T33" fmla="*/ 927 h 1157"/>
                    <a:gd name="T34" fmla="*/ 991 w 1014"/>
                    <a:gd name="T35" fmla="*/ 1157 h 1157"/>
                    <a:gd name="T36" fmla="*/ 877 w 1014"/>
                    <a:gd name="T37" fmla="*/ 1111 h 1157"/>
                    <a:gd name="T38" fmla="*/ 762 w 1014"/>
                    <a:gd name="T39" fmla="*/ 1065 h 1157"/>
                    <a:gd name="T40" fmla="*/ 645 w 1014"/>
                    <a:gd name="T41" fmla="*/ 996 h 1157"/>
                    <a:gd name="T42" fmla="*/ 576 w 1014"/>
                    <a:gd name="T43" fmla="*/ 973 h 1157"/>
                    <a:gd name="T44" fmla="*/ 507 w 1014"/>
                    <a:gd name="T45" fmla="*/ 904 h 1157"/>
                    <a:gd name="T46" fmla="*/ 507 w 1014"/>
                    <a:gd name="T47" fmla="*/ 786 h 1157"/>
                    <a:gd name="T48" fmla="*/ 461 w 1014"/>
                    <a:gd name="T49" fmla="*/ 717 h 1157"/>
                    <a:gd name="T50" fmla="*/ 321 w 1014"/>
                    <a:gd name="T51" fmla="*/ 625 h 1157"/>
                    <a:gd name="T52" fmla="*/ 275 w 1014"/>
                    <a:gd name="T53" fmla="*/ 625 h 1157"/>
                    <a:gd name="T54" fmla="*/ 252 w 1014"/>
                    <a:gd name="T55" fmla="*/ 556 h 1157"/>
                    <a:gd name="T56" fmla="*/ 183 w 1014"/>
                    <a:gd name="T57" fmla="*/ 533 h 1157"/>
                    <a:gd name="T58" fmla="*/ 68 w 1014"/>
                    <a:gd name="T59" fmla="*/ 625 h 1157"/>
                    <a:gd name="T60" fmla="*/ 22 w 1014"/>
                    <a:gd name="T61" fmla="*/ 625 h 1157"/>
                    <a:gd name="T62" fmla="*/ 0 w 1014"/>
                    <a:gd name="T63" fmla="*/ 556 h 1157"/>
                    <a:gd name="T64" fmla="*/ 137 w 1014"/>
                    <a:gd name="T65" fmla="*/ 510 h 1157"/>
                    <a:gd name="T66" fmla="*/ 137 w 1014"/>
                    <a:gd name="T67" fmla="*/ 416 h 1157"/>
                    <a:gd name="T68" fmla="*/ 183 w 1014"/>
                    <a:gd name="T69" fmla="*/ 301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14" h="1157">
                      <a:moveTo>
                        <a:pt x="183" y="301"/>
                      </a:moveTo>
                      <a:lnTo>
                        <a:pt x="229" y="255"/>
                      </a:lnTo>
                      <a:lnTo>
                        <a:pt x="344" y="209"/>
                      </a:lnTo>
                      <a:lnTo>
                        <a:pt x="507" y="209"/>
                      </a:lnTo>
                      <a:lnTo>
                        <a:pt x="507" y="140"/>
                      </a:lnTo>
                      <a:lnTo>
                        <a:pt x="599" y="69"/>
                      </a:lnTo>
                      <a:lnTo>
                        <a:pt x="762" y="0"/>
                      </a:lnTo>
                      <a:lnTo>
                        <a:pt x="877" y="69"/>
                      </a:lnTo>
                      <a:lnTo>
                        <a:pt x="900" y="186"/>
                      </a:lnTo>
                      <a:lnTo>
                        <a:pt x="1014" y="232"/>
                      </a:lnTo>
                      <a:lnTo>
                        <a:pt x="923" y="370"/>
                      </a:lnTo>
                      <a:lnTo>
                        <a:pt x="854" y="533"/>
                      </a:lnTo>
                      <a:lnTo>
                        <a:pt x="785" y="602"/>
                      </a:lnTo>
                      <a:lnTo>
                        <a:pt x="785" y="740"/>
                      </a:lnTo>
                      <a:lnTo>
                        <a:pt x="877" y="763"/>
                      </a:lnTo>
                      <a:lnTo>
                        <a:pt x="923" y="927"/>
                      </a:lnTo>
                      <a:lnTo>
                        <a:pt x="1014" y="927"/>
                      </a:lnTo>
                      <a:lnTo>
                        <a:pt x="991" y="1157"/>
                      </a:lnTo>
                      <a:lnTo>
                        <a:pt x="877" y="1111"/>
                      </a:lnTo>
                      <a:lnTo>
                        <a:pt x="762" y="1065"/>
                      </a:lnTo>
                      <a:lnTo>
                        <a:pt x="645" y="996"/>
                      </a:lnTo>
                      <a:lnTo>
                        <a:pt x="576" y="973"/>
                      </a:lnTo>
                      <a:lnTo>
                        <a:pt x="507" y="904"/>
                      </a:lnTo>
                      <a:lnTo>
                        <a:pt x="507" y="786"/>
                      </a:lnTo>
                      <a:lnTo>
                        <a:pt x="461" y="717"/>
                      </a:lnTo>
                      <a:lnTo>
                        <a:pt x="321" y="625"/>
                      </a:lnTo>
                      <a:lnTo>
                        <a:pt x="275" y="625"/>
                      </a:lnTo>
                      <a:lnTo>
                        <a:pt x="252" y="556"/>
                      </a:lnTo>
                      <a:lnTo>
                        <a:pt x="183" y="533"/>
                      </a:lnTo>
                      <a:lnTo>
                        <a:pt x="68" y="625"/>
                      </a:lnTo>
                      <a:lnTo>
                        <a:pt x="22" y="625"/>
                      </a:lnTo>
                      <a:lnTo>
                        <a:pt x="0" y="556"/>
                      </a:lnTo>
                      <a:lnTo>
                        <a:pt x="137" y="510"/>
                      </a:lnTo>
                      <a:lnTo>
                        <a:pt x="137" y="416"/>
                      </a:lnTo>
                      <a:lnTo>
                        <a:pt x="183" y="30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" name="Freeform 85" descr="市松模様 (大)"/>
                <p:cNvSpPr>
                  <a:spLocks/>
                </p:cNvSpPr>
                <p:nvPr/>
              </p:nvSpPr>
              <p:spPr bwMode="auto">
                <a:xfrm>
                  <a:off x="4910" y="5744"/>
                  <a:ext cx="2216" cy="1017"/>
                </a:xfrm>
                <a:custGeom>
                  <a:avLst/>
                  <a:gdLst>
                    <a:gd name="T0" fmla="*/ 1547 w 2216"/>
                    <a:gd name="T1" fmla="*/ 393 h 1017"/>
                    <a:gd name="T2" fmla="*/ 1639 w 2216"/>
                    <a:gd name="T3" fmla="*/ 370 h 1017"/>
                    <a:gd name="T4" fmla="*/ 1754 w 2216"/>
                    <a:gd name="T5" fmla="*/ 347 h 1017"/>
                    <a:gd name="T6" fmla="*/ 1823 w 2216"/>
                    <a:gd name="T7" fmla="*/ 347 h 1017"/>
                    <a:gd name="T8" fmla="*/ 1894 w 2216"/>
                    <a:gd name="T9" fmla="*/ 393 h 1017"/>
                    <a:gd name="T10" fmla="*/ 1940 w 2216"/>
                    <a:gd name="T11" fmla="*/ 347 h 1017"/>
                    <a:gd name="T12" fmla="*/ 2009 w 2216"/>
                    <a:gd name="T13" fmla="*/ 324 h 1017"/>
                    <a:gd name="T14" fmla="*/ 2032 w 2216"/>
                    <a:gd name="T15" fmla="*/ 439 h 1017"/>
                    <a:gd name="T16" fmla="*/ 2078 w 2216"/>
                    <a:gd name="T17" fmla="*/ 508 h 1017"/>
                    <a:gd name="T18" fmla="*/ 2101 w 2216"/>
                    <a:gd name="T19" fmla="*/ 600 h 1017"/>
                    <a:gd name="T20" fmla="*/ 2216 w 2216"/>
                    <a:gd name="T21" fmla="*/ 669 h 1017"/>
                    <a:gd name="T22" fmla="*/ 2147 w 2216"/>
                    <a:gd name="T23" fmla="*/ 787 h 1017"/>
                    <a:gd name="T24" fmla="*/ 2101 w 2216"/>
                    <a:gd name="T25" fmla="*/ 833 h 1017"/>
                    <a:gd name="T26" fmla="*/ 1940 w 2216"/>
                    <a:gd name="T27" fmla="*/ 695 h 1017"/>
                    <a:gd name="T28" fmla="*/ 1846 w 2216"/>
                    <a:gd name="T29" fmla="*/ 623 h 1017"/>
                    <a:gd name="T30" fmla="*/ 1708 w 2216"/>
                    <a:gd name="T31" fmla="*/ 600 h 1017"/>
                    <a:gd name="T32" fmla="*/ 1616 w 2216"/>
                    <a:gd name="T33" fmla="*/ 646 h 1017"/>
                    <a:gd name="T34" fmla="*/ 1453 w 2216"/>
                    <a:gd name="T35" fmla="*/ 669 h 1017"/>
                    <a:gd name="T36" fmla="*/ 1293 w 2216"/>
                    <a:gd name="T37" fmla="*/ 623 h 1017"/>
                    <a:gd name="T38" fmla="*/ 1201 w 2216"/>
                    <a:gd name="T39" fmla="*/ 600 h 1017"/>
                    <a:gd name="T40" fmla="*/ 1178 w 2216"/>
                    <a:gd name="T41" fmla="*/ 623 h 1017"/>
                    <a:gd name="T42" fmla="*/ 1084 w 2216"/>
                    <a:gd name="T43" fmla="*/ 718 h 1017"/>
                    <a:gd name="T44" fmla="*/ 1038 w 2216"/>
                    <a:gd name="T45" fmla="*/ 787 h 1017"/>
                    <a:gd name="T46" fmla="*/ 992 w 2216"/>
                    <a:gd name="T47" fmla="*/ 787 h 1017"/>
                    <a:gd name="T48" fmla="*/ 831 w 2216"/>
                    <a:gd name="T49" fmla="*/ 787 h 1017"/>
                    <a:gd name="T50" fmla="*/ 739 w 2216"/>
                    <a:gd name="T51" fmla="*/ 810 h 1017"/>
                    <a:gd name="T52" fmla="*/ 622 w 2216"/>
                    <a:gd name="T53" fmla="*/ 810 h 1017"/>
                    <a:gd name="T54" fmla="*/ 530 w 2216"/>
                    <a:gd name="T55" fmla="*/ 856 h 1017"/>
                    <a:gd name="T56" fmla="*/ 530 w 2216"/>
                    <a:gd name="T57" fmla="*/ 948 h 1017"/>
                    <a:gd name="T58" fmla="*/ 415 w 2216"/>
                    <a:gd name="T59" fmla="*/ 948 h 1017"/>
                    <a:gd name="T60" fmla="*/ 347 w 2216"/>
                    <a:gd name="T61" fmla="*/ 1017 h 1017"/>
                    <a:gd name="T62" fmla="*/ 206 w 2216"/>
                    <a:gd name="T63" fmla="*/ 948 h 1017"/>
                    <a:gd name="T64" fmla="*/ 229 w 2216"/>
                    <a:gd name="T65" fmla="*/ 718 h 1017"/>
                    <a:gd name="T66" fmla="*/ 138 w 2216"/>
                    <a:gd name="T67" fmla="*/ 718 h 1017"/>
                    <a:gd name="T68" fmla="*/ 92 w 2216"/>
                    <a:gd name="T69" fmla="*/ 554 h 1017"/>
                    <a:gd name="T70" fmla="*/ 0 w 2216"/>
                    <a:gd name="T71" fmla="*/ 531 h 1017"/>
                    <a:gd name="T72" fmla="*/ 0 w 2216"/>
                    <a:gd name="T73" fmla="*/ 393 h 1017"/>
                    <a:gd name="T74" fmla="*/ 69 w 2216"/>
                    <a:gd name="T75" fmla="*/ 324 h 1017"/>
                    <a:gd name="T76" fmla="*/ 138 w 2216"/>
                    <a:gd name="T77" fmla="*/ 161 h 1017"/>
                    <a:gd name="T78" fmla="*/ 229 w 2216"/>
                    <a:gd name="T79" fmla="*/ 23 h 1017"/>
                    <a:gd name="T80" fmla="*/ 321 w 2216"/>
                    <a:gd name="T81" fmla="*/ 0 h 1017"/>
                    <a:gd name="T82" fmla="*/ 369 w 2216"/>
                    <a:gd name="T83" fmla="*/ 0 h 1017"/>
                    <a:gd name="T84" fmla="*/ 392 w 2216"/>
                    <a:gd name="T85" fmla="*/ 115 h 1017"/>
                    <a:gd name="T86" fmla="*/ 438 w 2216"/>
                    <a:gd name="T87" fmla="*/ 161 h 1017"/>
                    <a:gd name="T88" fmla="*/ 530 w 2216"/>
                    <a:gd name="T89" fmla="*/ 207 h 1017"/>
                    <a:gd name="T90" fmla="*/ 599 w 2216"/>
                    <a:gd name="T91" fmla="*/ 253 h 1017"/>
                    <a:gd name="T92" fmla="*/ 668 w 2216"/>
                    <a:gd name="T93" fmla="*/ 347 h 1017"/>
                    <a:gd name="T94" fmla="*/ 714 w 2216"/>
                    <a:gd name="T95" fmla="*/ 462 h 1017"/>
                    <a:gd name="T96" fmla="*/ 854 w 2216"/>
                    <a:gd name="T97" fmla="*/ 485 h 1017"/>
                    <a:gd name="T98" fmla="*/ 969 w 2216"/>
                    <a:gd name="T99" fmla="*/ 439 h 1017"/>
                    <a:gd name="T100" fmla="*/ 1084 w 2216"/>
                    <a:gd name="T101" fmla="*/ 416 h 1017"/>
                    <a:gd name="T102" fmla="*/ 1178 w 2216"/>
                    <a:gd name="T103" fmla="*/ 439 h 1017"/>
                    <a:gd name="T104" fmla="*/ 1201 w 2216"/>
                    <a:gd name="T105" fmla="*/ 531 h 1017"/>
                    <a:gd name="T106" fmla="*/ 1316 w 2216"/>
                    <a:gd name="T107" fmla="*/ 462 h 1017"/>
                    <a:gd name="T108" fmla="*/ 1407 w 2216"/>
                    <a:gd name="T109" fmla="*/ 347 h 1017"/>
                    <a:gd name="T110" fmla="*/ 1547 w 2216"/>
                    <a:gd name="T111" fmla="*/ 39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16" h="1017">
                      <a:moveTo>
                        <a:pt x="1547" y="393"/>
                      </a:moveTo>
                      <a:lnTo>
                        <a:pt x="1639" y="370"/>
                      </a:lnTo>
                      <a:lnTo>
                        <a:pt x="1754" y="347"/>
                      </a:lnTo>
                      <a:lnTo>
                        <a:pt x="1823" y="347"/>
                      </a:lnTo>
                      <a:lnTo>
                        <a:pt x="1894" y="393"/>
                      </a:lnTo>
                      <a:lnTo>
                        <a:pt x="1940" y="347"/>
                      </a:lnTo>
                      <a:lnTo>
                        <a:pt x="2009" y="324"/>
                      </a:lnTo>
                      <a:lnTo>
                        <a:pt x="2032" y="439"/>
                      </a:lnTo>
                      <a:lnTo>
                        <a:pt x="2078" y="508"/>
                      </a:lnTo>
                      <a:lnTo>
                        <a:pt x="2101" y="600"/>
                      </a:lnTo>
                      <a:lnTo>
                        <a:pt x="2216" y="669"/>
                      </a:lnTo>
                      <a:lnTo>
                        <a:pt x="2147" y="787"/>
                      </a:lnTo>
                      <a:lnTo>
                        <a:pt x="2101" y="833"/>
                      </a:lnTo>
                      <a:lnTo>
                        <a:pt x="1940" y="695"/>
                      </a:lnTo>
                      <a:lnTo>
                        <a:pt x="1846" y="623"/>
                      </a:lnTo>
                      <a:lnTo>
                        <a:pt x="1708" y="600"/>
                      </a:lnTo>
                      <a:lnTo>
                        <a:pt x="1616" y="646"/>
                      </a:lnTo>
                      <a:lnTo>
                        <a:pt x="1453" y="669"/>
                      </a:lnTo>
                      <a:lnTo>
                        <a:pt x="1293" y="623"/>
                      </a:lnTo>
                      <a:lnTo>
                        <a:pt x="1201" y="600"/>
                      </a:lnTo>
                      <a:lnTo>
                        <a:pt x="1178" y="623"/>
                      </a:lnTo>
                      <a:lnTo>
                        <a:pt x="1084" y="718"/>
                      </a:lnTo>
                      <a:lnTo>
                        <a:pt x="1038" y="787"/>
                      </a:lnTo>
                      <a:lnTo>
                        <a:pt x="992" y="787"/>
                      </a:lnTo>
                      <a:lnTo>
                        <a:pt x="831" y="787"/>
                      </a:lnTo>
                      <a:lnTo>
                        <a:pt x="739" y="810"/>
                      </a:lnTo>
                      <a:lnTo>
                        <a:pt x="622" y="810"/>
                      </a:lnTo>
                      <a:lnTo>
                        <a:pt x="530" y="856"/>
                      </a:lnTo>
                      <a:lnTo>
                        <a:pt x="530" y="948"/>
                      </a:lnTo>
                      <a:lnTo>
                        <a:pt x="415" y="948"/>
                      </a:lnTo>
                      <a:lnTo>
                        <a:pt x="347" y="1017"/>
                      </a:lnTo>
                      <a:lnTo>
                        <a:pt x="206" y="948"/>
                      </a:lnTo>
                      <a:lnTo>
                        <a:pt x="229" y="718"/>
                      </a:lnTo>
                      <a:lnTo>
                        <a:pt x="138" y="718"/>
                      </a:lnTo>
                      <a:lnTo>
                        <a:pt x="92" y="554"/>
                      </a:lnTo>
                      <a:lnTo>
                        <a:pt x="0" y="531"/>
                      </a:lnTo>
                      <a:lnTo>
                        <a:pt x="0" y="393"/>
                      </a:lnTo>
                      <a:lnTo>
                        <a:pt x="69" y="324"/>
                      </a:lnTo>
                      <a:lnTo>
                        <a:pt x="138" y="161"/>
                      </a:lnTo>
                      <a:lnTo>
                        <a:pt x="229" y="23"/>
                      </a:lnTo>
                      <a:lnTo>
                        <a:pt x="321" y="0"/>
                      </a:lnTo>
                      <a:lnTo>
                        <a:pt x="369" y="0"/>
                      </a:lnTo>
                      <a:lnTo>
                        <a:pt x="392" y="115"/>
                      </a:lnTo>
                      <a:lnTo>
                        <a:pt x="438" y="161"/>
                      </a:lnTo>
                      <a:lnTo>
                        <a:pt x="530" y="207"/>
                      </a:lnTo>
                      <a:lnTo>
                        <a:pt x="599" y="253"/>
                      </a:lnTo>
                      <a:lnTo>
                        <a:pt x="668" y="347"/>
                      </a:lnTo>
                      <a:lnTo>
                        <a:pt x="714" y="462"/>
                      </a:lnTo>
                      <a:lnTo>
                        <a:pt x="854" y="485"/>
                      </a:lnTo>
                      <a:lnTo>
                        <a:pt x="969" y="439"/>
                      </a:lnTo>
                      <a:lnTo>
                        <a:pt x="1084" y="416"/>
                      </a:lnTo>
                      <a:lnTo>
                        <a:pt x="1178" y="439"/>
                      </a:lnTo>
                      <a:lnTo>
                        <a:pt x="1201" y="531"/>
                      </a:lnTo>
                      <a:lnTo>
                        <a:pt x="1316" y="462"/>
                      </a:lnTo>
                      <a:lnTo>
                        <a:pt x="1407" y="347"/>
                      </a:lnTo>
                      <a:lnTo>
                        <a:pt x="1547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" name="Freeform 86" descr="市松模様 (大)"/>
                <p:cNvSpPr>
                  <a:spLocks/>
                </p:cNvSpPr>
                <p:nvPr/>
              </p:nvSpPr>
              <p:spPr bwMode="auto">
                <a:xfrm>
                  <a:off x="5440" y="6344"/>
                  <a:ext cx="1132" cy="787"/>
                </a:xfrm>
                <a:custGeom>
                  <a:avLst/>
                  <a:gdLst>
                    <a:gd name="T0" fmla="*/ 1040 w 1132"/>
                    <a:gd name="T1" fmla="*/ 371 h 787"/>
                    <a:gd name="T2" fmla="*/ 1063 w 1132"/>
                    <a:gd name="T3" fmla="*/ 394 h 787"/>
                    <a:gd name="T4" fmla="*/ 1040 w 1132"/>
                    <a:gd name="T5" fmla="*/ 511 h 787"/>
                    <a:gd name="T6" fmla="*/ 1086 w 1132"/>
                    <a:gd name="T7" fmla="*/ 580 h 787"/>
                    <a:gd name="T8" fmla="*/ 1086 w 1132"/>
                    <a:gd name="T9" fmla="*/ 649 h 787"/>
                    <a:gd name="T10" fmla="*/ 900 w 1132"/>
                    <a:gd name="T11" fmla="*/ 672 h 787"/>
                    <a:gd name="T12" fmla="*/ 808 w 1132"/>
                    <a:gd name="T13" fmla="*/ 695 h 787"/>
                    <a:gd name="T14" fmla="*/ 694 w 1132"/>
                    <a:gd name="T15" fmla="*/ 787 h 787"/>
                    <a:gd name="T16" fmla="*/ 602 w 1132"/>
                    <a:gd name="T17" fmla="*/ 741 h 787"/>
                    <a:gd name="T18" fmla="*/ 554 w 1132"/>
                    <a:gd name="T19" fmla="*/ 626 h 787"/>
                    <a:gd name="T20" fmla="*/ 416 w 1132"/>
                    <a:gd name="T21" fmla="*/ 626 h 787"/>
                    <a:gd name="T22" fmla="*/ 301 w 1132"/>
                    <a:gd name="T23" fmla="*/ 580 h 787"/>
                    <a:gd name="T24" fmla="*/ 232 w 1132"/>
                    <a:gd name="T25" fmla="*/ 465 h 787"/>
                    <a:gd name="T26" fmla="*/ 161 w 1132"/>
                    <a:gd name="T27" fmla="*/ 488 h 787"/>
                    <a:gd name="T28" fmla="*/ 115 w 1132"/>
                    <a:gd name="T29" fmla="*/ 394 h 787"/>
                    <a:gd name="T30" fmla="*/ 0 w 1132"/>
                    <a:gd name="T31" fmla="*/ 348 h 787"/>
                    <a:gd name="T32" fmla="*/ 0 w 1132"/>
                    <a:gd name="T33" fmla="*/ 256 h 787"/>
                    <a:gd name="T34" fmla="*/ 92 w 1132"/>
                    <a:gd name="T35" fmla="*/ 210 h 787"/>
                    <a:gd name="T36" fmla="*/ 209 w 1132"/>
                    <a:gd name="T37" fmla="*/ 210 h 787"/>
                    <a:gd name="T38" fmla="*/ 301 w 1132"/>
                    <a:gd name="T39" fmla="*/ 187 h 787"/>
                    <a:gd name="T40" fmla="*/ 462 w 1132"/>
                    <a:gd name="T41" fmla="*/ 187 h 787"/>
                    <a:gd name="T42" fmla="*/ 508 w 1132"/>
                    <a:gd name="T43" fmla="*/ 187 h 787"/>
                    <a:gd name="T44" fmla="*/ 554 w 1132"/>
                    <a:gd name="T45" fmla="*/ 118 h 787"/>
                    <a:gd name="T46" fmla="*/ 648 w 1132"/>
                    <a:gd name="T47" fmla="*/ 23 h 787"/>
                    <a:gd name="T48" fmla="*/ 671 w 1132"/>
                    <a:gd name="T49" fmla="*/ 0 h 787"/>
                    <a:gd name="T50" fmla="*/ 763 w 1132"/>
                    <a:gd name="T51" fmla="*/ 23 h 787"/>
                    <a:gd name="T52" fmla="*/ 923 w 1132"/>
                    <a:gd name="T53" fmla="*/ 69 h 787"/>
                    <a:gd name="T54" fmla="*/ 1086 w 1132"/>
                    <a:gd name="T55" fmla="*/ 46 h 787"/>
                    <a:gd name="T56" fmla="*/ 1109 w 1132"/>
                    <a:gd name="T57" fmla="*/ 164 h 787"/>
                    <a:gd name="T58" fmla="*/ 1132 w 1132"/>
                    <a:gd name="T59" fmla="*/ 210 h 787"/>
                    <a:gd name="T60" fmla="*/ 1063 w 1132"/>
                    <a:gd name="T61" fmla="*/ 279 h 787"/>
                    <a:gd name="T62" fmla="*/ 1040 w 1132"/>
                    <a:gd name="T63" fmla="*/ 371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132" h="787">
                      <a:moveTo>
                        <a:pt x="1040" y="371"/>
                      </a:moveTo>
                      <a:lnTo>
                        <a:pt x="1063" y="394"/>
                      </a:lnTo>
                      <a:lnTo>
                        <a:pt x="1040" y="511"/>
                      </a:lnTo>
                      <a:lnTo>
                        <a:pt x="1086" y="580"/>
                      </a:lnTo>
                      <a:lnTo>
                        <a:pt x="1086" y="649"/>
                      </a:lnTo>
                      <a:lnTo>
                        <a:pt x="900" y="672"/>
                      </a:lnTo>
                      <a:lnTo>
                        <a:pt x="808" y="695"/>
                      </a:lnTo>
                      <a:lnTo>
                        <a:pt x="694" y="787"/>
                      </a:lnTo>
                      <a:lnTo>
                        <a:pt x="602" y="741"/>
                      </a:lnTo>
                      <a:lnTo>
                        <a:pt x="554" y="626"/>
                      </a:lnTo>
                      <a:lnTo>
                        <a:pt x="416" y="626"/>
                      </a:lnTo>
                      <a:lnTo>
                        <a:pt x="301" y="580"/>
                      </a:lnTo>
                      <a:lnTo>
                        <a:pt x="232" y="465"/>
                      </a:lnTo>
                      <a:lnTo>
                        <a:pt x="161" y="488"/>
                      </a:lnTo>
                      <a:lnTo>
                        <a:pt x="115" y="394"/>
                      </a:lnTo>
                      <a:lnTo>
                        <a:pt x="0" y="348"/>
                      </a:lnTo>
                      <a:lnTo>
                        <a:pt x="0" y="256"/>
                      </a:lnTo>
                      <a:lnTo>
                        <a:pt x="92" y="210"/>
                      </a:lnTo>
                      <a:lnTo>
                        <a:pt x="209" y="210"/>
                      </a:lnTo>
                      <a:lnTo>
                        <a:pt x="301" y="187"/>
                      </a:lnTo>
                      <a:lnTo>
                        <a:pt x="462" y="187"/>
                      </a:lnTo>
                      <a:lnTo>
                        <a:pt x="508" y="187"/>
                      </a:lnTo>
                      <a:lnTo>
                        <a:pt x="554" y="118"/>
                      </a:lnTo>
                      <a:lnTo>
                        <a:pt x="648" y="23"/>
                      </a:lnTo>
                      <a:lnTo>
                        <a:pt x="671" y="0"/>
                      </a:lnTo>
                      <a:lnTo>
                        <a:pt x="763" y="23"/>
                      </a:lnTo>
                      <a:lnTo>
                        <a:pt x="923" y="69"/>
                      </a:lnTo>
                      <a:lnTo>
                        <a:pt x="1086" y="46"/>
                      </a:lnTo>
                      <a:lnTo>
                        <a:pt x="1109" y="164"/>
                      </a:lnTo>
                      <a:lnTo>
                        <a:pt x="1132" y="210"/>
                      </a:lnTo>
                      <a:lnTo>
                        <a:pt x="1063" y="279"/>
                      </a:lnTo>
                      <a:lnTo>
                        <a:pt x="1040" y="3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" name="Freeform 87" descr="格子 (小)"/>
                <p:cNvSpPr>
                  <a:spLocks/>
                </p:cNvSpPr>
                <p:nvPr/>
              </p:nvSpPr>
              <p:spPr bwMode="auto">
                <a:xfrm>
                  <a:off x="4004" y="6252"/>
                  <a:ext cx="763" cy="603"/>
                </a:xfrm>
                <a:custGeom>
                  <a:avLst/>
                  <a:gdLst>
                    <a:gd name="T0" fmla="*/ 118 w 763"/>
                    <a:gd name="T1" fmla="*/ 302 h 603"/>
                    <a:gd name="T2" fmla="*/ 186 w 763"/>
                    <a:gd name="T3" fmla="*/ 279 h 603"/>
                    <a:gd name="T4" fmla="*/ 278 w 763"/>
                    <a:gd name="T5" fmla="*/ 256 h 603"/>
                    <a:gd name="T6" fmla="*/ 370 w 763"/>
                    <a:gd name="T7" fmla="*/ 256 h 603"/>
                    <a:gd name="T8" fmla="*/ 439 w 763"/>
                    <a:gd name="T9" fmla="*/ 279 h 603"/>
                    <a:gd name="T10" fmla="*/ 487 w 763"/>
                    <a:gd name="T11" fmla="*/ 187 h 603"/>
                    <a:gd name="T12" fmla="*/ 324 w 763"/>
                    <a:gd name="T13" fmla="*/ 138 h 603"/>
                    <a:gd name="T14" fmla="*/ 487 w 763"/>
                    <a:gd name="T15" fmla="*/ 69 h 603"/>
                    <a:gd name="T16" fmla="*/ 579 w 763"/>
                    <a:gd name="T17" fmla="*/ 0 h 603"/>
                    <a:gd name="T18" fmla="*/ 625 w 763"/>
                    <a:gd name="T19" fmla="*/ 69 h 603"/>
                    <a:gd name="T20" fmla="*/ 625 w 763"/>
                    <a:gd name="T21" fmla="*/ 187 h 603"/>
                    <a:gd name="T22" fmla="*/ 694 w 763"/>
                    <a:gd name="T23" fmla="*/ 256 h 603"/>
                    <a:gd name="T24" fmla="*/ 763 w 763"/>
                    <a:gd name="T25" fmla="*/ 279 h 603"/>
                    <a:gd name="T26" fmla="*/ 717 w 763"/>
                    <a:gd name="T27" fmla="*/ 394 h 603"/>
                    <a:gd name="T28" fmla="*/ 694 w 763"/>
                    <a:gd name="T29" fmla="*/ 463 h 603"/>
                    <a:gd name="T30" fmla="*/ 579 w 763"/>
                    <a:gd name="T31" fmla="*/ 486 h 603"/>
                    <a:gd name="T32" fmla="*/ 556 w 763"/>
                    <a:gd name="T33" fmla="*/ 603 h 603"/>
                    <a:gd name="T34" fmla="*/ 439 w 763"/>
                    <a:gd name="T35" fmla="*/ 603 h 603"/>
                    <a:gd name="T36" fmla="*/ 347 w 763"/>
                    <a:gd name="T37" fmla="*/ 580 h 603"/>
                    <a:gd name="T38" fmla="*/ 301 w 763"/>
                    <a:gd name="T39" fmla="*/ 557 h 603"/>
                    <a:gd name="T40" fmla="*/ 232 w 763"/>
                    <a:gd name="T41" fmla="*/ 557 h 603"/>
                    <a:gd name="T42" fmla="*/ 209 w 763"/>
                    <a:gd name="T43" fmla="*/ 532 h 603"/>
                    <a:gd name="T44" fmla="*/ 209 w 763"/>
                    <a:gd name="T45" fmla="*/ 486 h 603"/>
                    <a:gd name="T46" fmla="*/ 140 w 763"/>
                    <a:gd name="T47" fmla="*/ 440 h 603"/>
                    <a:gd name="T48" fmla="*/ 118 w 763"/>
                    <a:gd name="T49" fmla="*/ 371 h 603"/>
                    <a:gd name="T50" fmla="*/ 95 w 763"/>
                    <a:gd name="T51" fmla="*/ 440 h 603"/>
                    <a:gd name="T52" fmla="*/ 0 w 763"/>
                    <a:gd name="T53" fmla="*/ 463 h 603"/>
                    <a:gd name="T54" fmla="*/ 0 w 763"/>
                    <a:gd name="T55" fmla="*/ 440 h 603"/>
                    <a:gd name="T56" fmla="*/ 69 w 763"/>
                    <a:gd name="T57" fmla="*/ 348 h 603"/>
                    <a:gd name="T58" fmla="*/ 118 w 763"/>
                    <a:gd name="T59" fmla="*/ 302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63" h="603">
                      <a:moveTo>
                        <a:pt x="118" y="302"/>
                      </a:moveTo>
                      <a:lnTo>
                        <a:pt x="186" y="279"/>
                      </a:lnTo>
                      <a:lnTo>
                        <a:pt x="278" y="256"/>
                      </a:lnTo>
                      <a:lnTo>
                        <a:pt x="370" y="256"/>
                      </a:lnTo>
                      <a:lnTo>
                        <a:pt x="439" y="279"/>
                      </a:lnTo>
                      <a:lnTo>
                        <a:pt x="487" y="187"/>
                      </a:lnTo>
                      <a:lnTo>
                        <a:pt x="324" y="138"/>
                      </a:lnTo>
                      <a:lnTo>
                        <a:pt x="487" y="69"/>
                      </a:lnTo>
                      <a:lnTo>
                        <a:pt x="579" y="0"/>
                      </a:lnTo>
                      <a:lnTo>
                        <a:pt x="625" y="69"/>
                      </a:lnTo>
                      <a:lnTo>
                        <a:pt x="625" y="187"/>
                      </a:lnTo>
                      <a:lnTo>
                        <a:pt x="694" y="256"/>
                      </a:lnTo>
                      <a:lnTo>
                        <a:pt x="763" y="279"/>
                      </a:lnTo>
                      <a:lnTo>
                        <a:pt x="717" y="394"/>
                      </a:lnTo>
                      <a:lnTo>
                        <a:pt x="694" y="463"/>
                      </a:lnTo>
                      <a:lnTo>
                        <a:pt x="579" y="486"/>
                      </a:lnTo>
                      <a:lnTo>
                        <a:pt x="556" y="603"/>
                      </a:lnTo>
                      <a:lnTo>
                        <a:pt x="439" y="603"/>
                      </a:lnTo>
                      <a:lnTo>
                        <a:pt x="347" y="580"/>
                      </a:lnTo>
                      <a:lnTo>
                        <a:pt x="301" y="557"/>
                      </a:lnTo>
                      <a:lnTo>
                        <a:pt x="232" y="557"/>
                      </a:lnTo>
                      <a:lnTo>
                        <a:pt x="209" y="532"/>
                      </a:lnTo>
                      <a:lnTo>
                        <a:pt x="209" y="486"/>
                      </a:lnTo>
                      <a:lnTo>
                        <a:pt x="140" y="440"/>
                      </a:lnTo>
                      <a:lnTo>
                        <a:pt x="118" y="371"/>
                      </a:lnTo>
                      <a:lnTo>
                        <a:pt x="95" y="440"/>
                      </a:lnTo>
                      <a:lnTo>
                        <a:pt x="0" y="463"/>
                      </a:lnTo>
                      <a:lnTo>
                        <a:pt x="0" y="440"/>
                      </a:lnTo>
                      <a:lnTo>
                        <a:pt x="69" y="348"/>
                      </a:lnTo>
                      <a:lnTo>
                        <a:pt x="118" y="30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" name="Freeform 88" descr="格子 (小)"/>
                <p:cNvSpPr>
                  <a:spLocks/>
                </p:cNvSpPr>
                <p:nvPr/>
              </p:nvSpPr>
              <p:spPr bwMode="auto">
                <a:xfrm>
                  <a:off x="4566" y="6531"/>
                  <a:ext cx="739" cy="671"/>
                </a:xfrm>
                <a:custGeom>
                  <a:avLst/>
                  <a:gdLst>
                    <a:gd name="T0" fmla="*/ 161 w 739"/>
                    <a:gd name="T1" fmla="*/ 115 h 671"/>
                    <a:gd name="T2" fmla="*/ 207 w 739"/>
                    <a:gd name="T3" fmla="*/ 0 h 671"/>
                    <a:gd name="T4" fmla="*/ 324 w 739"/>
                    <a:gd name="T5" fmla="*/ 69 h 671"/>
                    <a:gd name="T6" fmla="*/ 439 w 739"/>
                    <a:gd name="T7" fmla="*/ 115 h 671"/>
                    <a:gd name="T8" fmla="*/ 553 w 739"/>
                    <a:gd name="T9" fmla="*/ 161 h 671"/>
                    <a:gd name="T10" fmla="*/ 694 w 739"/>
                    <a:gd name="T11" fmla="*/ 230 h 671"/>
                    <a:gd name="T12" fmla="*/ 739 w 739"/>
                    <a:gd name="T13" fmla="*/ 347 h 671"/>
                    <a:gd name="T14" fmla="*/ 694 w 739"/>
                    <a:gd name="T15" fmla="*/ 393 h 671"/>
                    <a:gd name="T16" fmla="*/ 645 w 739"/>
                    <a:gd name="T17" fmla="*/ 485 h 671"/>
                    <a:gd name="T18" fmla="*/ 645 w 739"/>
                    <a:gd name="T19" fmla="*/ 600 h 671"/>
                    <a:gd name="T20" fmla="*/ 599 w 739"/>
                    <a:gd name="T21" fmla="*/ 671 h 671"/>
                    <a:gd name="T22" fmla="*/ 508 w 739"/>
                    <a:gd name="T23" fmla="*/ 554 h 671"/>
                    <a:gd name="T24" fmla="*/ 416 w 739"/>
                    <a:gd name="T25" fmla="*/ 531 h 671"/>
                    <a:gd name="T26" fmla="*/ 347 w 739"/>
                    <a:gd name="T27" fmla="*/ 485 h 671"/>
                    <a:gd name="T28" fmla="*/ 230 w 739"/>
                    <a:gd name="T29" fmla="*/ 531 h 671"/>
                    <a:gd name="T30" fmla="*/ 207 w 739"/>
                    <a:gd name="T31" fmla="*/ 439 h 671"/>
                    <a:gd name="T32" fmla="*/ 161 w 739"/>
                    <a:gd name="T33" fmla="*/ 370 h 671"/>
                    <a:gd name="T34" fmla="*/ 0 w 739"/>
                    <a:gd name="T35" fmla="*/ 324 h 671"/>
                    <a:gd name="T36" fmla="*/ 23 w 739"/>
                    <a:gd name="T37" fmla="*/ 207 h 671"/>
                    <a:gd name="T38" fmla="*/ 138 w 739"/>
                    <a:gd name="T39" fmla="*/ 184 h 671"/>
                    <a:gd name="T40" fmla="*/ 161 w 739"/>
                    <a:gd name="T41" fmla="*/ 115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39" h="671">
                      <a:moveTo>
                        <a:pt x="161" y="115"/>
                      </a:moveTo>
                      <a:lnTo>
                        <a:pt x="207" y="0"/>
                      </a:lnTo>
                      <a:lnTo>
                        <a:pt x="324" y="69"/>
                      </a:lnTo>
                      <a:lnTo>
                        <a:pt x="439" y="115"/>
                      </a:lnTo>
                      <a:lnTo>
                        <a:pt x="553" y="161"/>
                      </a:lnTo>
                      <a:lnTo>
                        <a:pt x="694" y="230"/>
                      </a:lnTo>
                      <a:lnTo>
                        <a:pt x="739" y="347"/>
                      </a:lnTo>
                      <a:lnTo>
                        <a:pt x="694" y="393"/>
                      </a:lnTo>
                      <a:lnTo>
                        <a:pt x="645" y="485"/>
                      </a:lnTo>
                      <a:lnTo>
                        <a:pt x="645" y="600"/>
                      </a:lnTo>
                      <a:lnTo>
                        <a:pt x="599" y="671"/>
                      </a:lnTo>
                      <a:lnTo>
                        <a:pt x="508" y="554"/>
                      </a:lnTo>
                      <a:lnTo>
                        <a:pt x="416" y="531"/>
                      </a:lnTo>
                      <a:lnTo>
                        <a:pt x="347" y="485"/>
                      </a:lnTo>
                      <a:lnTo>
                        <a:pt x="230" y="531"/>
                      </a:lnTo>
                      <a:lnTo>
                        <a:pt x="207" y="439"/>
                      </a:lnTo>
                      <a:lnTo>
                        <a:pt x="161" y="370"/>
                      </a:lnTo>
                      <a:lnTo>
                        <a:pt x="0" y="324"/>
                      </a:lnTo>
                      <a:lnTo>
                        <a:pt x="23" y="207"/>
                      </a:lnTo>
                      <a:lnTo>
                        <a:pt x="138" y="184"/>
                      </a:lnTo>
                      <a:lnTo>
                        <a:pt x="161" y="1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" name="Freeform 89"/>
                <p:cNvSpPr>
                  <a:spLocks/>
                </p:cNvSpPr>
                <p:nvPr/>
              </p:nvSpPr>
              <p:spPr bwMode="auto">
                <a:xfrm>
                  <a:off x="4609" y="6692"/>
                  <a:ext cx="1362" cy="832"/>
                </a:xfrm>
                <a:custGeom>
                  <a:avLst/>
                  <a:gdLst>
                    <a:gd name="T0" fmla="*/ 831 w 1362"/>
                    <a:gd name="T1" fmla="*/ 0 h 832"/>
                    <a:gd name="T2" fmla="*/ 946 w 1362"/>
                    <a:gd name="T3" fmla="*/ 46 h 832"/>
                    <a:gd name="T4" fmla="*/ 992 w 1362"/>
                    <a:gd name="T5" fmla="*/ 140 h 832"/>
                    <a:gd name="T6" fmla="*/ 1063 w 1362"/>
                    <a:gd name="T7" fmla="*/ 117 h 832"/>
                    <a:gd name="T8" fmla="*/ 1132 w 1362"/>
                    <a:gd name="T9" fmla="*/ 232 h 832"/>
                    <a:gd name="T10" fmla="*/ 1247 w 1362"/>
                    <a:gd name="T11" fmla="*/ 278 h 832"/>
                    <a:gd name="T12" fmla="*/ 1247 w 1362"/>
                    <a:gd name="T13" fmla="*/ 439 h 832"/>
                    <a:gd name="T14" fmla="*/ 1293 w 1362"/>
                    <a:gd name="T15" fmla="*/ 510 h 832"/>
                    <a:gd name="T16" fmla="*/ 1362 w 1362"/>
                    <a:gd name="T17" fmla="*/ 625 h 832"/>
                    <a:gd name="T18" fmla="*/ 1316 w 1362"/>
                    <a:gd name="T19" fmla="*/ 717 h 832"/>
                    <a:gd name="T20" fmla="*/ 1224 w 1362"/>
                    <a:gd name="T21" fmla="*/ 740 h 832"/>
                    <a:gd name="T22" fmla="*/ 1086 w 1362"/>
                    <a:gd name="T23" fmla="*/ 740 h 832"/>
                    <a:gd name="T24" fmla="*/ 992 w 1362"/>
                    <a:gd name="T25" fmla="*/ 786 h 832"/>
                    <a:gd name="T26" fmla="*/ 946 w 1362"/>
                    <a:gd name="T27" fmla="*/ 832 h 832"/>
                    <a:gd name="T28" fmla="*/ 831 w 1362"/>
                    <a:gd name="T29" fmla="*/ 763 h 832"/>
                    <a:gd name="T30" fmla="*/ 716 w 1362"/>
                    <a:gd name="T31" fmla="*/ 809 h 832"/>
                    <a:gd name="T32" fmla="*/ 599 w 1362"/>
                    <a:gd name="T33" fmla="*/ 786 h 832"/>
                    <a:gd name="T34" fmla="*/ 530 w 1362"/>
                    <a:gd name="T35" fmla="*/ 740 h 832"/>
                    <a:gd name="T36" fmla="*/ 462 w 1362"/>
                    <a:gd name="T37" fmla="*/ 740 h 832"/>
                    <a:gd name="T38" fmla="*/ 416 w 1362"/>
                    <a:gd name="T39" fmla="*/ 809 h 832"/>
                    <a:gd name="T40" fmla="*/ 301 w 1362"/>
                    <a:gd name="T41" fmla="*/ 832 h 832"/>
                    <a:gd name="T42" fmla="*/ 138 w 1362"/>
                    <a:gd name="T43" fmla="*/ 763 h 832"/>
                    <a:gd name="T44" fmla="*/ 0 w 1362"/>
                    <a:gd name="T45" fmla="*/ 786 h 832"/>
                    <a:gd name="T46" fmla="*/ 0 w 1362"/>
                    <a:gd name="T47" fmla="*/ 740 h 832"/>
                    <a:gd name="T48" fmla="*/ 46 w 1362"/>
                    <a:gd name="T49" fmla="*/ 671 h 832"/>
                    <a:gd name="T50" fmla="*/ 184 w 1362"/>
                    <a:gd name="T51" fmla="*/ 370 h 832"/>
                    <a:gd name="T52" fmla="*/ 301 w 1362"/>
                    <a:gd name="T53" fmla="*/ 324 h 832"/>
                    <a:gd name="T54" fmla="*/ 370 w 1362"/>
                    <a:gd name="T55" fmla="*/ 370 h 832"/>
                    <a:gd name="T56" fmla="*/ 462 w 1362"/>
                    <a:gd name="T57" fmla="*/ 393 h 832"/>
                    <a:gd name="T58" fmla="*/ 553 w 1362"/>
                    <a:gd name="T59" fmla="*/ 510 h 832"/>
                    <a:gd name="T60" fmla="*/ 599 w 1362"/>
                    <a:gd name="T61" fmla="*/ 439 h 832"/>
                    <a:gd name="T62" fmla="*/ 599 w 1362"/>
                    <a:gd name="T63" fmla="*/ 324 h 832"/>
                    <a:gd name="T64" fmla="*/ 648 w 1362"/>
                    <a:gd name="T65" fmla="*/ 232 h 832"/>
                    <a:gd name="T66" fmla="*/ 693 w 1362"/>
                    <a:gd name="T67" fmla="*/ 186 h 832"/>
                    <a:gd name="T68" fmla="*/ 648 w 1362"/>
                    <a:gd name="T69" fmla="*/ 69 h 832"/>
                    <a:gd name="T70" fmla="*/ 716 w 1362"/>
                    <a:gd name="T71" fmla="*/ 0 h 832"/>
                    <a:gd name="T72" fmla="*/ 831 w 1362"/>
                    <a:gd name="T73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2" h="832">
                      <a:moveTo>
                        <a:pt x="831" y="0"/>
                      </a:moveTo>
                      <a:lnTo>
                        <a:pt x="946" y="46"/>
                      </a:lnTo>
                      <a:lnTo>
                        <a:pt x="992" y="140"/>
                      </a:lnTo>
                      <a:lnTo>
                        <a:pt x="1063" y="117"/>
                      </a:lnTo>
                      <a:lnTo>
                        <a:pt x="1132" y="232"/>
                      </a:lnTo>
                      <a:lnTo>
                        <a:pt x="1247" y="278"/>
                      </a:lnTo>
                      <a:lnTo>
                        <a:pt x="1247" y="439"/>
                      </a:lnTo>
                      <a:lnTo>
                        <a:pt x="1293" y="510"/>
                      </a:lnTo>
                      <a:lnTo>
                        <a:pt x="1362" y="625"/>
                      </a:lnTo>
                      <a:lnTo>
                        <a:pt x="1316" y="717"/>
                      </a:lnTo>
                      <a:lnTo>
                        <a:pt x="1224" y="740"/>
                      </a:lnTo>
                      <a:lnTo>
                        <a:pt x="1086" y="740"/>
                      </a:lnTo>
                      <a:lnTo>
                        <a:pt x="992" y="786"/>
                      </a:lnTo>
                      <a:lnTo>
                        <a:pt x="946" y="832"/>
                      </a:lnTo>
                      <a:lnTo>
                        <a:pt x="831" y="763"/>
                      </a:lnTo>
                      <a:lnTo>
                        <a:pt x="716" y="809"/>
                      </a:lnTo>
                      <a:lnTo>
                        <a:pt x="599" y="786"/>
                      </a:lnTo>
                      <a:lnTo>
                        <a:pt x="530" y="740"/>
                      </a:lnTo>
                      <a:lnTo>
                        <a:pt x="462" y="740"/>
                      </a:lnTo>
                      <a:lnTo>
                        <a:pt x="416" y="809"/>
                      </a:lnTo>
                      <a:lnTo>
                        <a:pt x="301" y="832"/>
                      </a:lnTo>
                      <a:lnTo>
                        <a:pt x="138" y="763"/>
                      </a:lnTo>
                      <a:lnTo>
                        <a:pt x="0" y="786"/>
                      </a:lnTo>
                      <a:lnTo>
                        <a:pt x="0" y="740"/>
                      </a:lnTo>
                      <a:lnTo>
                        <a:pt x="46" y="671"/>
                      </a:lnTo>
                      <a:lnTo>
                        <a:pt x="184" y="370"/>
                      </a:lnTo>
                      <a:lnTo>
                        <a:pt x="301" y="324"/>
                      </a:lnTo>
                      <a:lnTo>
                        <a:pt x="370" y="370"/>
                      </a:lnTo>
                      <a:lnTo>
                        <a:pt x="462" y="393"/>
                      </a:lnTo>
                      <a:lnTo>
                        <a:pt x="553" y="510"/>
                      </a:lnTo>
                      <a:lnTo>
                        <a:pt x="599" y="439"/>
                      </a:lnTo>
                      <a:lnTo>
                        <a:pt x="599" y="324"/>
                      </a:lnTo>
                      <a:lnTo>
                        <a:pt x="648" y="232"/>
                      </a:lnTo>
                      <a:lnTo>
                        <a:pt x="693" y="186"/>
                      </a:lnTo>
                      <a:lnTo>
                        <a:pt x="648" y="69"/>
                      </a:lnTo>
                      <a:lnTo>
                        <a:pt x="716" y="0"/>
                      </a:lnTo>
                      <a:lnTo>
                        <a:pt x="831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" name="Freeform 90"/>
                <p:cNvSpPr>
                  <a:spLocks/>
                </p:cNvSpPr>
                <p:nvPr/>
              </p:nvSpPr>
              <p:spPr bwMode="auto">
                <a:xfrm>
                  <a:off x="4609" y="7432"/>
                  <a:ext cx="1132" cy="672"/>
                </a:xfrm>
                <a:custGeom>
                  <a:avLst/>
                  <a:gdLst>
                    <a:gd name="T0" fmla="*/ 808 w 1132"/>
                    <a:gd name="T1" fmla="*/ 486 h 672"/>
                    <a:gd name="T2" fmla="*/ 648 w 1132"/>
                    <a:gd name="T3" fmla="*/ 417 h 672"/>
                    <a:gd name="T4" fmla="*/ 599 w 1132"/>
                    <a:gd name="T5" fmla="*/ 486 h 672"/>
                    <a:gd name="T6" fmla="*/ 507 w 1132"/>
                    <a:gd name="T7" fmla="*/ 557 h 672"/>
                    <a:gd name="T8" fmla="*/ 370 w 1132"/>
                    <a:gd name="T9" fmla="*/ 603 h 672"/>
                    <a:gd name="T10" fmla="*/ 230 w 1132"/>
                    <a:gd name="T11" fmla="*/ 649 h 672"/>
                    <a:gd name="T12" fmla="*/ 138 w 1132"/>
                    <a:gd name="T13" fmla="*/ 672 h 672"/>
                    <a:gd name="T14" fmla="*/ 115 w 1132"/>
                    <a:gd name="T15" fmla="*/ 649 h 672"/>
                    <a:gd name="T16" fmla="*/ 92 w 1132"/>
                    <a:gd name="T17" fmla="*/ 463 h 672"/>
                    <a:gd name="T18" fmla="*/ 69 w 1132"/>
                    <a:gd name="T19" fmla="*/ 325 h 672"/>
                    <a:gd name="T20" fmla="*/ 0 w 1132"/>
                    <a:gd name="T21" fmla="*/ 210 h 672"/>
                    <a:gd name="T22" fmla="*/ 138 w 1132"/>
                    <a:gd name="T23" fmla="*/ 233 h 672"/>
                    <a:gd name="T24" fmla="*/ 184 w 1132"/>
                    <a:gd name="T25" fmla="*/ 210 h 672"/>
                    <a:gd name="T26" fmla="*/ 301 w 1132"/>
                    <a:gd name="T27" fmla="*/ 92 h 672"/>
                    <a:gd name="T28" fmla="*/ 416 w 1132"/>
                    <a:gd name="T29" fmla="*/ 69 h 672"/>
                    <a:gd name="T30" fmla="*/ 462 w 1132"/>
                    <a:gd name="T31" fmla="*/ 0 h 672"/>
                    <a:gd name="T32" fmla="*/ 530 w 1132"/>
                    <a:gd name="T33" fmla="*/ 0 h 672"/>
                    <a:gd name="T34" fmla="*/ 599 w 1132"/>
                    <a:gd name="T35" fmla="*/ 46 h 672"/>
                    <a:gd name="T36" fmla="*/ 716 w 1132"/>
                    <a:gd name="T37" fmla="*/ 69 h 672"/>
                    <a:gd name="T38" fmla="*/ 831 w 1132"/>
                    <a:gd name="T39" fmla="*/ 23 h 672"/>
                    <a:gd name="T40" fmla="*/ 946 w 1132"/>
                    <a:gd name="T41" fmla="*/ 92 h 672"/>
                    <a:gd name="T42" fmla="*/ 992 w 1132"/>
                    <a:gd name="T43" fmla="*/ 46 h 672"/>
                    <a:gd name="T44" fmla="*/ 1086 w 1132"/>
                    <a:gd name="T45" fmla="*/ 0 h 672"/>
                    <a:gd name="T46" fmla="*/ 1132 w 1132"/>
                    <a:gd name="T47" fmla="*/ 138 h 672"/>
                    <a:gd name="T48" fmla="*/ 1015 w 1132"/>
                    <a:gd name="T49" fmla="*/ 233 h 672"/>
                    <a:gd name="T50" fmla="*/ 946 w 1132"/>
                    <a:gd name="T51" fmla="*/ 325 h 672"/>
                    <a:gd name="T52" fmla="*/ 831 w 1132"/>
                    <a:gd name="T53" fmla="*/ 463 h 672"/>
                    <a:gd name="T54" fmla="*/ 808 w 1132"/>
                    <a:gd name="T55" fmla="*/ 486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32" h="672">
                      <a:moveTo>
                        <a:pt x="808" y="486"/>
                      </a:moveTo>
                      <a:lnTo>
                        <a:pt x="648" y="417"/>
                      </a:lnTo>
                      <a:lnTo>
                        <a:pt x="599" y="486"/>
                      </a:lnTo>
                      <a:lnTo>
                        <a:pt x="507" y="557"/>
                      </a:lnTo>
                      <a:lnTo>
                        <a:pt x="370" y="603"/>
                      </a:lnTo>
                      <a:lnTo>
                        <a:pt x="230" y="649"/>
                      </a:lnTo>
                      <a:lnTo>
                        <a:pt x="138" y="672"/>
                      </a:lnTo>
                      <a:lnTo>
                        <a:pt x="115" y="649"/>
                      </a:lnTo>
                      <a:lnTo>
                        <a:pt x="92" y="463"/>
                      </a:lnTo>
                      <a:lnTo>
                        <a:pt x="69" y="325"/>
                      </a:lnTo>
                      <a:lnTo>
                        <a:pt x="0" y="210"/>
                      </a:lnTo>
                      <a:lnTo>
                        <a:pt x="138" y="233"/>
                      </a:lnTo>
                      <a:lnTo>
                        <a:pt x="184" y="210"/>
                      </a:lnTo>
                      <a:lnTo>
                        <a:pt x="301" y="92"/>
                      </a:lnTo>
                      <a:lnTo>
                        <a:pt x="416" y="69"/>
                      </a:lnTo>
                      <a:lnTo>
                        <a:pt x="462" y="0"/>
                      </a:lnTo>
                      <a:lnTo>
                        <a:pt x="530" y="0"/>
                      </a:lnTo>
                      <a:lnTo>
                        <a:pt x="599" y="46"/>
                      </a:lnTo>
                      <a:lnTo>
                        <a:pt x="716" y="69"/>
                      </a:lnTo>
                      <a:lnTo>
                        <a:pt x="831" y="23"/>
                      </a:lnTo>
                      <a:lnTo>
                        <a:pt x="946" y="92"/>
                      </a:lnTo>
                      <a:lnTo>
                        <a:pt x="992" y="46"/>
                      </a:lnTo>
                      <a:lnTo>
                        <a:pt x="1086" y="0"/>
                      </a:lnTo>
                      <a:lnTo>
                        <a:pt x="1132" y="138"/>
                      </a:lnTo>
                      <a:lnTo>
                        <a:pt x="1015" y="233"/>
                      </a:lnTo>
                      <a:lnTo>
                        <a:pt x="946" y="325"/>
                      </a:lnTo>
                      <a:lnTo>
                        <a:pt x="831" y="463"/>
                      </a:lnTo>
                      <a:lnTo>
                        <a:pt x="808" y="48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" name="Freeform 91"/>
                <p:cNvSpPr>
                  <a:spLocks/>
                </p:cNvSpPr>
                <p:nvPr/>
              </p:nvSpPr>
              <p:spPr bwMode="auto">
                <a:xfrm>
                  <a:off x="5695" y="6970"/>
                  <a:ext cx="900" cy="626"/>
                </a:xfrm>
                <a:custGeom>
                  <a:avLst/>
                  <a:gdLst>
                    <a:gd name="T0" fmla="*/ 645 w 900"/>
                    <a:gd name="T1" fmla="*/ 46 h 626"/>
                    <a:gd name="T2" fmla="*/ 831 w 900"/>
                    <a:gd name="T3" fmla="*/ 23 h 626"/>
                    <a:gd name="T4" fmla="*/ 831 w 900"/>
                    <a:gd name="T5" fmla="*/ 184 h 626"/>
                    <a:gd name="T6" fmla="*/ 877 w 900"/>
                    <a:gd name="T7" fmla="*/ 255 h 626"/>
                    <a:gd name="T8" fmla="*/ 900 w 900"/>
                    <a:gd name="T9" fmla="*/ 370 h 626"/>
                    <a:gd name="T10" fmla="*/ 900 w 900"/>
                    <a:gd name="T11" fmla="*/ 462 h 626"/>
                    <a:gd name="T12" fmla="*/ 808 w 900"/>
                    <a:gd name="T13" fmla="*/ 577 h 626"/>
                    <a:gd name="T14" fmla="*/ 668 w 900"/>
                    <a:gd name="T15" fmla="*/ 626 h 626"/>
                    <a:gd name="T16" fmla="*/ 416 w 900"/>
                    <a:gd name="T17" fmla="*/ 626 h 626"/>
                    <a:gd name="T18" fmla="*/ 253 w 900"/>
                    <a:gd name="T19" fmla="*/ 600 h 626"/>
                    <a:gd name="T20" fmla="*/ 161 w 900"/>
                    <a:gd name="T21" fmla="*/ 554 h 626"/>
                    <a:gd name="T22" fmla="*/ 46 w 900"/>
                    <a:gd name="T23" fmla="*/ 600 h 626"/>
                    <a:gd name="T24" fmla="*/ 0 w 900"/>
                    <a:gd name="T25" fmla="*/ 462 h 626"/>
                    <a:gd name="T26" fmla="*/ 138 w 900"/>
                    <a:gd name="T27" fmla="*/ 462 h 626"/>
                    <a:gd name="T28" fmla="*/ 230 w 900"/>
                    <a:gd name="T29" fmla="*/ 439 h 626"/>
                    <a:gd name="T30" fmla="*/ 276 w 900"/>
                    <a:gd name="T31" fmla="*/ 347 h 626"/>
                    <a:gd name="T32" fmla="*/ 207 w 900"/>
                    <a:gd name="T33" fmla="*/ 232 h 626"/>
                    <a:gd name="T34" fmla="*/ 161 w 900"/>
                    <a:gd name="T35" fmla="*/ 161 h 626"/>
                    <a:gd name="T36" fmla="*/ 161 w 900"/>
                    <a:gd name="T37" fmla="*/ 0 h 626"/>
                    <a:gd name="T38" fmla="*/ 299 w 900"/>
                    <a:gd name="T39" fmla="*/ 0 h 626"/>
                    <a:gd name="T40" fmla="*/ 347 w 900"/>
                    <a:gd name="T41" fmla="*/ 115 h 626"/>
                    <a:gd name="T42" fmla="*/ 439 w 900"/>
                    <a:gd name="T43" fmla="*/ 161 h 626"/>
                    <a:gd name="T44" fmla="*/ 553 w 900"/>
                    <a:gd name="T45" fmla="*/ 69 h 626"/>
                    <a:gd name="T46" fmla="*/ 645 w 900"/>
                    <a:gd name="T47" fmla="*/ 46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0" h="626">
                      <a:moveTo>
                        <a:pt x="645" y="46"/>
                      </a:moveTo>
                      <a:lnTo>
                        <a:pt x="831" y="23"/>
                      </a:lnTo>
                      <a:lnTo>
                        <a:pt x="831" y="184"/>
                      </a:lnTo>
                      <a:lnTo>
                        <a:pt x="877" y="255"/>
                      </a:lnTo>
                      <a:lnTo>
                        <a:pt x="900" y="370"/>
                      </a:lnTo>
                      <a:lnTo>
                        <a:pt x="900" y="462"/>
                      </a:lnTo>
                      <a:lnTo>
                        <a:pt x="808" y="577"/>
                      </a:lnTo>
                      <a:lnTo>
                        <a:pt x="668" y="626"/>
                      </a:lnTo>
                      <a:lnTo>
                        <a:pt x="416" y="626"/>
                      </a:lnTo>
                      <a:lnTo>
                        <a:pt x="253" y="600"/>
                      </a:lnTo>
                      <a:lnTo>
                        <a:pt x="161" y="554"/>
                      </a:lnTo>
                      <a:lnTo>
                        <a:pt x="46" y="600"/>
                      </a:lnTo>
                      <a:lnTo>
                        <a:pt x="0" y="462"/>
                      </a:lnTo>
                      <a:lnTo>
                        <a:pt x="138" y="462"/>
                      </a:lnTo>
                      <a:lnTo>
                        <a:pt x="230" y="439"/>
                      </a:lnTo>
                      <a:lnTo>
                        <a:pt x="276" y="347"/>
                      </a:lnTo>
                      <a:lnTo>
                        <a:pt x="207" y="232"/>
                      </a:lnTo>
                      <a:lnTo>
                        <a:pt x="161" y="161"/>
                      </a:lnTo>
                      <a:lnTo>
                        <a:pt x="161" y="0"/>
                      </a:lnTo>
                      <a:lnTo>
                        <a:pt x="299" y="0"/>
                      </a:lnTo>
                      <a:lnTo>
                        <a:pt x="347" y="115"/>
                      </a:lnTo>
                      <a:lnTo>
                        <a:pt x="439" y="161"/>
                      </a:lnTo>
                      <a:lnTo>
                        <a:pt x="553" y="69"/>
                      </a:lnTo>
                      <a:lnTo>
                        <a:pt x="645" y="46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" name="Freeform 92" descr="格子 (小)"/>
                <p:cNvSpPr>
                  <a:spLocks/>
                </p:cNvSpPr>
                <p:nvPr/>
              </p:nvSpPr>
              <p:spPr bwMode="auto">
                <a:xfrm>
                  <a:off x="2715" y="7177"/>
                  <a:ext cx="1825" cy="1390"/>
                </a:xfrm>
                <a:custGeom>
                  <a:avLst/>
                  <a:gdLst>
                    <a:gd name="T0" fmla="*/ 1779 w 1825"/>
                    <a:gd name="T1" fmla="*/ 672 h 1390"/>
                    <a:gd name="T2" fmla="*/ 1731 w 1825"/>
                    <a:gd name="T3" fmla="*/ 904 h 1390"/>
                    <a:gd name="T4" fmla="*/ 1754 w 1825"/>
                    <a:gd name="T5" fmla="*/ 1182 h 1390"/>
                    <a:gd name="T6" fmla="*/ 1593 w 1825"/>
                    <a:gd name="T7" fmla="*/ 1390 h 1390"/>
                    <a:gd name="T8" fmla="*/ 1478 w 1825"/>
                    <a:gd name="T9" fmla="*/ 1251 h 1390"/>
                    <a:gd name="T10" fmla="*/ 1292 w 1825"/>
                    <a:gd name="T11" fmla="*/ 1205 h 1390"/>
                    <a:gd name="T12" fmla="*/ 1132 w 1825"/>
                    <a:gd name="T13" fmla="*/ 1182 h 1390"/>
                    <a:gd name="T14" fmla="*/ 994 w 1825"/>
                    <a:gd name="T15" fmla="*/ 1157 h 1390"/>
                    <a:gd name="T16" fmla="*/ 739 w 1825"/>
                    <a:gd name="T17" fmla="*/ 996 h 1390"/>
                    <a:gd name="T18" fmla="*/ 624 w 1825"/>
                    <a:gd name="T19" fmla="*/ 858 h 1390"/>
                    <a:gd name="T20" fmla="*/ 415 w 1825"/>
                    <a:gd name="T21" fmla="*/ 741 h 1390"/>
                    <a:gd name="T22" fmla="*/ 300 w 1825"/>
                    <a:gd name="T23" fmla="*/ 649 h 1390"/>
                    <a:gd name="T24" fmla="*/ 206 w 1825"/>
                    <a:gd name="T25" fmla="*/ 649 h 1390"/>
                    <a:gd name="T26" fmla="*/ 114 w 1825"/>
                    <a:gd name="T27" fmla="*/ 764 h 1390"/>
                    <a:gd name="T28" fmla="*/ 0 w 1825"/>
                    <a:gd name="T29" fmla="*/ 695 h 1390"/>
                    <a:gd name="T30" fmla="*/ 114 w 1825"/>
                    <a:gd name="T31" fmla="*/ 672 h 1390"/>
                    <a:gd name="T32" fmla="*/ 232 w 1825"/>
                    <a:gd name="T33" fmla="*/ 534 h 1390"/>
                    <a:gd name="T34" fmla="*/ 369 w 1825"/>
                    <a:gd name="T35" fmla="*/ 534 h 1390"/>
                    <a:gd name="T36" fmla="*/ 438 w 1825"/>
                    <a:gd name="T37" fmla="*/ 672 h 1390"/>
                    <a:gd name="T38" fmla="*/ 576 w 1825"/>
                    <a:gd name="T39" fmla="*/ 718 h 1390"/>
                    <a:gd name="T40" fmla="*/ 693 w 1825"/>
                    <a:gd name="T41" fmla="*/ 741 h 1390"/>
                    <a:gd name="T42" fmla="*/ 716 w 1825"/>
                    <a:gd name="T43" fmla="*/ 626 h 1390"/>
                    <a:gd name="T44" fmla="*/ 739 w 1825"/>
                    <a:gd name="T45" fmla="*/ 557 h 1390"/>
                    <a:gd name="T46" fmla="*/ 739 w 1825"/>
                    <a:gd name="T47" fmla="*/ 393 h 1390"/>
                    <a:gd name="T48" fmla="*/ 693 w 1825"/>
                    <a:gd name="T49" fmla="*/ 278 h 1390"/>
                    <a:gd name="T50" fmla="*/ 808 w 1825"/>
                    <a:gd name="T51" fmla="*/ 393 h 1390"/>
                    <a:gd name="T52" fmla="*/ 900 w 1825"/>
                    <a:gd name="T53" fmla="*/ 419 h 1390"/>
                    <a:gd name="T54" fmla="*/ 1040 w 1825"/>
                    <a:gd name="T55" fmla="*/ 534 h 1390"/>
                    <a:gd name="T56" fmla="*/ 946 w 1825"/>
                    <a:gd name="T57" fmla="*/ 347 h 1390"/>
                    <a:gd name="T58" fmla="*/ 877 w 1825"/>
                    <a:gd name="T59" fmla="*/ 324 h 1390"/>
                    <a:gd name="T60" fmla="*/ 808 w 1825"/>
                    <a:gd name="T61" fmla="*/ 255 h 1390"/>
                    <a:gd name="T62" fmla="*/ 739 w 1825"/>
                    <a:gd name="T63" fmla="*/ 255 h 1390"/>
                    <a:gd name="T64" fmla="*/ 716 w 1825"/>
                    <a:gd name="T65" fmla="*/ 48 h 1390"/>
                    <a:gd name="T66" fmla="*/ 900 w 1825"/>
                    <a:gd name="T67" fmla="*/ 117 h 1390"/>
                    <a:gd name="T68" fmla="*/ 1086 w 1825"/>
                    <a:gd name="T69" fmla="*/ 255 h 1390"/>
                    <a:gd name="T70" fmla="*/ 1292 w 1825"/>
                    <a:gd name="T71" fmla="*/ 347 h 1390"/>
                    <a:gd name="T72" fmla="*/ 1593 w 1825"/>
                    <a:gd name="T73" fmla="*/ 465 h 1390"/>
                    <a:gd name="T74" fmla="*/ 1685 w 1825"/>
                    <a:gd name="T75" fmla="*/ 370 h 1390"/>
                    <a:gd name="T76" fmla="*/ 1825 w 1825"/>
                    <a:gd name="T77" fmla="*/ 442 h 1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25" h="1390">
                      <a:moveTo>
                        <a:pt x="1779" y="557"/>
                      </a:moveTo>
                      <a:lnTo>
                        <a:pt x="1779" y="672"/>
                      </a:lnTo>
                      <a:lnTo>
                        <a:pt x="1731" y="741"/>
                      </a:lnTo>
                      <a:lnTo>
                        <a:pt x="1731" y="904"/>
                      </a:lnTo>
                      <a:lnTo>
                        <a:pt x="1802" y="1042"/>
                      </a:lnTo>
                      <a:lnTo>
                        <a:pt x="1754" y="1182"/>
                      </a:lnTo>
                      <a:lnTo>
                        <a:pt x="1708" y="1297"/>
                      </a:lnTo>
                      <a:lnTo>
                        <a:pt x="1593" y="1390"/>
                      </a:lnTo>
                      <a:lnTo>
                        <a:pt x="1547" y="1297"/>
                      </a:lnTo>
                      <a:lnTo>
                        <a:pt x="1478" y="1251"/>
                      </a:lnTo>
                      <a:lnTo>
                        <a:pt x="1361" y="1297"/>
                      </a:lnTo>
                      <a:lnTo>
                        <a:pt x="1292" y="1205"/>
                      </a:lnTo>
                      <a:lnTo>
                        <a:pt x="1224" y="1205"/>
                      </a:lnTo>
                      <a:lnTo>
                        <a:pt x="1132" y="1182"/>
                      </a:lnTo>
                      <a:lnTo>
                        <a:pt x="1063" y="1182"/>
                      </a:lnTo>
                      <a:lnTo>
                        <a:pt x="994" y="1157"/>
                      </a:lnTo>
                      <a:lnTo>
                        <a:pt x="877" y="1111"/>
                      </a:lnTo>
                      <a:lnTo>
                        <a:pt x="739" y="996"/>
                      </a:lnTo>
                      <a:lnTo>
                        <a:pt x="647" y="927"/>
                      </a:lnTo>
                      <a:lnTo>
                        <a:pt x="624" y="858"/>
                      </a:lnTo>
                      <a:lnTo>
                        <a:pt x="530" y="835"/>
                      </a:lnTo>
                      <a:lnTo>
                        <a:pt x="415" y="741"/>
                      </a:lnTo>
                      <a:lnTo>
                        <a:pt x="346" y="695"/>
                      </a:lnTo>
                      <a:lnTo>
                        <a:pt x="300" y="649"/>
                      </a:lnTo>
                      <a:lnTo>
                        <a:pt x="232" y="649"/>
                      </a:lnTo>
                      <a:lnTo>
                        <a:pt x="206" y="649"/>
                      </a:lnTo>
                      <a:lnTo>
                        <a:pt x="160" y="695"/>
                      </a:lnTo>
                      <a:lnTo>
                        <a:pt x="114" y="764"/>
                      </a:lnTo>
                      <a:lnTo>
                        <a:pt x="46" y="764"/>
                      </a:lnTo>
                      <a:lnTo>
                        <a:pt x="0" y="695"/>
                      </a:lnTo>
                      <a:lnTo>
                        <a:pt x="92" y="695"/>
                      </a:lnTo>
                      <a:lnTo>
                        <a:pt x="114" y="672"/>
                      </a:lnTo>
                      <a:lnTo>
                        <a:pt x="206" y="580"/>
                      </a:lnTo>
                      <a:lnTo>
                        <a:pt x="232" y="534"/>
                      </a:lnTo>
                      <a:lnTo>
                        <a:pt x="278" y="511"/>
                      </a:lnTo>
                      <a:lnTo>
                        <a:pt x="369" y="534"/>
                      </a:lnTo>
                      <a:lnTo>
                        <a:pt x="392" y="649"/>
                      </a:lnTo>
                      <a:lnTo>
                        <a:pt x="438" y="672"/>
                      </a:lnTo>
                      <a:lnTo>
                        <a:pt x="484" y="718"/>
                      </a:lnTo>
                      <a:lnTo>
                        <a:pt x="576" y="718"/>
                      </a:lnTo>
                      <a:lnTo>
                        <a:pt x="624" y="764"/>
                      </a:lnTo>
                      <a:lnTo>
                        <a:pt x="693" y="741"/>
                      </a:lnTo>
                      <a:lnTo>
                        <a:pt x="693" y="695"/>
                      </a:lnTo>
                      <a:lnTo>
                        <a:pt x="716" y="626"/>
                      </a:lnTo>
                      <a:lnTo>
                        <a:pt x="693" y="557"/>
                      </a:lnTo>
                      <a:lnTo>
                        <a:pt x="739" y="557"/>
                      </a:lnTo>
                      <a:lnTo>
                        <a:pt x="739" y="465"/>
                      </a:lnTo>
                      <a:lnTo>
                        <a:pt x="739" y="393"/>
                      </a:lnTo>
                      <a:lnTo>
                        <a:pt x="693" y="324"/>
                      </a:lnTo>
                      <a:lnTo>
                        <a:pt x="693" y="278"/>
                      </a:lnTo>
                      <a:lnTo>
                        <a:pt x="808" y="324"/>
                      </a:lnTo>
                      <a:lnTo>
                        <a:pt x="808" y="393"/>
                      </a:lnTo>
                      <a:lnTo>
                        <a:pt x="854" y="393"/>
                      </a:lnTo>
                      <a:lnTo>
                        <a:pt x="900" y="419"/>
                      </a:lnTo>
                      <a:lnTo>
                        <a:pt x="946" y="488"/>
                      </a:lnTo>
                      <a:lnTo>
                        <a:pt x="1040" y="534"/>
                      </a:lnTo>
                      <a:lnTo>
                        <a:pt x="994" y="370"/>
                      </a:lnTo>
                      <a:lnTo>
                        <a:pt x="946" y="347"/>
                      </a:lnTo>
                      <a:lnTo>
                        <a:pt x="923" y="255"/>
                      </a:lnTo>
                      <a:lnTo>
                        <a:pt x="877" y="324"/>
                      </a:lnTo>
                      <a:lnTo>
                        <a:pt x="877" y="255"/>
                      </a:lnTo>
                      <a:lnTo>
                        <a:pt x="808" y="255"/>
                      </a:lnTo>
                      <a:lnTo>
                        <a:pt x="808" y="232"/>
                      </a:lnTo>
                      <a:lnTo>
                        <a:pt x="739" y="255"/>
                      </a:lnTo>
                      <a:lnTo>
                        <a:pt x="739" y="117"/>
                      </a:lnTo>
                      <a:lnTo>
                        <a:pt x="716" y="48"/>
                      </a:lnTo>
                      <a:lnTo>
                        <a:pt x="785" y="0"/>
                      </a:lnTo>
                      <a:lnTo>
                        <a:pt x="900" y="117"/>
                      </a:lnTo>
                      <a:lnTo>
                        <a:pt x="1017" y="209"/>
                      </a:lnTo>
                      <a:lnTo>
                        <a:pt x="1086" y="255"/>
                      </a:lnTo>
                      <a:lnTo>
                        <a:pt x="1201" y="278"/>
                      </a:lnTo>
                      <a:lnTo>
                        <a:pt x="1292" y="347"/>
                      </a:lnTo>
                      <a:lnTo>
                        <a:pt x="1338" y="442"/>
                      </a:lnTo>
                      <a:lnTo>
                        <a:pt x="1593" y="465"/>
                      </a:lnTo>
                      <a:lnTo>
                        <a:pt x="1639" y="393"/>
                      </a:lnTo>
                      <a:lnTo>
                        <a:pt x="1685" y="370"/>
                      </a:lnTo>
                      <a:lnTo>
                        <a:pt x="1825" y="347"/>
                      </a:lnTo>
                      <a:lnTo>
                        <a:pt x="1825" y="442"/>
                      </a:lnTo>
                      <a:lnTo>
                        <a:pt x="1779" y="55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" name="Freeform 93"/>
                <p:cNvSpPr>
                  <a:spLocks/>
                </p:cNvSpPr>
                <p:nvPr/>
              </p:nvSpPr>
              <p:spPr bwMode="auto">
                <a:xfrm>
                  <a:off x="2715" y="7826"/>
                  <a:ext cx="877" cy="556"/>
                </a:xfrm>
                <a:custGeom>
                  <a:avLst/>
                  <a:gdLst>
                    <a:gd name="T0" fmla="*/ 415 w 877"/>
                    <a:gd name="T1" fmla="*/ 163 h 556"/>
                    <a:gd name="T2" fmla="*/ 300 w 877"/>
                    <a:gd name="T3" fmla="*/ 69 h 556"/>
                    <a:gd name="T4" fmla="*/ 232 w 877"/>
                    <a:gd name="T5" fmla="*/ 69 h 556"/>
                    <a:gd name="T6" fmla="*/ 206 w 877"/>
                    <a:gd name="T7" fmla="*/ 69 h 556"/>
                    <a:gd name="T8" fmla="*/ 183 w 877"/>
                    <a:gd name="T9" fmla="*/ 115 h 556"/>
                    <a:gd name="T10" fmla="*/ 137 w 877"/>
                    <a:gd name="T11" fmla="*/ 186 h 556"/>
                    <a:gd name="T12" fmla="*/ 69 w 877"/>
                    <a:gd name="T13" fmla="*/ 163 h 556"/>
                    <a:gd name="T14" fmla="*/ 23 w 877"/>
                    <a:gd name="T15" fmla="*/ 115 h 556"/>
                    <a:gd name="T16" fmla="*/ 0 w 877"/>
                    <a:gd name="T17" fmla="*/ 46 h 556"/>
                    <a:gd name="T18" fmla="*/ 46 w 877"/>
                    <a:gd name="T19" fmla="*/ 115 h 556"/>
                    <a:gd name="T20" fmla="*/ 114 w 877"/>
                    <a:gd name="T21" fmla="*/ 115 h 556"/>
                    <a:gd name="T22" fmla="*/ 160 w 877"/>
                    <a:gd name="T23" fmla="*/ 46 h 556"/>
                    <a:gd name="T24" fmla="*/ 206 w 877"/>
                    <a:gd name="T25" fmla="*/ 0 h 556"/>
                    <a:gd name="T26" fmla="*/ 232 w 877"/>
                    <a:gd name="T27" fmla="*/ 0 h 556"/>
                    <a:gd name="T28" fmla="*/ 300 w 877"/>
                    <a:gd name="T29" fmla="*/ 0 h 556"/>
                    <a:gd name="T30" fmla="*/ 346 w 877"/>
                    <a:gd name="T31" fmla="*/ 46 h 556"/>
                    <a:gd name="T32" fmla="*/ 415 w 877"/>
                    <a:gd name="T33" fmla="*/ 92 h 556"/>
                    <a:gd name="T34" fmla="*/ 530 w 877"/>
                    <a:gd name="T35" fmla="*/ 186 h 556"/>
                    <a:gd name="T36" fmla="*/ 624 w 877"/>
                    <a:gd name="T37" fmla="*/ 209 h 556"/>
                    <a:gd name="T38" fmla="*/ 647 w 877"/>
                    <a:gd name="T39" fmla="*/ 278 h 556"/>
                    <a:gd name="T40" fmla="*/ 739 w 877"/>
                    <a:gd name="T41" fmla="*/ 347 h 556"/>
                    <a:gd name="T42" fmla="*/ 877 w 877"/>
                    <a:gd name="T43" fmla="*/ 462 h 556"/>
                    <a:gd name="T44" fmla="*/ 808 w 877"/>
                    <a:gd name="T45" fmla="*/ 508 h 556"/>
                    <a:gd name="T46" fmla="*/ 693 w 877"/>
                    <a:gd name="T47" fmla="*/ 533 h 556"/>
                    <a:gd name="T48" fmla="*/ 553 w 877"/>
                    <a:gd name="T49" fmla="*/ 556 h 556"/>
                    <a:gd name="T50" fmla="*/ 507 w 877"/>
                    <a:gd name="T51" fmla="*/ 462 h 556"/>
                    <a:gd name="T52" fmla="*/ 553 w 877"/>
                    <a:gd name="T53" fmla="*/ 324 h 556"/>
                    <a:gd name="T54" fmla="*/ 576 w 877"/>
                    <a:gd name="T55" fmla="*/ 278 h 556"/>
                    <a:gd name="T56" fmla="*/ 507 w 877"/>
                    <a:gd name="T57" fmla="*/ 278 h 556"/>
                    <a:gd name="T58" fmla="*/ 507 w 877"/>
                    <a:gd name="T59" fmla="*/ 255 h 556"/>
                    <a:gd name="T60" fmla="*/ 415 w 877"/>
                    <a:gd name="T61" fmla="*/ 163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77" h="556">
                      <a:moveTo>
                        <a:pt x="415" y="163"/>
                      </a:moveTo>
                      <a:lnTo>
                        <a:pt x="300" y="69"/>
                      </a:lnTo>
                      <a:lnTo>
                        <a:pt x="232" y="69"/>
                      </a:lnTo>
                      <a:lnTo>
                        <a:pt x="206" y="69"/>
                      </a:lnTo>
                      <a:lnTo>
                        <a:pt x="183" y="115"/>
                      </a:lnTo>
                      <a:lnTo>
                        <a:pt x="137" y="186"/>
                      </a:lnTo>
                      <a:lnTo>
                        <a:pt x="69" y="163"/>
                      </a:lnTo>
                      <a:lnTo>
                        <a:pt x="23" y="115"/>
                      </a:lnTo>
                      <a:lnTo>
                        <a:pt x="0" y="46"/>
                      </a:lnTo>
                      <a:lnTo>
                        <a:pt x="46" y="115"/>
                      </a:lnTo>
                      <a:lnTo>
                        <a:pt x="114" y="115"/>
                      </a:lnTo>
                      <a:lnTo>
                        <a:pt x="160" y="46"/>
                      </a:lnTo>
                      <a:lnTo>
                        <a:pt x="206" y="0"/>
                      </a:lnTo>
                      <a:lnTo>
                        <a:pt x="232" y="0"/>
                      </a:lnTo>
                      <a:lnTo>
                        <a:pt x="300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530" y="186"/>
                      </a:lnTo>
                      <a:lnTo>
                        <a:pt x="624" y="209"/>
                      </a:lnTo>
                      <a:lnTo>
                        <a:pt x="647" y="278"/>
                      </a:lnTo>
                      <a:lnTo>
                        <a:pt x="739" y="347"/>
                      </a:lnTo>
                      <a:lnTo>
                        <a:pt x="877" y="462"/>
                      </a:lnTo>
                      <a:lnTo>
                        <a:pt x="808" y="508"/>
                      </a:lnTo>
                      <a:lnTo>
                        <a:pt x="693" y="533"/>
                      </a:lnTo>
                      <a:lnTo>
                        <a:pt x="553" y="556"/>
                      </a:lnTo>
                      <a:lnTo>
                        <a:pt x="507" y="462"/>
                      </a:lnTo>
                      <a:lnTo>
                        <a:pt x="553" y="324"/>
                      </a:lnTo>
                      <a:lnTo>
                        <a:pt x="576" y="278"/>
                      </a:lnTo>
                      <a:lnTo>
                        <a:pt x="507" y="278"/>
                      </a:lnTo>
                      <a:lnTo>
                        <a:pt x="507" y="255"/>
                      </a:lnTo>
                      <a:lnTo>
                        <a:pt x="415" y="16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" name="Freeform 94"/>
                <p:cNvSpPr>
                  <a:spLocks/>
                </p:cNvSpPr>
                <p:nvPr/>
              </p:nvSpPr>
              <p:spPr bwMode="auto">
                <a:xfrm>
                  <a:off x="2970" y="8334"/>
                  <a:ext cx="739" cy="534"/>
                </a:xfrm>
                <a:custGeom>
                  <a:avLst/>
                  <a:gdLst>
                    <a:gd name="T0" fmla="*/ 275 w 739"/>
                    <a:gd name="T1" fmla="*/ 210 h 534"/>
                    <a:gd name="T2" fmla="*/ 252 w 739"/>
                    <a:gd name="T3" fmla="*/ 140 h 534"/>
                    <a:gd name="T4" fmla="*/ 298 w 739"/>
                    <a:gd name="T5" fmla="*/ 48 h 534"/>
                    <a:gd name="T6" fmla="*/ 438 w 739"/>
                    <a:gd name="T7" fmla="*/ 25 h 534"/>
                    <a:gd name="T8" fmla="*/ 553 w 739"/>
                    <a:gd name="T9" fmla="*/ 0 h 534"/>
                    <a:gd name="T10" fmla="*/ 553 w 739"/>
                    <a:gd name="T11" fmla="*/ 117 h 534"/>
                    <a:gd name="T12" fmla="*/ 714 w 739"/>
                    <a:gd name="T13" fmla="*/ 233 h 534"/>
                    <a:gd name="T14" fmla="*/ 739 w 739"/>
                    <a:gd name="T15" fmla="*/ 279 h 534"/>
                    <a:gd name="T16" fmla="*/ 714 w 739"/>
                    <a:gd name="T17" fmla="*/ 419 h 534"/>
                    <a:gd name="T18" fmla="*/ 645 w 739"/>
                    <a:gd name="T19" fmla="*/ 465 h 534"/>
                    <a:gd name="T20" fmla="*/ 530 w 739"/>
                    <a:gd name="T21" fmla="*/ 511 h 534"/>
                    <a:gd name="T22" fmla="*/ 438 w 739"/>
                    <a:gd name="T23" fmla="*/ 534 h 534"/>
                    <a:gd name="T24" fmla="*/ 344 w 739"/>
                    <a:gd name="T25" fmla="*/ 534 h 534"/>
                    <a:gd name="T26" fmla="*/ 298 w 739"/>
                    <a:gd name="T27" fmla="*/ 511 h 534"/>
                    <a:gd name="T28" fmla="*/ 298 w 739"/>
                    <a:gd name="T29" fmla="*/ 488 h 534"/>
                    <a:gd name="T30" fmla="*/ 298 w 739"/>
                    <a:gd name="T31" fmla="*/ 465 h 534"/>
                    <a:gd name="T32" fmla="*/ 275 w 739"/>
                    <a:gd name="T33" fmla="*/ 465 h 534"/>
                    <a:gd name="T34" fmla="*/ 252 w 739"/>
                    <a:gd name="T35" fmla="*/ 442 h 534"/>
                    <a:gd name="T36" fmla="*/ 206 w 739"/>
                    <a:gd name="T37" fmla="*/ 419 h 534"/>
                    <a:gd name="T38" fmla="*/ 160 w 739"/>
                    <a:gd name="T39" fmla="*/ 371 h 534"/>
                    <a:gd name="T40" fmla="*/ 160 w 739"/>
                    <a:gd name="T41" fmla="*/ 348 h 534"/>
                    <a:gd name="T42" fmla="*/ 137 w 739"/>
                    <a:gd name="T43" fmla="*/ 279 h 534"/>
                    <a:gd name="T44" fmla="*/ 68 w 739"/>
                    <a:gd name="T45" fmla="*/ 233 h 534"/>
                    <a:gd name="T46" fmla="*/ 0 w 739"/>
                    <a:gd name="T47" fmla="*/ 187 h 534"/>
                    <a:gd name="T48" fmla="*/ 114 w 739"/>
                    <a:gd name="T49" fmla="*/ 187 h 534"/>
                    <a:gd name="T50" fmla="*/ 183 w 739"/>
                    <a:gd name="T51" fmla="*/ 163 h 534"/>
                    <a:gd name="T52" fmla="*/ 206 w 739"/>
                    <a:gd name="T53" fmla="*/ 233 h 534"/>
                    <a:gd name="T54" fmla="*/ 183 w 739"/>
                    <a:gd name="T55" fmla="*/ 256 h 534"/>
                    <a:gd name="T56" fmla="*/ 206 w 739"/>
                    <a:gd name="T57" fmla="*/ 348 h 534"/>
                    <a:gd name="T58" fmla="*/ 298 w 739"/>
                    <a:gd name="T59" fmla="*/ 394 h 534"/>
                    <a:gd name="T60" fmla="*/ 369 w 739"/>
                    <a:gd name="T61" fmla="*/ 465 h 534"/>
                    <a:gd name="T62" fmla="*/ 438 w 739"/>
                    <a:gd name="T63" fmla="*/ 465 h 534"/>
                    <a:gd name="T64" fmla="*/ 415 w 739"/>
                    <a:gd name="T65" fmla="*/ 419 h 534"/>
                    <a:gd name="T66" fmla="*/ 344 w 739"/>
                    <a:gd name="T67" fmla="*/ 325 h 534"/>
                    <a:gd name="T68" fmla="*/ 275 w 739"/>
                    <a:gd name="T69" fmla="*/ 279 h 534"/>
                    <a:gd name="T70" fmla="*/ 275 w 739"/>
                    <a:gd name="T71" fmla="*/ 210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39" h="534">
                      <a:moveTo>
                        <a:pt x="275" y="210"/>
                      </a:moveTo>
                      <a:lnTo>
                        <a:pt x="252" y="140"/>
                      </a:lnTo>
                      <a:lnTo>
                        <a:pt x="298" y="48"/>
                      </a:lnTo>
                      <a:lnTo>
                        <a:pt x="438" y="25"/>
                      </a:lnTo>
                      <a:lnTo>
                        <a:pt x="553" y="0"/>
                      </a:lnTo>
                      <a:lnTo>
                        <a:pt x="553" y="117"/>
                      </a:lnTo>
                      <a:lnTo>
                        <a:pt x="714" y="233"/>
                      </a:lnTo>
                      <a:lnTo>
                        <a:pt x="739" y="279"/>
                      </a:lnTo>
                      <a:lnTo>
                        <a:pt x="714" y="419"/>
                      </a:lnTo>
                      <a:lnTo>
                        <a:pt x="645" y="465"/>
                      </a:lnTo>
                      <a:lnTo>
                        <a:pt x="530" y="511"/>
                      </a:lnTo>
                      <a:lnTo>
                        <a:pt x="438" y="534"/>
                      </a:lnTo>
                      <a:lnTo>
                        <a:pt x="344" y="534"/>
                      </a:lnTo>
                      <a:lnTo>
                        <a:pt x="298" y="511"/>
                      </a:lnTo>
                      <a:lnTo>
                        <a:pt x="298" y="488"/>
                      </a:lnTo>
                      <a:lnTo>
                        <a:pt x="298" y="465"/>
                      </a:lnTo>
                      <a:lnTo>
                        <a:pt x="275" y="465"/>
                      </a:lnTo>
                      <a:lnTo>
                        <a:pt x="252" y="442"/>
                      </a:lnTo>
                      <a:lnTo>
                        <a:pt x="206" y="419"/>
                      </a:lnTo>
                      <a:lnTo>
                        <a:pt x="160" y="371"/>
                      </a:lnTo>
                      <a:lnTo>
                        <a:pt x="160" y="348"/>
                      </a:lnTo>
                      <a:lnTo>
                        <a:pt x="137" y="279"/>
                      </a:lnTo>
                      <a:lnTo>
                        <a:pt x="68" y="233"/>
                      </a:lnTo>
                      <a:lnTo>
                        <a:pt x="0" y="187"/>
                      </a:lnTo>
                      <a:lnTo>
                        <a:pt x="114" y="187"/>
                      </a:lnTo>
                      <a:lnTo>
                        <a:pt x="183" y="163"/>
                      </a:lnTo>
                      <a:lnTo>
                        <a:pt x="206" y="233"/>
                      </a:lnTo>
                      <a:lnTo>
                        <a:pt x="183" y="256"/>
                      </a:lnTo>
                      <a:lnTo>
                        <a:pt x="206" y="348"/>
                      </a:lnTo>
                      <a:lnTo>
                        <a:pt x="298" y="394"/>
                      </a:lnTo>
                      <a:lnTo>
                        <a:pt x="369" y="465"/>
                      </a:lnTo>
                      <a:lnTo>
                        <a:pt x="438" y="465"/>
                      </a:lnTo>
                      <a:lnTo>
                        <a:pt x="415" y="419"/>
                      </a:lnTo>
                      <a:lnTo>
                        <a:pt x="344" y="325"/>
                      </a:lnTo>
                      <a:lnTo>
                        <a:pt x="275" y="279"/>
                      </a:lnTo>
                      <a:lnTo>
                        <a:pt x="275" y="21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" name="Freeform 95"/>
                <p:cNvSpPr>
                  <a:spLocks/>
                </p:cNvSpPr>
                <p:nvPr/>
              </p:nvSpPr>
              <p:spPr bwMode="auto">
                <a:xfrm>
                  <a:off x="3222" y="8288"/>
                  <a:ext cx="854" cy="1088"/>
                </a:xfrm>
                <a:custGeom>
                  <a:avLst/>
                  <a:gdLst>
                    <a:gd name="T0" fmla="*/ 625 w 854"/>
                    <a:gd name="T1" fmla="*/ 71 h 1088"/>
                    <a:gd name="T2" fmla="*/ 717 w 854"/>
                    <a:gd name="T3" fmla="*/ 94 h 1088"/>
                    <a:gd name="T4" fmla="*/ 785 w 854"/>
                    <a:gd name="T5" fmla="*/ 94 h 1088"/>
                    <a:gd name="T6" fmla="*/ 854 w 854"/>
                    <a:gd name="T7" fmla="*/ 186 h 1088"/>
                    <a:gd name="T8" fmla="*/ 785 w 854"/>
                    <a:gd name="T9" fmla="*/ 279 h 1088"/>
                    <a:gd name="T10" fmla="*/ 831 w 854"/>
                    <a:gd name="T11" fmla="*/ 325 h 1088"/>
                    <a:gd name="T12" fmla="*/ 831 w 854"/>
                    <a:gd name="T13" fmla="*/ 417 h 1088"/>
                    <a:gd name="T14" fmla="*/ 808 w 854"/>
                    <a:gd name="T15" fmla="*/ 511 h 1088"/>
                    <a:gd name="T16" fmla="*/ 717 w 854"/>
                    <a:gd name="T17" fmla="*/ 534 h 1088"/>
                    <a:gd name="T18" fmla="*/ 625 w 854"/>
                    <a:gd name="T19" fmla="*/ 603 h 1088"/>
                    <a:gd name="T20" fmla="*/ 533 w 854"/>
                    <a:gd name="T21" fmla="*/ 649 h 1088"/>
                    <a:gd name="T22" fmla="*/ 439 w 854"/>
                    <a:gd name="T23" fmla="*/ 718 h 1088"/>
                    <a:gd name="T24" fmla="*/ 393 w 854"/>
                    <a:gd name="T25" fmla="*/ 741 h 1088"/>
                    <a:gd name="T26" fmla="*/ 393 w 854"/>
                    <a:gd name="T27" fmla="*/ 858 h 1088"/>
                    <a:gd name="T28" fmla="*/ 416 w 854"/>
                    <a:gd name="T29" fmla="*/ 950 h 1088"/>
                    <a:gd name="T30" fmla="*/ 487 w 854"/>
                    <a:gd name="T31" fmla="*/ 950 h 1088"/>
                    <a:gd name="T32" fmla="*/ 625 w 854"/>
                    <a:gd name="T33" fmla="*/ 973 h 1088"/>
                    <a:gd name="T34" fmla="*/ 602 w 854"/>
                    <a:gd name="T35" fmla="*/ 1088 h 1088"/>
                    <a:gd name="T36" fmla="*/ 487 w 854"/>
                    <a:gd name="T37" fmla="*/ 1042 h 1088"/>
                    <a:gd name="T38" fmla="*/ 370 w 854"/>
                    <a:gd name="T39" fmla="*/ 1019 h 1088"/>
                    <a:gd name="T40" fmla="*/ 232 w 854"/>
                    <a:gd name="T41" fmla="*/ 996 h 1088"/>
                    <a:gd name="T42" fmla="*/ 255 w 854"/>
                    <a:gd name="T43" fmla="*/ 950 h 1088"/>
                    <a:gd name="T44" fmla="*/ 255 w 854"/>
                    <a:gd name="T45" fmla="*/ 858 h 1088"/>
                    <a:gd name="T46" fmla="*/ 278 w 854"/>
                    <a:gd name="T47" fmla="*/ 810 h 1088"/>
                    <a:gd name="T48" fmla="*/ 278 w 854"/>
                    <a:gd name="T49" fmla="*/ 741 h 1088"/>
                    <a:gd name="T50" fmla="*/ 209 w 854"/>
                    <a:gd name="T51" fmla="*/ 695 h 1088"/>
                    <a:gd name="T52" fmla="*/ 117 w 854"/>
                    <a:gd name="T53" fmla="*/ 626 h 1088"/>
                    <a:gd name="T54" fmla="*/ 92 w 854"/>
                    <a:gd name="T55" fmla="*/ 695 h 1088"/>
                    <a:gd name="T56" fmla="*/ 163 w 854"/>
                    <a:gd name="T57" fmla="*/ 764 h 1088"/>
                    <a:gd name="T58" fmla="*/ 140 w 854"/>
                    <a:gd name="T59" fmla="*/ 787 h 1088"/>
                    <a:gd name="T60" fmla="*/ 69 w 854"/>
                    <a:gd name="T61" fmla="*/ 764 h 1088"/>
                    <a:gd name="T62" fmla="*/ 23 w 854"/>
                    <a:gd name="T63" fmla="*/ 695 h 1088"/>
                    <a:gd name="T64" fmla="*/ 0 w 854"/>
                    <a:gd name="T65" fmla="*/ 626 h 1088"/>
                    <a:gd name="T66" fmla="*/ 92 w 854"/>
                    <a:gd name="T67" fmla="*/ 580 h 1088"/>
                    <a:gd name="T68" fmla="*/ 186 w 854"/>
                    <a:gd name="T69" fmla="*/ 580 h 1088"/>
                    <a:gd name="T70" fmla="*/ 278 w 854"/>
                    <a:gd name="T71" fmla="*/ 557 h 1088"/>
                    <a:gd name="T72" fmla="*/ 393 w 854"/>
                    <a:gd name="T73" fmla="*/ 511 h 1088"/>
                    <a:gd name="T74" fmla="*/ 462 w 854"/>
                    <a:gd name="T75" fmla="*/ 465 h 1088"/>
                    <a:gd name="T76" fmla="*/ 487 w 854"/>
                    <a:gd name="T77" fmla="*/ 325 h 1088"/>
                    <a:gd name="T78" fmla="*/ 462 w 854"/>
                    <a:gd name="T79" fmla="*/ 279 h 1088"/>
                    <a:gd name="T80" fmla="*/ 301 w 854"/>
                    <a:gd name="T81" fmla="*/ 163 h 1088"/>
                    <a:gd name="T82" fmla="*/ 301 w 854"/>
                    <a:gd name="T83" fmla="*/ 46 h 1088"/>
                    <a:gd name="T84" fmla="*/ 370 w 854"/>
                    <a:gd name="T85" fmla="*/ 0 h 1088"/>
                    <a:gd name="T86" fmla="*/ 487 w 854"/>
                    <a:gd name="T87" fmla="*/ 46 h 1088"/>
                    <a:gd name="T88" fmla="*/ 556 w 854"/>
                    <a:gd name="T89" fmla="*/ 71 h 1088"/>
                    <a:gd name="T90" fmla="*/ 625 w 854"/>
                    <a:gd name="T91" fmla="*/ 71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54" h="1088">
                      <a:moveTo>
                        <a:pt x="625" y="71"/>
                      </a:moveTo>
                      <a:lnTo>
                        <a:pt x="717" y="94"/>
                      </a:lnTo>
                      <a:lnTo>
                        <a:pt x="785" y="94"/>
                      </a:lnTo>
                      <a:lnTo>
                        <a:pt x="854" y="186"/>
                      </a:lnTo>
                      <a:lnTo>
                        <a:pt x="785" y="279"/>
                      </a:lnTo>
                      <a:lnTo>
                        <a:pt x="831" y="325"/>
                      </a:lnTo>
                      <a:lnTo>
                        <a:pt x="831" y="417"/>
                      </a:lnTo>
                      <a:lnTo>
                        <a:pt x="808" y="511"/>
                      </a:lnTo>
                      <a:lnTo>
                        <a:pt x="717" y="534"/>
                      </a:lnTo>
                      <a:lnTo>
                        <a:pt x="625" y="603"/>
                      </a:lnTo>
                      <a:lnTo>
                        <a:pt x="533" y="649"/>
                      </a:lnTo>
                      <a:lnTo>
                        <a:pt x="439" y="718"/>
                      </a:lnTo>
                      <a:lnTo>
                        <a:pt x="393" y="741"/>
                      </a:lnTo>
                      <a:lnTo>
                        <a:pt x="393" y="858"/>
                      </a:lnTo>
                      <a:lnTo>
                        <a:pt x="416" y="950"/>
                      </a:lnTo>
                      <a:lnTo>
                        <a:pt x="487" y="950"/>
                      </a:lnTo>
                      <a:lnTo>
                        <a:pt x="625" y="973"/>
                      </a:lnTo>
                      <a:lnTo>
                        <a:pt x="602" y="1088"/>
                      </a:lnTo>
                      <a:lnTo>
                        <a:pt x="487" y="1042"/>
                      </a:lnTo>
                      <a:lnTo>
                        <a:pt x="370" y="1019"/>
                      </a:lnTo>
                      <a:lnTo>
                        <a:pt x="232" y="996"/>
                      </a:lnTo>
                      <a:lnTo>
                        <a:pt x="255" y="950"/>
                      </a:lnTo>
                      <a:lnTo>
                        <a:pt x="255" y="858"/>
                      </a:lnTo>
                      <a:lnTo>
                        <a:pt x="278" y="810"/>
                      </a:lnTo>
                      <a:lnTo>
                        <a:pt x="278" y="741"/>
                      </a:lnTo>
                      <a:lnTo>
                        <a:pt x="209" y="695"/>
                      </a:lnTo>
                      <a:lnTo>
                        <a:pt x="117" y="626"/>
                      </a:lnTo>
                      <a:lnTo>
                        <a:pt x="92" y="695"/>
                      </a:lnTo>
                      <a:lnTo>
                        <a:pt x="163" y="764"/>
                      </a:lnTo>
                      <a:lnTo>
                        <a:pt x="140" y="787"/>
                      </a:lnTo>
                      <a:lnTo>
                        <a:pt x="69" y="764"/>
                      </a:lnTo>
                      <a:lnTo>
                        <a:pt x="23" y="695"/>
                      </a:lnTo>
                      <a:lnTo>
                        <a:pt x="0" y="626"/>
                      </a:lnTo>
                      <a:lnTo>
                        <a:pt x="92" y="580"/>
                      </a:lnTo>
                      <a:lnTo>
                        <a:pt x="186" y="580"/>
                      </a:lnTo>
                      <a:lnTo>
                        <a:pt x="278" y="557"/>
                      </a:lnTo>
                      <a:lnTo>
                        <a:pt x="393" y="511"/>
                      </a:lnTo>
                      <a:lnTo>
                        <a:pt x="462" y="465"/>
                      </a:lnTo>
                      <a:lnTo>
                        <a:pt x="487" y="325"/>
                      </a:lnTo>
                      <a:lnTo>
                        <a:pt x="462" y="279"/>
                      </a:lnTo>
                      <a:lnTo>
                        <a:pt x="301" y="163"/>
                      </a:lnTo>
                      <a:lnTo>
                        <a:pt x="301" y="46"/>
                      </a:lnTo>
                      <a:lnTo>
                        <a:pt x="370" y="0"/>
                      </a:lnTo>
                      <a:lnTo>
                        <a:pt x="487" y="46"/>
                      </a:lnTo>
                      <a:lnTo>
                        <a:pt x="556" y="71"/>
                      </a:lnTo>
                      <a:lnTo>
                        <a:pt x="625" y="71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" name="Freeform 96"/>
                <p:cNvSpPr>
                  <a:spLocks/>
                </p:cNvSpPr>
                <p:nvPr/>
              </p:nvSpPr>
              <p:spPr bwMode="auto">
                <a:xfrm>
                  <a:off x="3615" y="8428"/>
                  <a:ext cx="693" cy="902"/>
                </a:xfrm>
                <a:custGeom>
                  <a:avLst/>
                  <a:gdLst>
                    <a:gd name="T0" fmla="*/ 392 w 693"/>
                    <a:gd name="T1" fmla="*/ 139 h 902"/>
                    <a:gd name="T2" fmla="*/ 461 w 693"/>
                    <a:gd name="T3" fmla="*/ 46 h 902"/>
                    <a:gd name="T4" fmla="*/ 578 w 693"/>
                    <a:gd name="T5" fmla="*/ 0 h 902"/>
                    <a:gd name="T6" fmla="*/ 647 w 693"/>
                    <a:gd name="T7" fmla="*/ 46 h 902"/>
                    <a:gd name="T8" fmla="*/ 693 w 693"/>
                    <a:gd name="T9" fmla="*/ 139 h 902"/>
                    <a:gd name="T10" fmla="*/ 693 w 693"/>
                    <a:gd name="T11" fmla="*/ 348 h 902"/>
                    <a:gd name="T12" fmla="*/ 624 w 693"/>
                    <a:gd name="T13" fmla="*/ 417 h 902"/>
                    <a:gd name="T14" fmla="*/ 624 w 693"/>
                    <a:gd name="T15" fmla="*/ 555 h 902"/>
                    <a:gd name="T16" fmla="*/ 555 w 693"/>
                    <a:gd name="T17" fmla="*/ 695 h 902"/>
                    <a:gd name="T18" fmla="*/ 510 w 693"/>
                    <a:gd name="T19" fmla="*/ 787 h 902"/>
                    <a:gd name="T20" fmla="*/ 461 w 693"/>
                    <a:gd name="T21" fmla="*/ 810 h 902"/>
                    <a:gd name="T22" fmla="*/ 438 w 693"/>
                    <a:gd name="T23" fmla="*/ 879 h 902"/>
                    <a:gd name="T24" fmla="*/ 369 w 693"/>
                    <a:gd name="T25" fmla="*/ 902 h 902"/>
                    <a:gd name="T26" fmla="*/ 232 w 693"/>
                    <a:gd name="T27" fmla="*/ 833 h 902"/>
                    <a:gd name="T28" fmla="*/ 94 w 693"/>
                    <a:gd name="T29" fmla="*/ 810 h 902"/>
                    <a:gd name="T30" fmla="*/ 23 w 693"/>
                    <a:gd name="T31" fmla="*/ 810 h 902"/>
                    <a:gd name="T32" fmla="*/ 0 w 693"/>
                    <a:gd name="T33" fmla="*/ 718 h 902"/>
                    <a:gd name="T34" fmla="*/ 0 w 693"/>
                    <a:gd name="T35" fmla="*/ 601 h 902"/>
                    <a:gd name="T36" fmla="*/ 46 w 693"/>
                    <a:gd name="T37" fmla="*/ 578 h 902"/>
                    <a:gd name="T38" fmla="*/ 140 w 693"/>
                    <a:gd name="T39" fmla="*/ 509 h 902"/>
                    <a:gd name="T40" fmla="*/ 232 w 693"/>
                    <a:gd name="T41" fmla="*/ 463 h 902"/>
                    <a:gd name="T42" fmla="*/ 324 w 693"/>
                    <a:gd name="T43" fmla="*/ 394 h 902"/>
                    <a:gd name="T44" fmla="*/ 415 w 693"/>
                    <a:gd name="T45" fmla="*/ 371 h 902"/>
                    <a:gd name="T46" fmla="*/ 438 w 693"/>
                    <a:gd name="T47" fmla="*/ 277 h 902"/>
                    <a:gd name="T48" fmla="*/ 438 w 693"/>
                    <a:gd name="T49" fmla="*/ 185 h 902"/>
                    <a:gd name="T50" fmla="*/ 392 w 693"/>
                    <a:gd name="T51" fmla="*/ 139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93" h="902">
                      <a:moveTo>
                        <a:pt x="392" y="139"/>
                      </a:moveTo>
                      <a:lnTo>
                        <a:pt x="461" y="46"/>
                      </a:lnTo>
                      <a:lnTo>
                        <a:pt x="578" y="0"/>
                      </a:lnTo>
                      <a:lnTo>
                        <a:pt x="647" y="46"/>
                      </a:lnTo>
                      <a:lnTo>
                        <a:pt x="693" y="139"/>
                      </a:lnTo>
                      <a:lnTo>
                        <a:pt x="693" y="348"/>
                      </a:lnTo>
                      <a:lnTo>
                        <a:pt x="624" y="417"/>
                      </a:lnTo>
                      <a:lnTo>
                        <a:pt x="624" y="555"/>
                      </a:lnTo>
                      <a:lnTo>
                        <a:pt x="555" y="695"/>
                      </a:lnTo>
                      <a:lnTo>
                        <a:pt x="510" y="787"/>
                      </a:lnTo>
                      <a:lnTo>
                        <a:pt x="461" y="810"/>
                      </a:lnTo>
                      <a:lnTo>
                        <a:pt x="438" y="879"/>
                      </a:lnTo>
                      <a:lnTo>
                        <a:pt x="369" y="902"/>
                      </a:lnTo>
                      <a:lnTo>
                        <a:pt x="232" y="833"/>
                      </a:lnTo>
                      <a:lnTo>
                        <a:pt x="94" y="810"/>
                      </a:lnTo>
                      <a:lnTo>
                        <a:pt x="23" y="810"/>
                      </a:lnTo>
                      <a:lnTo>
                        <a:pt x="0" y="718"/>
                      </a:lnTo>
                      <a:lnTo>
                        <a:pt x="0" y="601"/>
                      </a:lnTo>
                      <a:lnTo>
                        <a:pt x="46" y="578"/>
                      </a:lnTo>
                      <a:lnTo>
                        <a:pt x="140" y="509"/>
                      </a:lnTo>
                      <a:lnTo>
                        <a:pt x="232" y="463"/>
                      </a:lnTo>
                      <a:lnTo>
                        <a:pt x="324" y="394"/>
                      </a:lnTo>
                      <a:lnTo>
                        <a:pt x="415" y="371"/>
                      </a:lnTo>
                      <a:lnTo>
                        <a:pt x="438" y="277"/>
                      </a:lnTo>
                      <a:lnTo>
                        <a:pt x="438" y="185"/>
                      </a:lnTo>
                      <a:lnTo>
                        <a:pt x="392" y="139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" name="Freeform 97"/>
                <p:cNvSpPr>
                  <a:spLocks/>
                </p:cNvSpPr>
                <p:nvPr/>
              </p:nvSpPr>
              <p:spPr bwMode="auto">
                <a:xfrm>
                  <a:off x="2695" y="8521"/>
                  <a:ext cx="622" cy="577"/>
                </a:xfrm>
                <a:custGeom>
                  <a:avLst/>
                  <a:gdLst>
                    <a:gd name="T0" fmla="*/ 530 w 622"/>
                    <a:gd name="T1" fmla="*/ 393 h 577"/>
                    <a:gd name="T2" fmla="*/ 507 w 622"/>
                    <a:gd name="T3" fmla="*/ 324 h 577"/>
                    <a:gd name="T4" fmla="*/ 484 w 622"/>
                    <a:gd name="T5" fmla="*/ 301 h 577"/>
                    <a:gd name="T6" fmla="*/ 392 w 622"/>
                    <a:gd name="T7" fmla="*/ 278 h 577"/>
                    <a:gd name="T8" fmla="*/ 438 w 622"/>
                    <a:gd name="T9" fmla="*/ 370 h 577"/>
                    <a:gd name="T10" fmla="*/ 392 w 622"/>
                    <a:gd name="T11" fmla="*/ 393 h 577"/>
                    <a:gd name="T12" fmla="*/ 346 w 622"/>
                    <a:gd name="T13" fmla="*/ 393 h 577"/>
                    <a:gd name="T14" fmla="*/ 255 w 622"/>
                    <a:gd name="T15" fmla="*/ 324 h 577"/>
                    <a:gd name="T16" fmla="*/ 229 w 622"/>
                    <a:gd name="T17" fmla="*/ 393 h 577"/>
                    <a:gd name="T18" fmla="*/ 255 w 622"/>
                    <a:gd name="T19" fmla="*/ 485 h 577"/>
                    <a:gd name="T20" fmla="*/ 346 w 622"/>
                    <a:gd name="T21" fmla="*/ 485 h 577"/>
                    <a:gd name="T22" fmla="*/ 392 w 622"/>
                    <a:gd name="T23" fmla="*/ 508 h 577"/>
                    <a:gd name="T24" fmla="*/ 392 w 622"/>
                    <a:gd name="T25" fmla="*/ 554 h 577"/>
                    <a:gd name="T26" fmla="*/ 301 w 622"/>
                    <a:gd name="T27" fmla="*/ 577 h 577"/>
                    <a:gd name="T28" fmla="*/ 255 w 622"/>
                    <a:gd name="T29" fmla="*/ 554 h 577"/>
                    <a:gd name="T30" fmla="*/ 229 w 622"/>
                    <a:gd name="T31" fmla="*/ 531 h 577"/>
                    <a:gd name="T32" fmla="*/ 137 w 622"/>
                    <a:gd name="T33" fmla="*/ 554 h 577"/>
                    <a:gd name="T34" fmla="*/ 92 w 622"/>
                    <a:gd name="T35" fmla="*/ 462 h 577"/>
                    <a:gd name="T36" fmla="*/ 137 w 622"/>
                    <a:gd name="T37" fmla="*/ 347 h 577"/>
                    <a:gd name="T38" fmla="*/ 160 w 622"/>
                    <a:gd name="T39" fmla="*/ 278 h 577"/>
                    <a:gd name="T40" fmla="*/ 137 w 622"/>
                    <a:gd name="T41" fmla="*/ 207 h 577"/>
                    <a:gd name="T42" fmla="*/ 92 w 622"/>
                    <a:gd name="T43" fmla="*/ 161 h 577"/>
                    <a:gd name="T44" fmla="*/ 0 w 622"/>
                    <a:gd name="T45" fmla="*/ 115 h 577"/>
                    <a:gd name="T46" fmla="*/ 115 w 622"/>
                    <a:gd name="T47" fmla="*/ 69 h 577"/>
                    <a:gd name="T48" fmla="*/ 160 w 622"/>
                    <a:gd name="T49" fmla="*/ 138 h 577"/>
                    <a:gd name="T50" fmla="*/ 229 w 622"/>
                    <a:gd name="T51" fmla="*/ 232 h 577"/>
                    <a:gd name="T52" fmla="*/ 301 w 622"/>
                    <a:gd name="T53" fmla="*/ 255 h 577"/>
                    <a:gd name="T54" fmla="*/ 392 w 622"/>
                    <a:gd name="T55" fmla="*/ 161 h 577"/>
                    <a:gd name="T56" fmla="*/ 323 w 622"/>
                    <a:gd name="T57" fmla="*/ 92 h 577"/>
                    <a:gd name="T58" fmla="*/ 301 w 622"/>
                    <a:gd name="T59" fmla="*/ 46 h 577"/>
                    <a:gd name="T60" fmla="*/ 278 w 622"/>
                    <a:gd name="T61" fmla="*/ 0 h 577"/>
                    <a:gd name="T62" fmla="*/ 346 w 622"/>
                    <a:gd name="T63" fmla="*/ 46 h 577"/>
                    <a:gd name="T64" fmla="*/ 415 w 622"/>
                    <a:gd name="T65" fmla="*/ 92 h 577"/>
                    <a:gd name="T66" fmla="*/ 438 w 622"/>
                    <a:gd name="T67" fmla="*/ 161 h 577"/>
                    <a:gd name="T68" fmla="*/ 438 w 622"/>
                    <a:gd name="T69" fmla="*/ 184 h 577"/>
                    <a:gd name="T70" fmla="*/ 484 w 622"/>
                    <a:gd name="T71" fmla="*/ 232 h 577"/>
                    <a:gd name="T72" fmla="*/ 530 w 622"/>
                    <a:gd name="T73" fmla="*/ 255 h 577"/>
                    <a:gd name="T74" fmla="*/ 553 w 622"/>
                    <a:gd name="T75" fmla="*/ 278 h 577"/>
                    <a:gd name="T76" fmla="*/ 576 w 622"/>
                    <a:gd name="T77" fmla="*/ 278 h 577"/>
                    <a:gd name="T78" fmla="*/ 576 w 622"/>
                    <a:gd name="T79" fmla="*/ 301 h 577"/>
                    <a:gd name="T80" fmla="*/ 576 w 622"/>
                    <a:gd name="T81" fmla="*/ 324 h 577"/>
                    <a:gd name="T82" fmla="*/ 622 w 622"/>
                    <a:gd name="T83" fmla="*/ 347 h 577"/>
                    <a:gd name="T84" fmla="*/ 530 w 622"/>
                    <a:gd name="T85" fmla="*/ 393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22" h="577">
                      <a:moveTo>
                        <a:pt x="530" y="393"/>
                      </a:moveTo>
                      <a:lnTo>
                        <a:pt x="507" y="324"/>
                      </a:lnTo>
                      <a:lnTo>
                        <a:pt x="484" y="301"/>
                      </a:lnTo>
                      <a:lnTo>
                        <a:pt x="392" y="278"/>
                      </a:lnTo>
                      <a:lnTo>
                        <a:pt x="438" y="370"/>
                      </a:lnTo>
                      <a:lnTo>
                        <a:pt x="392" y="393"/>
                      </a:lnTo>
                      <a:lnTo>
                        <a:pt x="346" y="393"/>
                      </a:lnTo>
                      <a:lnTo>
                        <a:pt x="255" y="324"/>
                      </a:lnTo>
                      <a:lnTo>
                        <a:pt x="229" y="393"/>
                      </a:lnTo>
                      <a:lnTo>
                        <a:pt x="255" y="485"/>
                      </a:lnTo>
                      <a:lnTo>
                        <a:pt x="346" y="485"/>
                      </a:lnTo>
                      <a:lnTo>
                        <a:pt x="392" y="508"/>
                      </a:lnTo>
                      <a:lnTo>
                        <a:pt x="392" y="554"/>
                      </a:lnTo>
                      <a:lnTo>
                        <a:pt x="301" y="577"/>
                      </a:lnTo>
                      <a:lnTo>
                        <a:pt x="255" y="554"/>
                      </a:lnTo>
                      <a:lnTo>
                        <a:pt x="229" y="531"/>
                      </a:lnTo>
                      <a:lnTo>
                        <a:pt x="137" y="554"/>
                      </a:lnTo>
                      <a:lnTo>
                        <a:pt x="92" y="462"/>
                      </a:lnTo>
                      <a:lnTo>
                        <a:pt x="137" y="347"/>
                      </a:lnTo>
                      <a:lnTo>
                        <a:pt x="160" y="278"/>
                      </a:lnTo>
                      <a:lnTo>
                        <a:pt x="137" y="207"/>
                      </a:lnTo>
                      <a:lnTo>
                        <a:pt x="92" y="161"/>
                      </a:lnTo>
                      <a:lnTo>
                        <a:pt x="0" y="115"/>
                      </a:lnTo>
                      <a:lnTo>
                        <a:pt x="115" y="69"/>
                      </a:lnTo>
                      <a:lnTo>
                        <a:pt x="160" y="138"/>
                      </a:lnTo>
                      <a:lnTo>
                        <a:pt x="229" y="232"/>
                      </a:lnTo>
                      <a:lnTo>
                        <a:pt x="301" y="255"/>
                      </a:lnTo>
                      <a:lnTo>
                        <a:pt x="392" y="161"/>
                      </a:lnTo>
                      <a:lnTo>
                        <a:pt x="323" y="92"/>
                      </a:lnTo>
                      <a:lnTo>
                        <a:pt x="301" y="46"/>
                      </a:lnTo>
                      <a:lnTo>
                        <a:pt x="278" y="0"/>
                      </a:lnTo>
                      <a:lnTo>
                        <a:pt x="346" y="46"/>
                      </a:lnTo>
                      <a:lnTo>
                        <a:pt x="415" y="92"/>
                      </a:lnTo>
                      <a:lnTo>
                        <a:pt x="438" y="161"/>
                      </a:lnTo>
                      <a:lnTo>
                        <a:pt x="438" y="184"/>
                      </a:lnTo>
                      <a:lnTo>
                        <a:pt x="484" y="232"/>
                      </a:lnTo>
                      <a:lnTo>
                        <a:pt x="530" y="255"/>
                      </a:lnTo>
                      <a:lnTo>
                        <a:pt x="553" y="278"/>
                      </a:lnTo>
                      <a:lnTo>
                        <a:pt x="576" y="278"/>
                      </a:lnTo>
                      <a:lnTo>
                        <a:pt x="576" y="301"/>
                      </a:lnTo>
                      <a:lnTo>
                        <a:pt x="576" y="324"/>
                      </a:lnTo>
                      <a:lnTo>
                        <a:pt x="622" y="347"/>
                      </a:lnTo>
                      <a:lnTo>
                        <a:pt x="530" y="39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" name="Freeform 98" descr="市松模様 (小)"/>
                <p:cNvSpPr>
                  <a:spLocks/>
                </p:cNvSpPr>
                <p:nvPr/>
              </p:nvSpPr>
              <p:spPr bwMode="auto">
                <a:xfrm>
                  <a:off x="7703" y="2693"/>
                  <a:ext cx="100" cy="110"/>
                </a:xfrm>
                <a:custGeom>
                  <a:avLst/>
                  <a:gdLst>
                    <a:gd name="T0" fmla="*/ 100 w 100"/>
                    <a:gd name="T1" fmla="*/ 20 h 110"/>
                    <a:gd name="T2" fmla="*/ 60 w 100"/>
                    <a:gd name="T3" fmla="*/ 110 h 110"/>
                    <a:gd name="T4" fmla="*/ 0 w 100"/>
                    <a:gd name="T5" fmla="*/ 60 h 110"/>
                    <a:gd name="T6" fmla="*/ 30 w 100"/>
                    <a:gd name="T7" fmla="*/ 0 h 110"/>
                    <a:gd name="T8" fmla="*/ 100 w 100"/>
                    <a:gd name="T9" fmla="*/ 2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110">
                      <a:moveTo>
                        <a:pt x="100" y="20"/>
                      </a:moveTo>
                      <a:lnTo>
                        <a:pt x="60" y="110"/>
                      </a:ln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00" y="2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" name="Freeform 99" descr="市松模様 (小)"/>
                <p:cNvSpPr>
                  <a:spLocks/>
                </p:cNvSpPr>
                <p:nvPr/>
              </p:nvSpPr>
              <p:spPr bwMode="auto">
                <a:xfrm>
                  <a:off x="8065" y="2176"/>
                  <a:ext cx="122" cy="60"/>
                </a:xfrm>
                <a:custGeom>
                  <a:avLst/>
                  <a:gdLst>
                    <a:gd name="T0" fmla="*/ 122 w 122"/>
                    <a:gd name="T1" fmla="*/ 42 h 60"/>
                    <a:gd name="T2" fmla="*/ 0 w 122"/>
                    <a:gd name="T3" fmla="*/ 60 h 60"/>
                    <a:gd name="T4" fmla="*/ 30 w 122"/>
                    <a:gd name="T5" fmla="*/ 0 h 60"/>
                    <a:gd name="T6" fmla="*/ 122 w 122"/>
                    <a:gd name="T7" fmla="*/ 4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2" h="60">
                      <a:moveTo>
                        <a:pt x="122" y="42"/>
                      </a:moveTo>
                      <a:lnTo>
                        <a:pt x="0" y="60"/>
                      </a:lnTo>
                      <a:lnTo>
                        <a:pt x="30" y="0"/>
                      </a:lnTo>
                      <a:lnTo>
                        <a:pt x="122" y="42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" name="Freeform 100"/>
                <p:cNvSpPr>
                  <a:spLocks/>
                </p:cNvSpPr>
                <p:nvPr/>
              </p:nvSpPr>
              <p:spPr bwMode="auto">
                <a:xfrm>
                  <a:off x="5759" y="3615"/>
                  <a:ext cx="122" cy="55"/>
                </a:xfrm>
                <a:custGeom>
                  <a:avLst/>
                  <a:gdLst>
                    <a:gd name="T0" fmla="*/ 122 w 122"/>
                    <a:gd name="T1" fmla="*/ 37 h 55"/>
                    <a:gd name="T2" fmla="*/ 0 w 122"/>
                    <a:gd name="T3" fmla="*/ 55 h 55"/>
                    <a:gd name="T4" fmla="*/ 31 w 122"/>
                    <a:gd name="T5" fmla="*/ 0 h 55"/>
                    <a:gd name="T6" fmla="*/ 86 w 122"/>
                    <a:gd name="T7" fmla="*/ 0 h 55"/>
                    <a:gd name="T8" fmla="*/ 122 w 122"/>
                    <a:gd name="T9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55">
                      <a:moveTo>
                        <a:pt x="122" y="37"/>
                      </a:moveTo>
                      <a:lnTo>
                        <a:pt x="0" y="55"/>
                      </a:lnTo>
                      <a:lnTo>
                        <a:pt x="31" y="0"/>
                      </a:lnTo>
                      <a:lnTo>
                        <a:pt x="86" y="0"/>
                      </a:lnTo>
                      <a:lnTo>
                        <a:pt x="122" y="37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" name="Freeform 101"/>
                <p:cNvSpPr>
                  <a:spLocks/>
                </p:cNvSpPr>
                <p:nvPr/>
              </p:nvSpPr>
              <p:spPr bwMode="auto">
                <a:xfrm>
                  <a:off x="3739" y="5419"/>
                  <a:ext cx="62" cy="98"/>
                </a:xfrm>
                <a:custGeom>
                  <a:avLst/>
                  <a:gdLst>
                    <a:gd name="T0" fmla="*/ 62 w 62"/>
                    <a:gd name="T1" fmla="*/ 0 h 98"/>
                    <a:gd name="T2" fmla="*/ 9 w 62"/>
                    <a:gd name="T3" fmla="*/ 98 h 98"/>
                    <a:gd name="T4" fmla="*/ 0 w 62"/>
                    <a:gd name="T5" fmla="*/ 9 h 98"/>
                    <a:gd name="T6" fmla="*/ 62 w 62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98">
                      <a:moveTo>
                        <a:pt x="62" y="0"/>
                      </a:moveTo>
                      <a:lnTo>
                        <a:pt x="9" y="98"/>
                      </a:lnTo>
                      <a:lnTo>
                        <a:pt x="0" y="9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" name="Freeform 102"/>
                <p:cNvSpPr>
                  <a:spLocks/>
                </p:cNvSpPr>
                <p:nvPr/>
              </p:nvSpPr>
              <p:spPr bwMode="auto">
                <a:xfrm>
                  <a:off x="3084" y="7450"/>
                  <a:ext cx="115" cy="80"/>
                </a:xfrm>
                <a:custGeom>
                  <a:avLst/>
                  <a:gdLst>
                    <a:gd name="T0" fmla="*/ 115 w 115"/>
                    <a:gd name="T1" fmla="*/ 0 h 80"/>
                    <a:gd name="T2" fmla="*/ 45 w 115"/>
                    <a:gd name="T3" fmla="*/ 80 h 80"/>
                    <a:gd name="T4" fmla="*/ 0 w 115"/>
                    <a:gd name="T5" fmla="*/ 45 h 80"/>
                    <a:gd name="T6" fmla="*/ 53 w 115"/>
                    <a:gd name="T7" fmla="*/ 0 h 80"/>
                    <a:gd name="T8" fmla="*/ 115 w 115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80">
                      <a:moveTo>
                        <a:pt x="115" y="0"/>
                      </a:moveTo>
                      <a:lnTo>
                        <a:pt x="45" y="80"/>
                      </a:lnTo>
                      <a:lnTo>
                        <a:pt x="0" y="45"/>
                      </a:lnTo>
                      <a:lnTo>
                        <a:pt x="53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" name="Freeform 103"/>
                <p:cNvSpPr>
                  <a:spLocks/>
                </p:cNvSpPr>
                <p:nvPr/>
              </p:nvSpPr>
              <p:spPr bwMode="auto">
                <a:xfrm>
                  <a:off x="3323" y="6442"/>
                  <a:ext cx="44" cy="89"/>
                </a:xfrm>
                <a:custGeom>
                  <a:avLst/>
                  <a:gdLst>
                    <a:gd name="T0" fmla="*/ 44 w 44"/>
                    <a:gd name="T1" fmla="*/ 28 h 89"/>
                    <a:gd name="T2" fmla="*/ 9 w 44"/>
                    <a:gd name="T3" fmla="*/ 89 h 89"/>
                    <a:gd name="T4" fmla="*/ 0 w 44"/>
                    <a:gd name="T5" fmla="*/ 0 h 89"/>
                    <a:gd name="T6" fmla="*/ 44 w 44"/>
                    <a:gd name="T7" fmla="*/ 2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89">
                      <a:moveTo>
                        <a:pt x="44" y="28"/>
                      </a:moveTo>
                      <a:lnTo>
                        <a:pt x="9" y="89"/>
                      </a:lnTo>
                      <a:lnTo>
                        <a:pt x="0" y="0"/>
                      </a:lnTo>
                      <a:lnTo>
                        <a:pt x="44" y="28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" name="Freeform 104"/>
                <p:cNvSpPr>
                  <a:spLocks/>
                </p:cNvSpPr>
                <p:nvPr/>
              </p:nvSpPr>
              <p:spPr bwMode="auto">
                <a:xfrm>
                  <a:off x="9560" y="1994"/>
                  <a:ext cx="71" cy="50"/>
                </a:xfrm>
                <a:custGeom>
                  <a:avLst/>
                  <a:gdLst>
                    <a:gd name="T0" fmla="*/ 71 w 71"/>
                    <a:gd name="T1" fmla="*/ 23 h 50"/>
                    <a:gd name="T2" fmla="*/ 9 w 71"/>
                    <a:gd name="T3" fmla="*/ 50 h 50"/>
                    <a:gd name="T4" fmla="*/ 0 w 71"/>
                    <a:gd name="T5" fmla="*/ 0 h 50"/>
                    <a:gd name="T6" fmla="*/ 71 w 71"/>
                    <a:gd name="T7" fmla="*/ 2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1" h="50">
                      <a:moveTo>
                        <a:pt x="71" y="23"/>
                      </a:moveTo>
                      <a:lnTo>
                        <a:pt x="9" y="50"/>
                      </a:lnTo>
                      <a:lnTo>
                        <a:pt x="0" y="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" name="Freeform 105"/>
                <p:cNvSpPr>
                  <a:spLocks/>
                </p:cNvSpPr>
                <p:nvPr/>
              </p:nvSpPr>
              <p:spPr bwMode="auto">
                <a:xfrm>
                  <a:off x="11165" y="2408"/>
                  <a:ext cx="157" cy="189"/>
                </a:xfrm>
                <a:custGeom>
                  <a:avLst/>
                  <a:gdLst>
                    <a:gd name="T0" fmla="*/ 127 w 157"/>
                    <a:gd name="T1" fmla="*/ 0 h 189"/>
                    <a:gd name="T2" fmla="*/ 157 w 157"/>
                    <a:gd name="T3" fmla="*/ 22 h 189"/>
                    <a:gd name="T4" fmla="*/ 75 w 157"/>
                    <a:gd name="T5" fmla="*/ 120 h 189"/>
                    <a:gd name="T6" fmla="*/ 27 w 157"/>
                    <a:gd name="T7" fmla="*/ 189 h 189"/>
                    <a:gd name="T8" fmla="*/ 0 w 157"/>
                    <a:gd name="T9" fmla="*/ 127 h 189"/>
                    <a:gd name="T10" fmla="*/ 37 w 157"/>
                    <a:gd name="T11" fmla="*/ 67 h 189"/>
                    <a:gd name="T12" fmla="*/ 127 w 157"/>
                    <a:gd name="T13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189">
                      <a:moveTo>
                        <a:pt x="127" y="0"/>
                      </a:moveTo>
                      <a:lnTo>
                        <a:pt x="157" y="22"/>
                      </a:lnTo>
                      <a:lnTo>
                        <a:pt x="75" y="120"/>
                      </a:lnTo>
                      <a:lnTo>
                        <a:pt x="27" y="189"/>
                      </a:lnTo>
                      <a:lnTo>
                        <a:pt x="0" y="127"/>
                      </a:lnTo>
                      <a:lnTo>
                        <a:pt x="37" y="67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" name="Freeform 106"/>
                <p:cNvSpPr>
                  <a:spLocks/>
                </p:cNvSpPr>
                <p:nvPr/>
              </p:nvSpPr>
              <p:spPr bwMode="auto">
                <a:xfrm>
                  <a:off x="11015" y="2483"/>
                  <a:ext cx="90" cy="97"/>
                </a:xfrm>
                <a:custGeom>
                  <a:avLst/>
                  <a:gdLst>
                    <a:gd name="T0" fmla="*/ 60 w 90"/>
                    <a:gd name="T1" fmla="*/ 0 h 97"/>
                    <a:gd name="T2" fmla="*/ 90 w 90"/>
                    <a:gd name="T3" fmla="*/ 52 h 97"/>
                    <a:gd name="T4" fmla="*/ 60 w 90"/>
                    <a:gd name="T5" fmla="*/ 97 h 97"/>
                    <a:gd name="T6" fmla="*/ 15 w 90"/>
                    <a:gd name="T7" fmla="*/ 97 h 97"/>
                    <a:gd name="T8" fmla="*/ 0 w 90"/>
                    <a:gd name="T9" fmla="*/ 22 h 97"/>
                    <a:gd name="T10" fmla="*/ 60 w 90"/>
                    <a:gd name="T1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97">
                      <a:moveTo>
                        <a:pt x="60" y="0"/>
                      </a:moveTo>
                      <a:lnTo>
                        <a:pt x="90" y="52"/>
                      </a:lnTo>
                      <a:lnTo>
                        <a:pt x="60" y="97"/>
                      </a:lnTo>
                      <a:lnTo>
                        <a:pt x="15" y="97"/>
                      </a:lnTo>
                      <a:lnTo>
                        <a:pt x="0" y="2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" name="Freeform 107"/>
                <p:cNvSpPr>
                  <a:spLocks/>
                </p:cNvSpPr>
                <p:nvPr/>
              </p:nvSpPr>
              <p:spPr bwMode="auto">
                <a:xfrm>
                  <a:off x="10499" y="2553"/>
                  <a:ext cx="94" cy="60"/>
                </a:xfrm>
                <a:custGeom>
                  <a:avLst/>
                  <a:gdLst>
                    <a:gd name="T0" fmla="*/ 38 w 94"/>
                    <a:gd name="T1" fmla="*/ 0 h 60"/>
                    <a:gd name="T2" fmla="*/ 94 w 94"/>
                    <a:gd name="T3" fmla="*/ 44 h 60"/>
                    <a:gd name="T4" fmla="*/ 0 w 94"/>
                    <a:gd name="T5" fmla="*/ 60 h 60"/>
                    <a:gd name="T6" fmla="*/ 38 w 94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60">
                      <a:moveTo>
                        <a:pt x="38" y="0"/>
                      </a:moveTo>
                      <a:lnTo>
                        <a:pt x="94" y="44"/>
                      </a:lnTo>
                      <a:lnTo>
                        <a:pt x="0" y="6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" name="Freeform 108"/>
                <p:cNvSpPr>
                  <a:spLocks/>
                </p:cNvSpPr>
                <p:nvPr/>
              </p:nvSpPr>
              <p:spPr bwMode="auto">
                <a:xfrm>
                  <a:off x="9928" y="2490"/>
                  <a:ext cx="73" cy="120"/>
                </a:xfrm>
                <a:custGeom>
                  <a:avLst/>
                  <a:gdLst>
                    <a:gd name="T0" fmla="*/ 20 w 73"/>
                    <a:gd name="T1" fmla="*/ 0 h 120"/>
                    <a:gd name="T2" fmla="*/ 73 w 73"/>
                    <a:gd name="T3" fmla="*/ 23 h 120"/>
                    <a:gd name="T4" fmla="*/ 65 w 73"/>
                    <a:gd name="T5" fmla="*/ 120 h 120"/>
                    <a:gd name="T6" fmla="*/ 0 w 73"/>
                    <a:gd name="T7" fmla="*/ 53 h 120"/>
                    <a:gd name="T8" fmla="*/ 20 w 73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120">
                      <a:moveTo>
                        <a:pt x="20" y="0"/>
                      </a:moveTo>
                      <a:lnTo>
                        <a:pt x="73" y="23"/>
                      </a:lnTo>
                      <a:lnTo>
                        <a:pt x="65" y="120"/>
                      </a:lnTo>
                      <a:lnTo>
                        <a:pt x="0" y="5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" name="Freeform 109"/>
                <p:cNvSpPr>
                  <a:spLocks/>
                </p:cNvSpPr>
                <p:nvPr/>
              </p:nvSpPr>
              <p:spPr bwMode="auto">
                <a:xfrm>
                  <a:off x="9717" y="2592"/>
                  <a:ext cx="77" cy="52"/>
                </a:xfrm>
                <a:custGeom>
                  <a:avLst/>
                  <a:gdLst>
                    <a:gd name="T0" fmla="*/ 40 w 77"/>
                    <a:gd name="T1" fmla="*/ 0 h 52"/>
                    <a:gd name="T2" fmla="*/ 77 w 77"/>
                    <a:gd name="T3" fmla="*/ 45 h 52"/>
                    <a:gd name="T4" fmla="*/ 0 w 77"/>
                    <a:gd name="T5" fmla="*/ 52 h 52"/>
                    <a:gd name="T6" fmla="*/ 40 w 77"/>
                    <a:gd name="T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52">
                      <a:moveTo>
                        <a:pt x="40" y="0"/>
                      </a:moveTo>
                      <a:lnTo>
                        <a:pt x="77" y="45"/>
                      </a:lnTo>
                      <a:lnTo>
                        <a:pt x="0" y="5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" name="Freeform 110"/>
                <p:cNvSpPr>
                  <a:spLocks/>
                </p:cNvSpPr>
                <p:nvPr/>
              </p:nvSpPr>
              <p:spPr bwMode="auto">
                <a:xfrm>
                  <a:off x="9669" y="2628"/>
                  <a:ext cx="45" cy="45"/>
                </a:xfrm>
                <a:custGeom>
                  <a:avLst/>
                  <a:gdLst>
                    <a:gd name="T0" fmla="*/ 15 w 45"/>
                    <a:gd name="T1" fmla="*/ 0 h 45"/>
                    <a:gd name="T2" fmla="*/ 45 w 45"/>
                    <a:gd name="T3" fmla="*/ 44 h 45"/>
                    <a:gd name="T4" fmla="*/ 0 w 45"/>
                    <a:gd name="T5" fmla="*/ 45 h 45"/>
                    <a:gd name="T6" fmla="*/ 15 w 45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5">
                      <a:moveTo>
                        <a:pt x="15" y="0"/>
                      </a:moveTo>
                      <a:lnTo>
                        <a:pt x="45" y="44"/>
                      </a:lnTo>
                      <a:lnTo>
                        <a:pt x="0" y="4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" name="Freeform 111"/>
                <p:cNvSpPr>
                  <a:spLocks/>
                </p:cNvSpPr>
                <p:nvPr/>
              </p:nvSpPr>
              <p:spPr bwMode="auto">
                <a:xfrm>
                  <a:off x="9793" y="2710"/>
                  <a:ext cx="45" cy="60"/>
                </a:xfrm>
                <a:custGeom>
                  <a:avLst/>
                  <a:gdLst>
                    <a:gd name="T0" fmla="*/ 30 w 45"/>
                    <a:gd name="T1" fmla="*/ 15 h 60"/>
                    <a:gd name="T2" fmla="*/ 45 w 45"/>
                    <a:gd name="T3" fmla="*/ 60 h 60"/>
                    <a:gd name="T4" fmla="*/ 7 w 45"/>
                    <a:gd name="T5" fmla="*/ 60 h 60"/>
                    <a:gd name="T6" fmla="*/ 0 w 45"/>
                    <a:gd name="T7" fmla="*/ 0 h 60"/>
                    <a:gd name="T8" fmla="*/ 30 w 45"/>
                    <a:gd name="T9" fmla="*/ 1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0">
                      <a:moveTo>
                        <a:pt x="30" y="15"/>
                      </a:moveTo>
                      <a:lnTo>
                        <a:pt x="45" y="60"/>
                      </a:lnTo>
                      <a:lnTo>
                        <a:pt x="7" y="60"/>
                      </a:lnTo>
                      <a:lnTo>
                        <a:pt x="0" y="0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" name="Freeform 112"/>
                <p:cNvSpPr>
                  <a:spLocks/>
                </p:cNvSpPr>
                <p:nvPr/>
              </p:nvSpPr>
              <p:spPr bwMode="auto">
                <a:xfrm>
                  <a:off x="10131" y="3417"/>
                  <a:ext cx="48" cy="67"/>
                </a:xfrm>
                <a:custGeom>
                  <a:avLst/>
                  <a:gdLst>
                    <a:gd name="T0" fmla="*/ 48 w 48"/>
                    <a:gd name="T1" fmla="*/ 14 h 67"/>
                    <a:gd name="T2" fmla="*/ 33 w 48"/>
                    <a:gd name="T3" fmla="*/ 67 h 67"/>
                    <a:gd name="T4" fmla="*/ 0 w 48"/>
                    <a:gd name="T5" fmla="*/ 0 h 67"/>
                    <a:gd name="T6" fmla="*/ 48 w 48"/>
                    <a:gd name="T7" fmla="*/ 1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67">
                      <a:moveTo>
                        <a:pt x="48" y="14"/>
                      </a:moveTo>
                      <a:lnTo>
                        <a:pt x="33" y="67"/>
                      </a:lnTo>
                      <a:lnTo>
                        <a:pt x="0" y="0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" name="Freeform 113"/>
                <p:cNvSpPr>
                  <a:spLocks/>
                </p:cNvSpPr>
                <p:nvPr/>
              </p:nvSpPr>
              <p:spPr bwMode="auto">
                <a:xfrm>
                  <a:off x="11247" y="4476"/>
                  <a:ext cx="142" cy="120"/>
                </a:xfrm>
                <a:custGeom>
                  <a:avLst/>
                  <a:gdLst>
                    <a:gd name="T0" fmla="*/ 75 w 142"/>
                    <a:gd name="T1" fmla="*/ 0 h 120"/>
                    <a:gd name="T2" fmla="*/ 142 w 142"/>
                    <a:gd name="T3" fmla="*/ 47 h 120"/>
                    <a:gd name="T4" fmla="*/ 30 w 142"/>
                    <a:gd name="T5" fmla="*/ 120 h 120"/>
                    <a:gd name="T6" fmla="*/ 0 w 142"/>
                    <a:gd name="T7" fmla="*/ 60 h 120"/>
                    <a:gd name="T8" fmla="*/ 7 w 142"/>
                    <a:gd name="T9" fmla="*/ 8 h 120"/>
                    <a:gd name="T10" fmla="*/ 75 w 142"/>
                    <a:gd name="T1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2" h="120">
                      <a:moveTo>
                        <a:pt x="75" y="0"/>
                      </a:moveTo>
                      <a:lnTo>
                        <a:pt x="142" y="47"/>
                      </a:lnTo>
                      <a:lnTo>
                        <a:pt x="30" y="120"/>
                      </a:lnTo>
                      <a:lnTo>
                        <a:pt x="0" y="60"/>
                      </a:lnTo>
                      <a:lnTo>
                        <a:pt x="7" y="8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" name="Freeform 114" descr="市松模様 (小)"/>
                <p:cNvSpPr>
                  <a:spLocks/>
                </p:cNvSpPr>
                <p:nvPr/>
              </p:nvSpPr>
              <p:spPr bwMode="auto">
                <a:xfrm>
                  <a:off x="7175" y="3128"/>
                  <a:ext cx="67" cy="75"/>
                </a:xfrm>
                <a:custGeom>
                  <a:avLst/>
                  <a:gdLst>
                    <a:gd name="T0" fmla="*/ 67 w 67"/>
                    <a:gd name="T1" fmla="*/ 0 h 75"/>
                    <a:gd name="T2" fmla="*/ 67 w 67"/>
                    <a:gd name="T3" fmla="*/ 60 h 75"/>
                    <a:gd name="T4" fmla="*/ 22 w 67"/>
                    <a:gd name="T5" fmla="*/ 75 h 75"/>
                    <a:gd name="T6" fmla="*/ 0 w 67"/>
                    <a:gd name="T7" fmla="*/ 45 h 75"/>
                    <a:gd name="T8" fmla="*/ 67 w 67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5">
                      <a:moveTo>
                        <a:pt x="67" y="0"/>
                      </a:moveTo>
                      <a:lnTo>
                        <a:pt x="67" y="60"/>
                      </a:lnTo>
                      <a:lnTo>
                        <a:pt x="22" y="75"/>
                      </a:lnTo>
                      <a:lnTo>
                        <a:pt x="0" y="45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366" name="Freeform 27"/>
              <p:cNvSpPr>
                <a:spLocks/>
              </p:cNvSpPr>
              <p:nvPr/>
            </p:nvSpPr>
            <p:spPr bwMode="auto">
              <a:xfrm>
                <a:off x="3747364" y="3252972"/>
                <a:ext cx="544897" cy="630320"/>
              </a:xfrm>
              <a:custGeom>
                <a:avLst/>
                <a:gdLst>
                  <a:gd name="T0" fmla="*/ 0 w 1226"/>
                  <a:gd name="T1" fmla="*/ 508 h 1295"/>
                  <a:gd name="T2" fmla="*/ 0 w 1226"/>
                  <a:gd name="T3" fmla="*/ 462 h 1295"/>
                  <a:gd name="T4" fmla="*/ 140 w 1226"/>
                  <a:gd name="T5" fmla="*/ 416 h 1295"/>
                  <a:gd name="T6" fmla="*/ 163 w 1226"/>
                  <a:gd name="T7" fmla="*/ 370 h 1295"/>
                  <a:gd name="T8" fmla="*/ 163 w 1226"/>
                  <a:gd name="T9" fmla="*/ 301 h 1295"/>
                  <a:gd name="T10" fmla="*/ 163 w 1226"/>
                  <a:gd name="T11" fmla="*/ 186 h 1295"/>
                  <a:gd name="T12" fmla="*/ 277 w 1226"/>
                  <a:gd name="T13" fmla="*/ 186 h 1295"/>
                  <a:gd name="T14" fmla="*/ 346 w 1226"/>
                  <a:gd name="T15" fmla="*/ 138 h 1295"/>
                  <a:gd name="T16" fmla="*/ 415 w 1226"/>
                  <a:gd name="T17" fmla="*/ 115 h 1295"/>
                  <a:gd name="T18" fmla="*/ 509 w 1226"/>
                  <a:gd name="T19" fmla="*/ 161 h 1295"/>
                  <a:gd name="T20" fmla="*/ 578 w 1226"/>
                  <a:gd name="T21" fmla="*/ 186 h 1295"/>
                  <a:gd name="T22" fmla="*/ 670 w 1226"/>
                  <a:gd name="T23" fmla="*/ 138 h 1295"/>
                  <a:gd name="T24" fmla="*/ 739 w 1226"/>
                  <a:gd name="T25" fmla="*/ 92 h 1295"/>
                  <a:gd name="T26" fmla="*/ 808 w 1226"/>
                  <a:gd name="T27" fmla="*/ 69 h 1295"/>
                  <a:gd name="T28" fmla="*/ 902 w 1226"/>
                  <a:gd name="T29" fmla="*/ 138 h 1295"/>
                  <a:gd name="T30" fmla="*/ 948 w 1226"/>
                  <a:gd name="T31" fmla="*/ 0 h 1295"/>
                  <a:gd name="T32" fmla="*/ 1063 w 1226"/>
                  <a:gd name="T33" fmla="*/ 0 h 1295"/>
                  <a:gd name="T34" fmla="*/ 1203 w 1226"/>
                  <a:gd name="T35" fmla="*/ 0 h 1295"/>
                  <a:gd name="T36" fmla="*/ 1226 w 1226"/>
                  <a:gd name="T37" fmla="*/ 92 h 1295"/>
                  <a:gd name="T38" fmla="*/ 1203 w 1226"/>
                  <a:gd name="T39" fmla="*/ 186 h 1295"/>
                  <a:gd name="T40" fmla="*/ 1178 w 1226"/>
                  <a:gd name="T41" fmla="*/ 462 h 1295"/>
                  <a:gd name="T42" fmla="*/ 1109 w 1226"/>
                  <a:gd name="T43" fmla="*/ 671 h 1295"/>
                  <a:gd name="T44" fmla="*/ 1040 w 1226"/>
                  <a:gd name="T45" fmla="*/ 671 h 1295"/>
                  <a:gd name="T46" fmla="*/ 1017 w 1226"/>
                  <a:gd name="T47" fmla="*/ 764 h 1295"/>
                  <a:gd name="T48" fmla="*/ 1040 w 1226"/>
                  <a:gd name="T49" fmla="*/ 833 h 1295"/>
                  <a:gd name="T50" fmla="*/ 1040 w 1226"/>
                  <a:gd name="T51" fmla="*/ 902 h 1295"/>
                  <a:gd name="T52" fmla="*/ 1063 w 1226"/>
                  <a:gd name="T53" fmla="*/ 950 h 1295"/>
                  <a:gd name="T54" fmla="*/ 1109 w 1226"/>
                  <a:gd name="T55" fmla="*/ 1042 h 1295"/>
                  <a:gd name="T56" fmla="*/ 971 w 1226"/>
                  <a:gd name="T57" fmla="*/ 1134 h 1295"/>
                  <a:gd name="T58" fmla="*/ 856 w 1226"/>
                  <a:gd name="T59" fmla="*/ 1203 h 1295"/>
                  <a:gd name="T60" fmla="*/ 693 w 1226"/>
                  <a:gd name="T61" fmla="*/ 1295 h 1295"/>
                  <a:gd name="T62" fmla="*/ 624 w 1226"/>
                  <a:gd name="T63" fmla="*/ 1249 h 1295"/>
                  <a:gd name="T64" fmla="*/ 532 w 1226"/>
                  <a:gd name="T65" fmla="*/ 1203 h 1295"/>
                  <a:gd name="T66" fmla="*/ 486 w 1226"/>
                  <a:gd name="T67" fmla="*/ 1157 h 1295"/>
                  <a:gd name="T68" fmla="*/ 463 w 1226"/>
                  <a:gd name="T69" fmla="*/ 1042 h 1295"/>
                  <a:gd name="T70" fmla="*/ 415 w 1226"/>
                  <a:gd name="T71" fmla="*/ 1042 h 1295"/>
                  <a:gd name="T72" fmla="*/ 323 w 1226"/>
                  <a:gd name="T73" fmla="*/ 1065 h 1295"/>
                  <a:gd name="T74" fmla="*/ 209 w 1226"/>
                  <a:gd name="T75" fmla="*/ 1019 h 1295"/>
                  <a:gd name="T76" fmla="*/ 186 w 1226"/>
                  <a:gd name="T77" fmla="*/ 902 h 1295"/>
                  <a:gd name="T78" fmla="*/ 71 w 1226"/>
                  <a:gd name="T79" fmla="*/ 833 h 1295"/>
                  <a:gd name="T80" fmla="*/ 94 w 1226"/>
                  <a:gd name="T81" fmla="*/ 625 h 1295"/>
                  <a:gd name="T82" fmla="*/ 0 w 1226"/>
                  <a:gd name="T83" fmla="*/ 508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6" h="1295">
                    <a:moveTo>
                      <a:pt x="0" y="508"/>
                    </a:moveTo>
                    <a:lnTo>
                      <a:pt x="0" y="462"/>
                    </a:lnTo>
                    <a:lnTo>
                      <a:pt x="140" y="416"/>
                    </a:lnTo>
                    <a:lnTo>
                      <a:pt x="163" y="370"/>
                    </a:lnTo>
                    <a:lnTo>
                      <a:pt x="163" y="301"/>
                    </a:lnTo>
                    <a:lnTo>
                      <a:pt x="163" y="186"/>
                    </a:lnTo>
                    <a:lnTo>
                      <a:pt x="277" y="186"/>
                    </a:lnTo>
                    <a:lnTo>
                      <a:pt x="346" y="138"/>
                    </a:lnTo>
                    <a:lnTo>
                      <a:pt x="415" y="115"/>
                    </a:lnTo>
                    <a:lnTo>
                      <a:pt x="509" y="161"/>
                    </a:lnTo>
                    <a:lnTo>
                      <a:pt x="578" y="186"/>
                    </a:lnTo>
                    <a:lnTo>
                      <a:pt x="670" y="138"/>
                    </a:lnTo>
                    <a:lnTo>
                      <a:pt x="739" y="92"/>
                    </a:lnTo>
                    <a:lnTo>
                      <a:pt x="808" y="69"/>
                    </a:lnTo>
                    <a:lnTo>
                      <a:pt x="902" y="138"/>
                    </a:lnTo>
                    <a:lnTo>
                      <a:pt x="948" y="0"/>
                    </a:lnTo>
                    <a:lnTo>
                      <a:pt x="1063" y="0"/>
                    </a:lnTo>
                    <a:lnTo>
                      <a:pt x="1203" y="0"/>
                    </a:lnTo>
                    <a:lnTo>
                      <a:pt x="1226" y="92"/>
                    </a:lnTo>
                    <a:lnTo>
                      <a:pt x="1203" y="186"/>
                    </a:lnTo>
                    <a:lnTo>
                      <a:pt x="1178" y="462"/>
                    </a:lnTo>
                    <a:lnTo>
                      <a:pt x="1109" y="671"/>
                    </a:lnTo>
                    <a:lnTo>
                      <a:pt x="1040" y="671"/>
                    </a:lnTo>
                    <a:lnTo>
                      <a:pt x="1017" y="764"/>
                    </a:lnTo>
                    <a:lnTo>
                      <a:pt x="1040" y="833"/>
                    </a:lnTo>
                    <a:lnTo>
                      <a:pt x="1040" y="902"/>
                    </a:lnTo>
                    <a:lnTo>
                      <a:pt x="1063" y="950"/>
                    </a:lnTo>
                    <a:lnTo>
                      <a:pt x="1109" y="1042"/>
                    </a:lnTo>
                    <a:lnTo>
                      <a:pt x="971" y="1134"/>
                    </a:lnTo>
                    <a:lnTo>
                      <a:pt x="856" y="1203"/>
                    </a:lnTo>
                    <a:lnTo>
                      <a:pt x="693" y="1295"/>
                    </a:lnTo>
                    <a:lnTo>
                      <a:pt x="624" y="1249"/>
                    </a:lnTo>
                    <a:lnTo>
                      <a:pt x="532" y="1203"/>
                    </a:lnTo>
                    <a:lnTo>
                      <a:pt x="486" y="1157"/>
                    </a:lnTo>
                    <a:lnTo>
                      <a:pt x="463" y="1042"/>
                    </a:lnTo>
                    <a:lnTo>
                      <a:pt x="415" y="1042"/>
                    </a:lnTo>
                    <a:lnTo>
                      <a:pt x="323" y="1065"/>
                    </a:lnTo>
                    <a:lnTo>
                      <a:pt x="209" y="1019"/>
                    </a:lnTo>
                    <a:lnTo>
                      <a:pt x="186" y="902"/>
                    </a:lnTo>
                    <a:lnTo>
                      <a:pt x="71" y="833"/>
                    </a:lnTo>
                    <a:lnTo>
                      <a:pt x="94" y="625"/>
                    </a:lnTo>
                    <a:lnTo>
                      <a:pt x="0" y="508"/>
                    </a:lnTo>
                    <a:close/>
                  </a:path>
                </a:pathLst>
              </a:custGeom>
              <a:grp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64" name="円/楕円 360"/>
            <p:cNvSpPr/>
            <p:nvPr/>
          </p:nvSpPr>
          <p:spPr>
            <a:xfrm>
              <a:off x="8010246" y="1555879"/>
              <a:ext cx="216024" cy="2081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0" name="テキスト ボックス 479">
            <a:extLst>
              <a:ext uri="{FF2B5EF4-FFF2-40B4-BE49-F238E27FC236}">
                <a16:creationId xmlns:a16="http://schemas.microsoft.com/office/drawing/2014/main" xmlns="" id="{02E3A80D-5FB0-458B-8739-0D0035CA0AC2}"/>
              </a:ext>
            </a:extLst>
          </p:cNvPr>
          <p:cNvSpPr txBox="1"/>
          <p:nvPr/>
        </p:nvSpPr>
        <p:spPr>
          <a:xfrm>
            <a:off x="288535" y="908720"/>
            <a:ext cx="9432000" cy="70788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</a:t>
            </a:r>
            <a:r>
              <a:rPr lang="ja-JP" altLang="en-US" sz="2000" b="1" spc="-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自然災害は甚大化・頻発化の傾向にあり、社会基盤の被災の懸念</a:t>
            </a:r>
            <a:endParaRPr lang="en-US" altLang="ja-JP" sz="2000" b="1" spc="-5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➢</a:t>
            </a:r>
            <a:r>
              <a:rPr lang="ja-JP" altLang="en-US" sz="2000" b="1" spc="-5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近い将来発生が予想される南海トラフ地震の影響により、集落孤立化等の</a:t>
            </a: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懸念</a:t>
            </a:r>
            <a:endParaRPr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1" name="テキスト ボックス 480"/>
          <p:cNvSpPr txBox="1"/>
          <p:nvPr/>
        </p:nvSpPr>
        <p:spPr>
          <a:xfrm>
            <a:off x="586431" y="4624806"/>
            <a:ext cx="129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西予市宇和町</a:t>
            </a:r>
            <a:endParaRPr lang="ja-JP" altLang="en-US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2" name="テキスト ボックス 481"/>
          <p:cNvSpPr txBox="1"/>
          <p:nvPr/>
        </p:nvSpPr>
        <p:spPr>
          <a:xfrm>
            <a:off x="5841973" y="3680270"/>
            <a:ext cx="129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喜多郡内子町</a:t>
            </a:r>
            <a:endParaRPr lang="ja-JP" altLang="en-US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3" name="テキスト ボックス 482"/>
          <p:cNvSpPr txBox="1"/>
          <p:nvPr/>
        </p:nvSpPr>
        <p:spPr>
          <a:xfrm>
            <a:off x="5258287" y="5887961"/>
            <a:ext cx="129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大洲市肱川町</a:t>
            </a:r>
            <a:endParaRPr lang="ja-JP" altLang="en-US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9324868" y="6458410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5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484" name="直線コネクタ 483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4214631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750301" cy="756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災害による被災状況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3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6456" y="44624"/>
            <a:ext cx="9577064" cy="6768752"/>
            <a:chOff x="56456" y="44624"/>
            <a:chExt cx="9577064" cy="676875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479" y="44624"/>
              <a:ext cx="9361041" cy="6768752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56" y="2911998"/>
              <a:ext cx="3021528" cy="3901378"/>
            </a:xfrm>
            <a:prstGeom prst="rect">
              <a:avLst/>
            </a:prstGeom>
          </p:spPr>
        </p:pic>
      </p:grpSp>
      <p:sp>
        <p:nvSpPr>
          <p:cNvPr id="8" name="ドーナツ 7"/>
          <p:cNvSpPr/>
          <p:nvPr/>
        </p:nvSpPr>
        <p:spPr>
          <a:xfrm>
            <a:off x="4965981" y="3050968"/>
            <a:ext cx="108000" cy="90000"/>
          </a:xfrm>
          <a:prstGeom prst="don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3813981" y="1916960"/>
            <a:ext cx="2412000" cy="241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ドーナツ 17"/>
          <p:cNvSpPr/>
          <p:nvPr/>
        </p:nvSpPr>
        <p:spPr>
          <a:xfrm>
            <a:off x="8945701" y="2477478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ドーナツ 18"/>
          <p:cNvSpPr/>
          <p:nvPr/>
        </p:nvSpPr>
        <p:spPr>
          <a:xfrm>
            <a:off x="7752382" y="1809816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ドーナツ 19"/>
          <p:cNvSpPr/>
          <p:nvPr/>
        </p:nvSpPr>
        <p:spPr>
          <a:xfrm>
            <a:off x="6645200" y="3933056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4160912" y="1682816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ドーナツ 21"/>
          <p:cNvSpPr/>
          <p:nvPr/>
        </p:nvSpPr>
        <p:spPr>
          <a:xfrm>
            <a:off x="7545288" y="962736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7149256" y="1196760"/>
            <a:ext cx="90000" cy="9000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4448944" y="2096864"/>
            <a:ext cx="90000" cy="9000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113715" y="3077872"/>
            <a:ext cx="648000" cy="21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松山市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20977" y="4095064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高知市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937269" y="2639102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徳島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703697" y="925354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倉敷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124744" y="1401875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広島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596781" y="1878980"/>
            <a:ext cx="576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呉市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736976" y="4221088"/>
            <a:ext cx="64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16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en-US" altLang="ja-JP" sz="16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0km</a:t>
            </a:r>
            <a:endParaRPr kumimoji="1" lang="ja-JP" altLang="en-US" sz="16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1401981" y="-495040"/>
            <a:ext cx="7236000" cy="723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2" name="楕円 11"/>
          <p:cNvSpPr/>
          <p:nvPr/>
        </p:nvSpPr>
        <p:spPr>
          <a:xfrm>
            <a:off x="2607981" y="683968"/>
            <a:ext cx="4824000" cy="48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ドーナツ 37"/>
          <p:cNvSpPr/>
          <p:nvPr/>
        </p:nvSpPr>
        <p:spPr>
          <a:xfrm>
            <a:off x="2309742" y="4958288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13001" y="5085184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大分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0" name="ドーナツ 39"/>
          <p:cNvSpPr/>
          <p:nvPr/>
        </p:nvSpPr>
        <p:spPr>
          <a:xfrm>
            <a:off x="1950981" y="2301537"/>
            <a:ext cx="108000" cy="90000"/>
          </a:xfrm>
          <a:prstGeom prst="don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939972" y="2030864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山口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1474655" y="2878046"/>
            <a:ext cx="90000" cy="9000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738658" y="2750837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宇部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1784648" y="1700808"/>
            <a:ext cx="90000" cy="9000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140981" y="1509875"/>
            <a:ext cx="576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萩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651482" y="5409240"/>
            <a:ext cx="788796" cy="28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16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</a:t>
            </a:r>
            <a:r>
              <a:rPr kumimoji="1" lang="en-US" altLang="ja-JP" sz="16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0km</a:t>
            </a:r>
            <a:endParaRPr kumimoji="1" lang="ja-JP" altLang="en-US" sz="16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651482" y="6491196"/>
            <a:ext cx="788796" cy="28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ja-JP" sz="16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15</a:t>
            </a:r>
            <a:r>
              <a:rPr kumimoji="1" lang="en-US" altLang="ja-JP" sz="16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0km</a:t>
            </a:r>
            <a:endParaRPr kumimoji="1" lang="ja-JP" altLang="en-US" sz="16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739544" y="1033354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岡山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777818" y="1983760"/>
            <a:ext cx="648000" cy="2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1200" dirty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高松</a:t>
            </a:r>
            <a:r>
              <a:rPr lang="ja-JP" altLang="en-US" sz="1200" dirty="0" smtClean="0">
                <a:solidFill>
                  <a:sysClr val="windowText" lastClr="0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</a:t>
            </a:r>
            <a:endParaRPr kumimoji="1" lang="ja-JP" altLang="en-US" sz="1200" dirty="0">
              <a:solidFill>
                <a:sysClr val="windowText" lastClr="0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 flipH="1">
            <a:off x="2437001" y="3169756"/>
            <a:ext cx="2489738" cy="1788532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 flipV="1">
            <a:off x="2080561" y="2356085"/>
            <a:ext cx="2846178" cy="70484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 flipV="1">
            <a:off x="4235116" y="1780674"/>
            <a:ext cx="740695" cy="1223791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5091606" y="1057509"/>
            <a:ext cx="2433905" cy="199345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5091606" y="3159237"/>
            <a:ext cx="1520286" cy="761145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5091606" y="1876465"/>
            <a:ext cx="2612854" cy="1219503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V="1">
            <a:off x="5112510" y="2539845"/>
            <a:ext cx="3797950" cy="553031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326967" y="6460010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6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2696"/>
            <a:ext cx="5333236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5384977" cy="6489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愛媛県と近隣県の位置関係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5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271122"/>
            <a:ext cx="2700000" cy="1819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765" y="1266299"/>
            <a:ext cx="2345747" cy="18198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2" y="1267113"/>
            <a:ext cx="2441004" cy="183075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6" y="3097865"/>
            <a:ext cx="2030711" cy="15299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634" y="3097865"/>
            <a:ext cx="1533913" cy="152991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16496" y="872760"/>
            <a:ext cx="2376000" cy="396000"/>
          </a:xfrm>
          <a:prstGeom prst="round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観光・都市間交通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873144" y="870299"/>
            <a:ext cx="2376000" cy="396000"/>
          </a:xfrm>
          <a:prstGeom prst="round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過疎・離島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185512" y="878283"/>
            <a:ext cx="2376000" cy="396000"/>
          </a:xfrm>
          <a:prstGeom prst="round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災害救助・救急医療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097866"/>
            <a:ext cx="2030712" cy="152991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2480" y="482095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➢飛行機・ヘリコプターより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手軽な遊覧飛行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➢観光地間の移動時間短縮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➢近隣県との都市間交通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68833" y="4843026"/>
            <a:ext cx="337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➢交通インフラの確保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➢交通インフラ維持に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係る財政負担の軽減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➢生活物資の輸送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（ドローンによる物流）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64923" y="4820959"/>
            <a:ext cx="2928637" cy="1200329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➢災害時の活用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（救助・物資輸送）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➢救急医療への活用</a:t>
            </a:r>
            <a:endParaRPr kumimoji="1"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（ドクターヘリ的利用）</a:t>
            </a:r>
            <a:endParaRPr kumimoji="1"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93206" y="647011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画像出所：経済産業省</a:t>
            </a:r>
            <a:endParaRPr kumimoji="1" lang="ja-JP" altLang="en-US" sz="1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9326052" y="6470111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7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7565556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7741998" cy="756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「空飛ぶクルマ」の活用を期待する分野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68" y="3104746"/>
            <a:ext cx="1858466" cy="13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0463"/>
              </p:ext>
            </p:extLst>
          </p:nvPr>
        </p:nvGraphicFramePr>
        <p:xfrm>
          <a:off x="140907" y="980729"/>
          <a:ext cx="9489902" cy="582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807">
                  <a:extLst>
                    <a:ext uri="{9D8B030D-6E8A-4147-A177-3AD203B41FA5}">
                      <a16:colId xmlns:a16="http://schemas.microsoft.com/office/drawing/2014/main" xmlns="" val="1757612519"/>
                    </a:ext>
                  </a:extLst>
                </a:gridCol>
                <a:gridCol w="1312360">
                  <a:extLst>
                    <a:ext uri="{9D8B030D-6E8A-4147-A177-3AD203B41FA5}">
                      <a16:colId xmlns:a16="http://schemas.microsoft.com/office/drawing/2014/main" xmlns="" val="2573285471"/>
                    </a:ext>
                  </a:extLst>
                </a:gridCol>
                <a:gridCol w="1312360">
                  <a:extLst>
                    <a:ext uri="{9D8B030D-6E8A-4147-A177-3AD203B41FA5}">
                      <a16:colId xmlns:a16="http://schemas.microsoft.com/office/drawing/2014/main" xmlns="" val="3209742794"/>
                    </a:ext>
                  </a:extLst>
                </a:gridCol>
                <a:gridCol w="1312360">
                  <a:extLst>
                    <a:ext uri="{9D8B030D-6E8A-4147-A177-3AD203B41FA5}">
                      <a16:colId xmlns:a16="http://schemas.microsoft.com/office/drawing/2014/main" xmlns="" val="48370560"/>
                    </a:ext>
                  </a:extLst>
                </a:gridCol>
                <a:gridCol w="1312360">
                  <a:extLst>
                    <a:ext uri="{9D8B030D-6E8A-4147-A177-3AD203B41FA5}">
                      <a16:colId xmlns:a16="http://schemas.microsoft.com/office/drawing/2014/main" xmlns="" val="3081734948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xmlns="" val="3329197246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xmlns="" val="2724954651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xmlns="" val="2051032606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xmlns="" val="2997597547"/>
                    </a:ext>
                  </a:extLst>
                </a:gridCol>
                <a:gridCol w="661931">
                  <a:extLst>
                    <a:ext uri="{9D8B030D-6E8A-4147-A177-3AD203B41FA5}">
                      <a16:colId xmlns:a16="http://schemas.microsoft.com/office/drawing/2014/main" xmlns="" val="492369819"/>
                    </a:ext>
                  </a:extLst>
                </a:gridCol>
              </a:tblGrid>
              <a:tr h="583569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2022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(R4)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2023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(R5)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2024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(R6)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2025</a:t>
                      </a:r>
                    </a:p>
                    <a:p>
                      <a:pPr algn="ctr"/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R7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2026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(R8)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2027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(R9)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2028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(R10)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2029</a:t>
                      </a:r>
                    </a:p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(R11)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2030</a:t>
                      </a:r>
                    </a:p>
                    <a:p>
                      <a:pPr algn="ctr"/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R12</a:t>
                      </a:r>
                      <a:r>
                        <a:rPr kumimoji="1" lang="ja-JP" altLang="en-US" sz="11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）～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/>
                </a:tc>
                <a:extLst>
                  <a:ext uri="{0D108BD9-81ED-4DB2-BD59-A6C34878D82A}">
                    <a16:rowId xmlns:a16="http://schemas.microsoft.com/office/drawing/2014/main" xmlns="" val="561300633"/>
                  </a:ext>
                </a:extLst>
              </a:tr>
              <a:tr h="7845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海外の動き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extLst>
                  <a:ext uri="{0D108BD9-81ED-4DB2-BD59-A6C34878D82A}">
                    <a16:rowId xmlns:a16="http://schemas.microsoft.com/office/drawing/2014/main" xmlns="" val="2134219009"/>
                  </a:ext>
                </a:extLst>
              </a:tr>
              <a:tr h="9516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日本の動き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lang="ja-JP" altLang="en-US" sz="1500" dirty="0"/>
                    </a:p>
                  </a:txBody>
                  <a:tcPr marL="29250" marR="0" marT="29250" marB="29250"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 anchor="ctr"/>
                </a:tc>
                <a:extLst>
                  <a:ext uri="{0D108BD9-81ED-4DB2-BD59-A6C34878D82A}">
                    <a16:rowId xmlns:a16="http://schemas.microsoft.com/office/drawing/2014/main" xmlns="" val="2915043457"/>
                  </a:ext>
                </a:extLst>
              </a:tr>
              <a:tr h="318759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8783878"/>
                  </a:ext>
                </a:extLst>
              </a:tr>
              <a:tr h="31902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愛媛県の</a:t>
                      </a:r>
                      <a:endParaRPr kumimoji="1" lang="en-US" altLang="ja-JP" sz="12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取組み</a:t>
                      </a:r>
                      <a:endParaRPr kumimoji="1" lang="en-US" altLang="ja-JP" sz="12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1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29250" marR="0" marT="29250" marB="29250"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29250" marR="0" marT="29250" marB="29250"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074280"/>
                  </a:ext>
                </a:extLst>
              </a:tr>
            </a:tbl>
          </a:graphicData>
        </a:graphic>
      </p:graphicFrame>
      <p:sp>
        <p:nvSpPr>
          <p:cNvPr id="3" name="ホームベース 2"/>
          <p:cNvSpPr/>
          <p:nvPr/>
        </p:nvSpPr>
        <p:spPr>
          <a:xfrm>
            <a:off x="7041232" y="4293120"/>
            <a:ext cx="2520000" cy="216000"/>
          </a:xfrm>
          <a:prstGeom prst="homePlate">
            <a:avLst>
              <a:gd name="adj" fmla="val 4864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lang="ja-JP" altLang="en-US" sz="1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空飛ぶクルマによる人の輸送の開始</a:t>
            </a:r>
            <a:endParaRPr lang="en-US" altLang="ja-JP" sz="1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48516" y="2539266"/>
            <a:ext cx="1226266" cy="4838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大阪・関西万博で</a:t>
            </a:r>
            <a:endParaRPr lang="en-US" altLang="ja-JP" sz="975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975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商業サービス</a:t>
            </a:r>
            <a:r>
              <a:rPr lang="ja-JP" altLang="en-US" sz="975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開始</a:t>
            </a:r>
            <a:endParaRPr lang="en-US" altLang="ja-JP" sz="975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1136720" y="3556641"/>
            <a:ext cx="1223848" cy="373572"/>
          </a:xfrm>
          <a:prstGeom prst="homePlate">
            <a:avLst>
              <a:gd name="adj" fmla="val 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1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空の移動革命の</a:t>
            </a:r>
            <a:endParaRPr lang="en-US" altLang="ja-JP" sz="1000" b="1" dirty="0" smtClean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取組開始</a:t>
            </a:r>
            <a:endParaRPr lang="en-US" altLang="ja-JP" sz="1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432720" y="1603628"/>
            <a:ext cx="3816424" cy="321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海外企業</a:t>
            </a:r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が機体</a:t>
            </a:r>
            <a:r>
              <a:rPr lang="ja-JP" altLang="en-US" sz="975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認証取得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775234" y="1976654"/>
            <a:ext cx="2473910" cy="321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欧米大都市で旅客輸送サービス開始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358976" y="1785002"/>
            <a:ext cx="3237648" cy="321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各国</a:t>
            </a:r>
            <a:r>
              <a:rPr lang="ja-JP" altLang="en-US" sz="975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で実装が進展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1133540" y="4785160"/>
            <a:ext cx="5831160" cy="1524160"/>
          </a:xfrm>
          <a:prstGeom prst="homePlate">
            <a:avLst>
              <a:gd name="adj" fmla="val 3497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○シンポジウムの開催</a:t>
            </a:r>
            <a:endParaRPr lang="ja-JP" altLang="en-US" sz="10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○推進ネットワーク</a:t>
            </a:r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運営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○住民</a:t>
            </a:r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の理解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促進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○市町</a:t>
            </a:r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の理解促進・参画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促進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○事</a:t>
            </a:r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業者の理解促進・参画</a:t>
            </a:r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促進</a:t>
            </a:r>
            <a:endParaRPr lang="ja-JP" altLang="en-US" sz="10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0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2455476" y="4005088"/>
            <a:ext cx="2520000" cy="216000"/>
          </a:xfrm>
          <a:prstGeom prst="homePlate">
            <a:avLst>
              <a:gd name="adj" fmla="val 4974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①物流ドローンの実証実験（誘致）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ホームベース 11"/>
          <p:cNvSpPr/>
          <p:nvPr/>
        </p:nvSpPr>
        <p:spPr>
          <a:xfrm>
            <a:off x="5056700" y="4293120"/>
            <a:ext cx="1908000" cy="216000"/>
          </a:xfrm>
          <a:prstGeom prst="homePlate">
            <a:avLst>
              <a:gd name="adj" fmla="val 63931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1000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②空飛ぶクルマの実証実験</a:t>
            </a:r>
            <a:endParaRPr lang="en-US" altLang="ja-JP" sz="1000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>
            <a:off x="5056700" y="4005088"/>
            <a:ext cx="4504532" cy="216000"/>
          </a:xfrm>
          <a:prstGeom prst="homePlate">
            <a:avLst>
              <a:gd name="adj" fmla="val 4864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ja-JP" altLang="en-US" sz="1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物流ドローンによる輸送の開始</a:t>
            </a:r>
            <a:endParaRPr lang="en-US" altLang="ja-JP" sz="1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28835" y="6459231"/>
            <a:ext cx="555358" cy="365125"/>
          </a:xfrm>
        </p:spPr>
        <p:txBody>
          <a:bodyPr/>
          <a:lstStyle/>
          <a:p>
            <a:fld id="{414ADD0E-7E6A-4EFF-ADEB-09FCBA22625A}" type="slidenum">
              <a:rPr kumimoji="1" lang="ja-JP" altLang="en-US" sz="1800" smtClean="0">
                <a:solidFill>
                  <a:schemeClr val="bg1"/>
                </a:solidFill>
              </a:rPr>
              <a:t>8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xmlns="" id="{36330A9D-DF65-4C3D-8395-51ADC18986F1}"/>
              </a:ext>
            </a:extLst>
          </p:cNvPr>
          <p:cNvCxnSpPr>
            <a:cxnSpLocks/>
          </p:cNvCxnSpPr>
          <p:nvPr/>
        </p:nvCxnSpPr>
        <p:spPr>
          <a:xfrm>
            <a:off x="51740" y="699342"/>
            <a:ext cx="8789692" cy="0"/>
          </a:xfrm>
          <a:prstGeom prst="line">
            <a:avLst/>
          </a:prstGeom>
          <a:ln w="635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057457" cy="7560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愛媛県版「空の移動革命」ロードマップ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6393160" y="2552700"/>
            <a:ext cx="3237648" cy="4442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都市・地方における商用運航・サービスエリア拡大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133540" y="2881511"/>
            <a:ext cx="3819459" cy="321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法制度整備、離着陸場整備、技術開発、社会受容性向上等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>
            <a:off x="5051574" y="3631165"/>
            <a:ext cx="4509658" cy="301890"/>
          </a:xfrm>
          <a:prstGeom prst="homePlate">
            <a:avLst>
              <a:gd name="adj" fmla="val 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1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新しいビジネスの創出</a:t>
            </a:r>
            <a:endParaRPr lang="en-US" altLang="ja-JP" sz="1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640632" y="4010903"/>
            <a:ext cx="668118" cy="216000"/>
          </a:xfrm>
          <a:prstGeom prst="round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物の移動</a:t>
            </a:r>
            <a:endParaRPr lang="ja-JP" altLang="en-US" sz="975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640632" y="4269088"/>
            <a:ext cx="668118" cy="216000"/>
          </a:xfrm>
          <a:prstGeom prst="round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975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の移動</a:t>
            </a:r>
            <a:endParaRPr lang="ja-JP" altLang="en-US" sz="975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7027582" y="5252131"/>
            <a:ext cx="2520280" cy="625141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</a:t>
            </a:r>
            <a:r>
              <a: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年代後半</a:t>
            </a:r>
            <a:r>
              <a:rPr lang="ja-JP" altLang="en-US" sz="11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</a:t>
            </a:r>
            <a:endParaRPr lang="en-US" altLang="ja-JP" sz="11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空飛ぶクルマの商用運航を目指す！</a:t>
            </a:r>
            <a:endParaRPr lang="ja-JP" altLang="en-US" sz="1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2066700" y="1698909"/>
            <a:ext cx="3237648" cy="11827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pPr algn="ctr"/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</a:t>
            </a:r>
            <a:r>
              <a:rPr lang="en-US" altLang="ja-JP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2020</a:t>
            </a:r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年代後半＞　商用運航の拡大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509304" y="5435509"/>
            <a:ext cx="2805500" cy="216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課題の把握・整理、ビジネスモデルの調査</a:t>
            </a:r>
            <a:endParaRPr lang="en-US" altLang="ja-JP" sz="975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09304" y="5164357"/>
            <a:ext cx="2805500" cy="216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地域・事業者のニーズ把握、実証実験の誘致</a:t>
            </a:r>
            <a:endParaRPr lang="ja-JP" altLang="en-US" sz="975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10812" y="4903526"/>
            <a:ext cx="2803992" cy="216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機運醸成、理解促進、</a:t>
            </a:r>
            <a:r>
              <a:rPr lang="ja-JP" altLang="en-US" sz="975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関係者の</a:t>
            </a:r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連携強化</a:t>
            </a:r>
            <a:endParaRPr lang="en-US" altLang="ja-JP" sz="975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510812" y="5710482"/>
            <a:ext cx="2803992" cy="216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事業所</a:t>
            </a:r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マッチング、実証実験のサポート</a:t>
            </a:r>
            <a:endParaRPr lang="en-US" altLang="ja-JP" sz="975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3521427" y="5987362"/>
            <a:ext cx="2803992" cy="2160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75" dirty="0" smtClean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各種インフラの整備、人材の育成・・・</a:t>
            </a:r>
            <a:endParaRPr lang="en-US" altLang="ja-JP" sz="975" dirty="0" smtClean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36576" y="2468703"/>
            <a:ext cx="3819459" cy="321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29250" rIns="29250" bIns="29250" rtlCol="0" anchor="ctr"/>
          <a:lstStyle/>
          <a:p>
            <a:r>
              <a:rPr lang="ja-JP" altLang="en-US" sz="975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試験飛行・実証実験等</a:t>
            </a:r>
            <a:endParaRPr lang="en-US" altLang="ja-JP" sz="975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98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solidFill>
            <a:srgbClr val="FF0000"/>
          </a:solidFill>
        </a:ln>
      </a:spPr>
      <a:bodyPr lIns="29250" tIns="29250" rIns="29250" bIns="29250" rtlCol="0" anchor="ctr"/>
      <a:lstStyle>
        <a:defPPr>
          <a:defRPr sz="1000" dirty="0">
            <a:solidFill>
              <a:sysClr val="windowText" lastClr="000000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12885</TotalTime>
  <Words>469</Words>
  <Application>Microsoft Office PowerPoint</Application>
  <PresentationFormat>A4 210 x 297 mm</PresentationFormat>
  <Paragraphs>226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30" baseType="lpstr">
      <vt:lpstr>BIZ UDPゴシック</vt:lpstr>
      <vt:lpstr>BIZ UD明朝 Medium</vt:lpstr>
      <vt:lpstr>ＭＳ Ｐゴシック</vt:lpstr>
      <vt:lpstr>ＭＳ ゴシック</vt:lpstr>
      <vt:lpstr>ＭＳ 明朝</vt:lpstr>
      <vt:lpstr>UD デジタル 教科書体 N-B</vt:lpstr>
      <vt:lpstr>UD デジタル 教科書体 NK-R</vt:lpstr>
      <vt:lpstr>メイリオ</vt:lpstr>
      <vt:lpstr>Arial</vt:lpstr>
      <vt:lpstr>Calibri</vt:lpstr>
      <vt:lpstr>Calibri Light</vt:lpstr>
      <vt:lpstr>Century</vt:lpstr>
      <vt:lpstr>Times New Roman</vt:lpstr>
      <vt:lpstr>Verdana</vt:lpstr>
      <vt:lpstr>Wingdings</vt:lpstr>
      <vt:lpstr>Wingdings 2</vt:lpstr>
      <vt:lpstr>HDOfficeLightV0</vt:lpstr>
      <vt:lpstr>1_HDOfficeLightV0</vt:lpstr>
      <vt:lpstr>Blank</vt:lpstr>
      <vt:lpstr>PowerPoint プレゼンテーション</vt:lpstr>
      <vt:lpstr>PowerPoint プレゼンテーション</vt:lpstr>
      <vt:lpstr> 愛媛県の地勢</vt:lpstr>
      <vt:lpstr> 愛媛県の主な観光資源</vt:lpstr>
      <vt:lpstr> 愛媛県の過疎・離島の状況</vt:lpstr>
      <vt:lpstr> 災害による被災状況</vt:lpstr>
      <vt:lpstr> 愛媛県と近隣県の位置関係</vt:lpstr>
      <vt:lpstr>「空飛ぶクルマ」の活用を期待する分野</vt:lpstr>
      <vt:lpstr>愛媛県版「空の移動革命」ロードマップ</vt:lpstr>
      <vt:lpstr> 推進ネットワークの構築</vt:lpstr>
      <vt:lpstr> 最後に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-</cp:lastModifiedBy>
  <cp:revision>0</cp:revision>
  <cp:lastPrinted>2022-07-06T01:45:36Z</cp:lastPrinted>
  <dcterms:created xsi:type="dcterms:W3CDTF">2016-04-07T22:54:21Z</dcterms:created>
  <dcterms:modified xsi:type="dcterms:W3CDTF">2016-04-07T22:54:21Z</dcterms:modified>
</cp:coreProperties>
</file>