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7"/>
  </p:notesMasterIdLst>
  <p:handoutMasterIdLst>
    <p:handoutMasterId r:id="rId18"/>
  </p:handoutMasterIdLst>
  <p:sldIdLst>
    <p:sldId id="256" r:id="rId2"/>
    <p:sldId id="343" r:id="rId3"/>
    <p:sldId id="354" r:id="rId4"/>
    <p:sldId id="344" r:id="rId5"/>
    <p:sldId id="362" r:id="rId6"/>
    <p:sldId id="345" r:id="rId7"/>
    <p:sldId id="363" r:id="rId8"/>
    <p:sldId id="351" r:id="rId9"/>
    <p:sldId id="352" r:id="rId10"/>
    <p:sldId id="353" r:id="rId11"/>
    <p:sldId id="356" r:id="rId12"/>
    <p:sldId id="359" r:id="rId13"/>
    <p:sldId id="357" r:id="rId14"/>
    <p:sldId id="358" r:id="rId15"/>
    <p:sldId id="360" r:id="rId16"/>
  </p:sldIdLst>
  <p:sldSz cx="9144000" cy="6858000" type="screen4x3"/>
  <p:notesSz cx="6711950" cy="98456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1" userDrawn="1">
          <p15:clr>
            <a:srgbClr val="A4A3A4"/>
          </p15:clr>
        </p15:guide>
        <p15:guide id="2" pos="211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9900"/>
    <a:srgbClr val="660066"/>
    <a:srgbClr val="00FF00"/>
    <a:srgbClr val="990000"/>
    <a:srgbClr val="003399"/>
    <a:srgbClr val="FF9900"/>
    <a:srgbClr val="FFFF66"/>
    <a:srgbClr val="FF33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94" autoAdjust="0"/>
    <p:restoredTop sz="94333" autoAdjust="0"/>
  </p:normalViewPr>
  <p:slideViewPr>
    <p:cSldViewPr>
      <p:cViewPr varScale="1">
        <p:scale>
          <a:sx n="74" d="100"/>
          <a:sy n="74" d="100"/>
        </p:scale>
        <p:origin x="1176" y="54"/>
      </p:cViewPr>
      <p:guideLst>
        <p:guide orient="horz" pos="2160"/>
        <p:guide pos="2880"/>
      </p:guideLst>
    </p:cSldViewPr>
  </p:slideViewPr>
  <p:outlineViewPr>
    <p:cViewPr>
      <p:scale>
        <a:sx n="33" d="100"/>
        <a:sy n="33" d="100"/>
      </p:scale>
      <p:origin x="0" y="5532"/>
    </p:cViewPr>
  </p:outlineViewPr>
  <p:notesTextViewPr>
    <p:cViewPr>
      <p:scale>
        <a:sx n="75" d="100"/>
        <a:sy n="75" d="100"/>
      </p:scale>
      <p:origin x="0" y="0"/>
    </p:cViewPr>
  </p:notesTextViewPr>
  <p:notesViewPr>
    <p:cSldViewPr>
      <p:cViewPr>
        <p:scale>
          <a:sx n="100" d="100"/>
          <a:sy n="100" d="100"/>
        </p:scale>
        <p:origin x="-1932" y="792"/>
      </p:cViewPr>
      <p:guideLst>
        <p:guide orient="horz" pos="3101"/>
        <p:guide pos="211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09092" cy="492363"/>
          </a:xfrm>
          <a:prstGeom prst="rect">
            <a:avLst/>
          </a:prstGeom>
        </p:spPr>
        <p:txBody>
          <a:bodyPr vert="horz" lIns="91152" tIns="45575" rIns="91152" bIns="4557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01276" y="3"/>
            <a:ext cx="2909091" cy="492363"/>
          </a:xfrm>
          <a:prstGeom prst="rect">
            <a:avLst/>
          </a:prstGeom>
        </p:spPr>
        <p:txBody>
          <a:bodyPr vert="horz" lIns="91152" tIns="45575" rIns="91152" bIns="45575" rtlCol="0"/>
          <a:lstStyle>
            <a:lvl1pPr algn="r">
              <a:defRPr sz="1200"/>
            </a:lvl1pPr>
          </a:lstStyle>
          <a:p>
            <a:fld id="{BC4CFA46-C40C-4CFA-8288-1C466C63366D}" type="datetimeFigureOut">
              <a:rPr kumimoji="1" lang="ja-JP" altLang="en-US" smtClean="0"/>
              <a:t>2020/12/10</a:t>
            </a:fld>
            <a:endParaRPr kumimoji="1" lang="ja-JP" altLang="en-US"/>
          </a:p>
        </p:txBody>
      </p:sp>
      <p:sp>
        <p:nvSpPr>
          <p:cNvPr id="4" name="フッター プレースホルダー 3"/>
          <p:cNvSpPr>
            <a:spLocks noGrp="1"/>
          </p:cNvSpPr>
          <p:nvPr>
            <p:ph type="ftr" sz="quarter" idx="2"/>
          </p:nvPr>
        </p:nvSpPr>
        <p:spPr>
          <a:xfrm>
            <a:off x="3" y="9351730"/>
            <a:ext cx="2909092" cy="492362"/>
          </a:xfrm>
          <a:prstGeom prst="rect">
            <a:avLst/>
          </a:prstGeom>
        </p:spPr>
        <p:txBody>
          <a:bodyPr vert="horz" lIns="91152" tIns="45575" rIns="91152" bIns="4557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01276" y="9351730"/>
            <a:ext cx="2909091" cy="492362"/>
          </a:xfrm>
          <a:prstGeom prst="rect">
            <a:avLst/>
          </a:prstGeom>
        </p:spPr>
        <p:txBody>
          <a:bodyPr vert="horz" lIns="91152" tIns="45575" rIns="91152" bIns="45575" rtlCol="0" anchor="b"/>
          <a:lstStyle>
            <a:lvl1pPr algn="r">
              <a:defRPr sz="1200"/>
            </a:lvl1pPr>
          </a:lstStyle>
          <a:p>
            <a:fld id="{E087AEE4-096B-477B-9DCA-C77EF97C629B}" type="slidenum">
              <a:rPr kumimoji="1" lang="ja-JP" altLang="en-US" smtClean="0"/>
              <a:t>‹#›</a:t>
            </a:fld>
            <a:endParaRPr kumimoji="1" lang="ja-JP" altLang="en-US"/>
          </a:p>
        </p:txBody>
      </p:sp>
    </p:spTree>
    <p:extLst>
      <p:ext uri="{BB962C8B-B14F-4D97-AF65-F5344CB8AC3E}">
        <p14:creationId xmlns:p14="http://schemas.microsoft.com/office/powerpoint/2010/main" val="3374704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3"/>
            <a:ext cx="2908512" cy="492283"/>
          </a:xfrm>
          <a:prstGeom prst="rect">
            <a:avLst/>
          </a:prstGeom>
        </p:spPr>
        <p:txBody>
          <a:bodyPr vert="horz" lIns="91152" tIns="45575" rIns="91152" bIns="4557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01889" y="3"/>
            <a:ext cx="2908512" cy="492283"/>
          </a:xfrm>
          <a:prstGeom prst="rect">
            <a:avLst/>
          </a:prstGeom>
        </p:spPr>
        <p:txBody>
          <a:bodyPr vert="horz" lIns="91152" tIns="45575" rIns="91152" bIns="45575" rtlCol="0"/>
          <a:lstStyle>
            <a:lvl1pPr algn="r">
              <a:defRPr sz="1200"/>
            </a:lvl1pPr>
          </a:lstStyle>
          <a:p>
            <a:fld id="{10368551-14DE-469A-A74C-1500248D9307}" type="datetimeFigureOut">
              <a:rPr kumimoji="1" lang="ja-JP" altLang="en-US" smtClean="0"/>
              <a:t>2020/12/10</a:t>
            </a:fld>
            <a:endParaRPr kumimoji="1" lang="ja-JP" altLang="en-US"/>
          </a:p>
        </p:txBody>
      </p:sp>
      <p:sp>
        <p:nvSpPr>
          <p:cNvPr id="4" name="スライド イメージ プレースホルダー 3"/>
          <p:cNvSpPr>
            <a:spLocks noGrp="1" noRot="1" noChangeAspect="1"/>
          </p:cNvSpPr>
          <p:nvPr>
            <p:ph type="sldImg" idx="2"/>
          </p:nvPr>
        </p:nvSpPr>
        <p:spPr>
          <a:xfrm>
            <a:off x="893763" y="738188"/>
            <a:ext cx="4924425" cy="3694112"/>
          </a:xfrm>
          <a:prstGeom prst="rect">
            <a:avLst/>
          </a:prstGeom>
          <a:noFill/>
          <a:ln w="12700">
            <a:solidFill>
              <a:prstClr val="black"/>
            </a:solidFill>
          </a:ln>
        </p:spPr>
        <p:txBody>
          <a:bodyPr vert="horz" lIns="91152" tIns="45575" rIns="91152" bIns="45575" rtlCol="0" anchor="ctr"/>
          <a:lstStyle/>
          <a:p>
            <a:endParaRPr lang="ja-JP" altLang="en-US"/>
          </a:p>
        </p:txBody>
      </p:sp>
      <p:sp>
        <p:nvSpPr>
          <p:cNvPr id="5" name="ノート プレースホルダー 4"/>
          <p:cNvSpPr>
            <a:spLocks noGrp="1"/>
          </p:cNvSpPr>
          <p:nvPr>
            <p:ph type="body" sz="quarter" idx="3"/>
          </p:nvPr>
        </p:nvSpPr>
        <p:spPr>
          <a:xfrm>
            <a:off x="671196" y="4676699"/>
            <a:ext cx="5369560" cy="4430553"/>
          </a:xfrm>
          <a:prstGeom prst="rect">
            <a:avLst/>
          </a:prstGeom>
        </p:spPr>
        <p:txBody>
          <a:bodyPr vert="horz" lIns="91152" tIns="45575" rIns="91152" bIns="4557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51685"/>
            <a:ext cx="2908512" cy="492283"/>
          </a:xfrm>
          <a:prstGeom prst="rect">
            <a:avLst/>
          </a:prstGeom>
        </p:spPr>
        <p:txBody>
          <a:bodyPr vert="horz" lIns="91152" tIns="45575" rIns="91152" bIns="4557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01889" y="9351685"/>
            <a:ext cx="2908512" cy="492283"/>
          </a:xfrm>
          <a:prstGeom prst="rect">
            <a:avLst/>
          </a:prstGeom>
        </p:spPr>
        <p:txBody>
          <a:bodyPr vert="horz" lIns="91152" tIns="45575" rIns="91152" bIns="45575" rtlCol="0" anchor="b"/>
          <a:lstStyle>
            <a:lvl1pPr algn="r">
              <a:defRPr sz="1200"/>
            </a:lvl1pPr>
          </a:lstStyle>
          <a:p>
            <a:fld id="{D811A11D-225D-41AD-AFFC-0C39D4D249F0}" type="slidenum">
              <a:rPr kumimoji="1" lang="ja-JP" altLang="en-US" smtClean="0"/>
              <a:t>‹#›</a:t>
            </a:fld>
            <a:endParaRPr kumimoji="1" lang="ja-JP" altLang="en-US"/>
          </a:p>
        </p:txBody>
      </p:sp>
    </p:spTree>
    <p:extLst>
      <p:ext uri="{BB962C8B-B14F-4D97-AF65-F5344CB8AC3E}">
        <p14:creationId xmlns:p14="http://schemas.microsoft.com/office/powerpoint/2010/main" val="14392230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D811A11D-225D-41AD-AFFC-0C39D4D249F0}" type="slidenum">
              <a:rPr kumimoji="1" lang="ja-JP" altLang="en-US" smtClean="0"/>
              <a:t>1</a:t>
            </a:fld>
            <a:endParaRPr kumimoji="1" lang="ja-JP" altLang="en-US"/>
          </a:p>
        </p:txBody>
      </p:sp>
    </p:spTree>
    <p:extLst>
      <p:ext uri="{BB962C8B-B14F-4D97-AF65-F5344CB8AC3E}">
        <p14:creationId xmlns:p14="http://schemas.microsoft.com/office/powerpoint/2010/main" val="244591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93763" y="738188"/>
            <a:ext cx="4924425" cy="36941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811A11D-225D-41AD-AFFC-0C39D4D249F0}" type="slidenum">
              <a:rPr kumimoji="1" lang="ja-JP" altLang="en-US" smtClean="0"/>
              <a:t>10</a:t>
            </a:fld>
            <a:endParaRPr kumimoji="1" lang="ja-JP" altLang="en-US"/>
          </a:p>
        </p:txBody>
      </p:sp>
    </p:spTree>
    <p:extLst>
      <p:ext uri="{BB962C8B-B14F-4D97-AF65-F5344CB8AC3E}">
        <p14:creationId xmlns:p14="http://schemas.microsoft.com/office/powerpoint/2010/main" val="1332318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93763" y="738188"/>
            <a:ext cx="4924425" cy="36941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811A11D-225D-41AD-AFFC-0C39D4D249F0}" type="slidenum">
              <a:rPr kumimoji="1" lang="ja-JP" altLang="en-US" smtClean="0"/>
              <a:t>11</a:t>
            </a:fld>
            <a:endParaRPr kumimoji="1" lang="ja-JP" altLang="en-US"/>
          </a:p>
        </p:txBody>
      </p:sp>
    </p:spTree>
    <p:extLst>
      <p:ext uri="{BB962C8B-B14F-4D97-AF65-F5344CB8AC3E}">
        <p14:creationId xmlns:p14="http://schemas.microsoft.com/office/powerpoint/2010/main" val="1502630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93763" y="738188"/>
            <a:ext cx="4924425" cy="36941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811A11D-225D-41AD-AFFC-0C39D4D249F0}" type="slidenum">
              <a:rPr kumimoji="1" lang="ja-JP" altLang="en-US" smtClean="0"/>
              <a:t>12</a:t>
            </a:fld>
            <a:endParaRPr kumimoji="1" lang="ja-JP" altLang="en-US"/>
          </a:p>
        </p:txBody>
      </p:sp>
    </p:spTree>
    <p:extLst>
      <p:ext uri="{BB962C8B-B14F-4D97-AF65-F5344CB8AC3E}">
        <p14:creationId xmlns:p14="http://schemas.microsoft.com/office/powerpoint/2010/main" val="3133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93763" y="738188"/>
            <a:ext cx="4924425" cy="36941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811A11D-225D-41AD-AFFC-0C39D4D249F0}" type="slidenum">
              <a:rPr kumimoji="1" lang="ja-JP" altLang="en-US" smtClean="0"/>
              <a:t>13</a:t>
            </a:fld>
            <a:endParaRPr kumimoji="1" lang="ja-JP" altLang="en-US"/>
          </a:p>
        </p:txBody>
      </p:sp>
    </p:spTree>
    <p:extLst>
      <p:ext uri="{BB962C8B-B14F-4D97-AF65-F5344CB8AC3E}">
        <p14:creationId xmlns:p14="http://schemas.microsoft.com/office/powerpoint/2010/main" val="1596690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93763" y="738188"/>
            <a:ext cx="4924425" cy="36941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811A11D-225D-41AD-AFFC-0C39D4D249F0}" type="slidenum">
              <a:rPr kumimoji="1" lang="ja-JP" altLang="en-US" smtClean="0"/>
              <a:t>14</a:t>
            </a:fld>
            <a:endParaRPr kumimoji="1" lang="ja-JP" altLang="en-US"/>
          </a:p>
        </p:txBody>
      </p:sp>
    </p:spTree>
    <p:extLst>
      <p:ext uri="{BB962C8B-B14F-4D97-AF65-F5344CB8AC3E}">
        <p14:creationId xmlns:p14="http://schemas.microsoft.com/office/powerpoint/2010/main" val="848257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93763" y="738188"/>
            <a:ext cx="4924425" cy="36941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811A11D-225D-41AD-AFFC-0C39D4D249F0}" type="slidenum">
              <a:rPr kumimoji="1" lang="ja-JP" altLang="en-US" smtClean="0"/>
              <a:t>15</a:t>
            </a:fld>
            <a:endParaRPr kumimoji="1" lang="ja-JP" altLang="en-US"/>
          </a:p>
        </p:txBody>
      </p:sp>
    </p:spTree>
    <p:extLst>
      <p:ext uri="{BB962C8B-B14F-4D97-AF65-F5344CB8AC3E}">
        <p14:creationId xmlns:p14="http://schemas.microsoft.com/office/powerpoint/2010/main" val="3103693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93763" y="738188"/>
            <a:ext cx="4924425" cy="36941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811A11D-225D-41AD-AFFC-0C39D4D249F0}" type="slidenum">
              <a:rPr kumimoji="1" lang="ja-JP" altLang="en-US" smtClean="0"/>
              <a:t>2</a:t>
            </a:fld>
            <a:endParaRPr kumimoji="1" lang="ja-JP" altLang="en-US"/>
          </a:p>
        </p:txBody>
      </p:sp>
    </p:spTree>
    <p:extLst>
      <p:ext uri="{BB962C8B-B14F-4D97-AF65-F5344CB8AC3E}">
        <p14:creationId xmlns:p14="http://schemas.microsoft.com/office/powerpoint/2010/main" val="4016521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93763" y="738188"/>
            <a:ext cx="4924425" cy="36941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811A11D-225D-41AD-AFFC-0C39D4D249F0}" type="slidenum">
              <a:rPr kumimoji="1" lang="ja-JP" altLang="en-US" smtClean="0"/>
              <a:t>3</a:t>
            </a:fld>
            <a:endParaRPr kumimoji="1" lang="ja-JP" altLang="en-US"/>
          </a:p>
        </p:txBody>
      </p:sp>
    </p:spTree>
    <p:extLst>
      <p:ext uri="{BB962C8B-B14F-4D97-AF65-F5344CB8AC3E}">
        <p14:creationId xmlns:p14="http://schemas.microsoft.com/office/powerpoint/2010/main" val="3308550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93763" y="738188"/>
            <a:ext cx="4924425" cy="36941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811A11D-225D-41AD-AFFC-0C39D4D249F0}" type="slidenum">
              <a:rPr kumimoji="1" lang="ja-JP" altLang="en-US" smtClean="0"/>
              <a:t>4</a:t>
            </a:fld>
            <a:endParaRPr kumimoji="1" lang="ja-JP" altLang="en-US"/>
          </a:p>
        </p:txBody>
      </p:sp>
    </p:spTree>
    <p:extLst>
      <p:ext uri="{BB962C8B-B14F-4D97-AF65-F5344CB8AC3E}">
        <p14:creationId xmlns:p14="http://schemas.microsoft.com/office/powerpoint/2010/main" val="1549858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93763" y="738188"/>
            <a:ext cx="4924425" cy="36941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811A11D-225D-41AD-AFFC-0C39D4D249F0}" type="slidenum">
              <a:rPr kumimoji="1" lang="ja-JP" altLang="en-US" smtClean="0"/>
              <a:t>5</a:t>
            </a:fld>
            <a:endParaRPr kumimoji="1" lang="ja-JP" altLang="en-US"/>
          </a:p>
        </p:txBody>
      </p:sp>
    </p:spTree>
    <p:extLst>
      <p:ext uri="{BB962C8B-B14F-4D97-AF65-F5344CB8AC3E}">
        <p14:creationId xmlns:p14="http://schemas.microsoft.com/office/powerpoint/2010/main" val="1161722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93763" y="738188"/>
            <a:ext cx="4924425" cy="36941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811A11D-225D-41AD-AFFC-0C39D4D249F0}" type="slidenum">
              <a:rPr kumimoji="1" lang="ja-JP" altLang="en-US" smtClean="0"/>
              <a:t>6</a:t>
            </a:fld>
            <a:endParaRPr kumimoji="1" lang="ja-JP" altLang="en-US"/>
          </a:p>
        </p:txBody>
      </p:sp>
    </p:spTree>
    <p:extLst>
      <p:ext uri="{BB962C8B-B14F-4D97-AF65-F5344CB8AC3E}">
        <p14:creationId xmlns:p14="http://schemas.microsoft.com/office/powerpoint/2010/main" val="1799815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93763" y="738188"/>
            <a:ext cx="4924425" cy="36941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811A11D-225D-41AD-AFFC-0C39D4D249F0}" type="slidenum">
              <a:rPr kumimoji="1" lang="ja-JP" altLang="en-US" smtClean="0"/>
              <a:t>7</a:t>
            </a:fld>
            <a:endParaRPr kumimoji="1" lang="ja-JP" altLang="en-US"/>
          </a:p>
        </p:txBody>
      </p:sp>
    </p:spTree>
    <p:extLst>
      <p:ext uri="{BB962C8B-B14F-4D97-AF65-F5344CB8AC3E}">
        <p14:creationId xmlns:p14="http://schemas.microsoft.com/office/powerpoint/2010/main" val="3471007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93763" y="738188"/>
            <a:ext cx="4924425" cy="36941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811A11D-225D-41AD-AFFC-0C39D4D249F0}" type="slidenum">
              <a:rPr kumimoji="1" lang="ja-JP" altLang="en-US" smtClean="0"/>
              <a:t>8</a:t>
            </a:fld>
            <a:endParaRPr kumimoji="1" lang="ja-JP" altLang="en-US"/>
          </a:p>
        </p:txBody>
      </p:sp>
    </p:spTree>
    <p:extLst>
      <p:ext uri="{BB962C8B-B14F-4D97-AF65-F5344CB8AC3E}">
        <p14:creationId xmlns:p14="http://schemas.microsoft.com/office/powerpoint/2010/main" val="1038964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93763" y="738188"/>
            <a:ext cx="4924425" cy="36941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811A11D-225D-41AD-AFFC-0C39D4D249F0}" type="slidenum">
              <a:rPr kumimoji="1" lang="ja-JP" altLang="en-US" smtClean="0"/>
              <a:t>9</a:t>
            </a:fld>
            <a:endParaRPr kumimoji="1" lang="ja-JP" altLang="en-US"/>
          </a:p>
        </p:txBody>
      </p:sp>
    </p:spTree>
    <p:extLst>
      <p:ext uri="{BB962C8B-B14F-4D97-AF65-F5344CB8AC3E}">
        <p14:creationId xmlns:p14="http://schemas.microsoft.com/office/powerpoint/2010/main" val="2561273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8"/>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8C437D1-458E-41C5-BAA7-E1E534FB4115}" type="datetime1">
              <a:rPr kumimoji="1" lang="ja-JP" altLang="en-US" smtClean="0"/>
              <a:t>2020/12/10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A2B23EF-93CA-4FDB-8A9B-9F6403A6A8EE}" type="slidenum">
              <a:rPr kumimoji="1" lang="ja-JP" altLang="en-US" smtClean="0"/>
              <a:t>‹#›</a:t>
            </a:fld>
            <a:endParaRPr kumimoji="1" lang="ja-JP" altLang="en-US"/>
          </a:p>
        </p:txBody>
      </p:sp>
    </p:spTree>
    <p:extLst>
      <p:ext uri="{BB962C8B-B14F-4D97-AF65-F5344CB8AC3E}">
        <p14:creationId xmlns:p14="http://schemas.microsoft.com/office/powerpoint/2010/main" val="4123459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00F665B-985A-4A66-A681-871825FD8B61}" type="datetime1">
              <a:rPr kumimoji="1" lang="ja-JP" altLang="en-US" smtClean="0"/>
              <a:t>2020/12/10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A2B23EF-93CA-4FDB-8A9B-9F6403A6A8EE}" type="slidenum">
              <a:rPr kumimoji="1" lang="ja-JP" altLang="en-US" smtClean="0"/>
              <a:t>‹#›</a:t>
            </a:fld>
            <a:endParaRPr kumimoji="1" lang="ja-JP" altLang="en-US"/>
          </a:p>
        </p:txBody>
      </p:sp>
    </p:spTree>
    <p:extLst>
      <p:ext uri="{BB962C8B-B14F-4D97-AF65-F5344CB8AC3E}">
        <p14:creationId xmlns:p14="http://schemas.microsoft.com/office/powerpoint/2010/main" val="2804686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1"/>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41"/>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910B621-4D5A-4C27-9FDA-C31CCB58A452}" type="datetime1">
              <a:rPr kumimoji="1" lang="ja-JP" altLang="en-US" smtClean="0"/>
              <a:t>2020/12/10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A2B23EF-93CA-4FDB-8A9B-9F6403A6A8EE}" type="slidenum">
              <a:rPr kumimoji="1" lang="ja-JP" altLang="en-US" smtClean="0"/>
              <a:t>‹#›</a:t>
            </a:fld>
            <a:endParaRPr kumimoji="1" lang="ja-JP" altLang="en-US"/>
          </a:p>
        </p:txBody>
      </p:sp>
    </p:spTree>
    <p:extLst>
      <p:ext uri="{BB962C8B-B14F-4D97-AF65-F5344CB8AC3E}">
        <p14:creationId xmlns:p14="http://schemas.microsoft.com/office/powerpoint/2010/main" val="2832562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4FC791F-E058-432B-9C8C-D3DBED75AD78}" type="datetime1">
              <a:rPr kumimoji="1" lang="ja-JP" altLang="en-US" smtClean="0"/>
              <a:t>2020/12/10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A2B23EF-93CA-4FDB-8A9B-9F6403A6A8EE}" type="slidenum">
              <a:rPr kumimoji="1" lang="ja-JP" altLang="en-US" smtClean="0"/>
              <a:t>‹#›</a:t>
            </a:fld>
            <a:endParaRPr kumimoji="1" lang="ja-JP" altLang="en-US"/>
          </a:p>
        </p:txBody>
      </p:sp>
    </p:spTree>
    <p:extLst>
      <p:ext uri="{BB962C8B-B14F-4D97-AF65-F5344CB8AC3E}">
        <p14:creationId xmlns:p14="http://schemas.microsoft.com/office/powerpoint/2010/main" val="1832459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38D6735-D899-4CC4-B3F4-6AEDB4CD9F5B}" type="datetime1">
              <a:rPr kumimoji="1" lang="ja-JP" altLang="en-US" smtClean="0"/>
              <a:t>2020/12/10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A2B23EF-93CA-4FDB-8A9B-9F6403A6A8EE}" type="slidenum">
              <a:rPr kumimoji="1" lang="ja-JP" altLang="en-US" smtClean="0"/>
              <a:t>‹#›</a:t>
            </a:fld>
            <a:endParaRPr kumimoji="1" lang="ja-JP" altLang="en-US"/>
          </a:p>
        </p:txBody>
      </p:sp>
    </p:spTree>
    <p:extLst>
      <p:ext uri="{BB962C8B-B14F-4D97-AF65-F5344CB8AC3E}">
        <p14:creationId xmlns:p14="http://schemas.microsoft.com/office/powerpoint/2010/main" val="1948237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DD61E6C-C1FD-47D1-93E6-A8419C0AE036}" type="datetime1">
              <a:rPr kumimoji="1" lang="ja-JP" altLang="en-US" smtClean="0"/>
              <a:t>2020/12/10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A2B23EF-93CA-4FDB-8A9B-9F6403A6A8EE}" type="slidenum">
              <a:rPr kumimoji="1" lang="ja-JP" altLang="en-US" smtClean="0"/>
              <a:t>‹#›</a:t>
            </a:fld>
            <a:endParaRPr kumimoji="1" lang="ja-JP" altLang="en-US"/>
          </a:p>
        </p:txBody>
      </p:sp>
    </p:spTree>
    <p:extLst>
      <p:ext uri="{BB962C8B-B14F-4D97-AF65-F5344CB8AC3E}">
        <p14:creationId xmlns:p14="http://schemas.microsoft.com/office/powerpoint/2010/main" val="1348917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6AFFDCD-DA16-4791-B432-A27273EAD88C}" type="datetime1">
              <a:rPr kumimoji="1" lang="ja-JP" altLang="en-US" smtClean="0"/>
              <a:t>2020/12/10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A2B23EF-93CA-4FDB-8A9B-9F6403A6A8EE}" type="slidenum">
              <a:rPr kumimoji="1" lang="ja-JP" altLang="en-US" smtClean="0"/>
              <a:t>‹#›</a:t>
            </a:fld>
            <a:endParaRPr kumimoji="1" lang="ja-JP" altLang="en-US"/>
          </a:p>
        </p:txBody>
      </p:sp>
    </p:spTree>
    <p:extLst>
      <p:ext uri="{BB962C8B-B14F-4D97-AF65-F5344CB8AC3E}">
        <p14:creationId xmlns:p14="http://schemas.microsoft.com/office/powerpoint/2010/main" val="1635881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F100608-1A6F-46C9-96F2-3C2AE6705081}" type="datetime1">
              <a:rPr kumimoji="1" lang="ja-JP" altLang="en-US" smtClean="0"/>
              <a:t>2020/12/10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A2B23EF-93CA-4FDB-8A9B-9F6403A6A8EE}" type="slidenum">
              <a:rPr kumimoji="1" lang="ja-JP" altLang="en-US" smtClean="0"/>
              <a:t>‹#›</a:t>
            </a:fld>
            <a:endParaRPr kumimoji="1" lang="ja-JP" altLang="en-US"/>
          </a:p>
        </p:txBody>
      </p:sp>
    </p:spTree>
    <p:extLst>
      <p:ext uri="{BB962C8B-B14F-4D97-AF65-F5344CB8AC3E}">
        <p14:creationId xmlns:p14="http://schemas.microsoft.com/office/powerpoint/2010/main" val="2353608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F88C64F-985F-4042-B79F-9F7D44B9C88B}" type="datetime1">
              <a:rPr kumimoji="1" lang="ja-JP" altLang="en-US" smtClean="0"/>
              <a:t>2020/12/10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A2B23EF-93CA-4FDB-8A9B-9F6403A6A8EE}" type="slidenum">
              <a:rPr kumimoji="1" lang="ja-JP" altLang="en-US" smtClean="0"/>
              <a:t>‹#›</a:t>
            </a:fld>
            <a:endParaRPr kumimoji="1" lang="ja-JP" altLang="en-US"/>
          </a:p>
        </p:txBody>
      </p:sp>
    </p:spTree>
    <p:extLst>
      <p:ext uri="{BB962C8B-B14F-4D97-AF65-F5344CB8AC3E}">
        <p14:creationId xmlns:p14="http://schemas.microsoft.com/office/powerpoint/2010/main" val="2519074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4"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A78BD77-2FA7-4369-8BF9-6DA5E41843AD}" type="datetime1">
              <a:rPr kumimoji="1" lang="ja-JP" altLang="en-US" smtClean="0"/>
              <a:t>2020/12/10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A2B23EF-93CA-4FDB-8A9B-9F6403A6A8EE}" type="slidenum">
              <a:rPr kumimoji="1" lang="ja-JP" altLang="en-US" smtClean="0"/>
              <a:t>‹#›</a:t>
            </a:fld>
            <a:endParaRPr kumimoji="1" lang="ja-JP" altLang="en-US"/>
          </a:p>
        </p:txBody>
      </p:sp>
    </p:spTree>
    <p:extLst>
      <p:ext uri="{BB962C8B-B14F-4D97-AF65-F5344CB8AC3E}">
        <p14:creationId xmlns:p14="http://schemas.microsoft.com/office/powerpoint/2010/main" val="3021444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979E447-B8D3-41D6-B724-34ADBBA231E5}" type="datetime1">
              <a:rPr kumimoji="1" lang="ja-JP" altLang="en-US" smtClean="0"/>
              <a:t>2020/12/10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A2B23EF-93CA-4FDB-8A9B-9F6403A6A8EE}" type="slidenum">
              <a:rPr kumimoji="1" lang="ja-JP" altLang="en-US" smtClean="0"/>
              <a:t>‹#›</a:t>
            </a:fld>
            <a:endParaRPr kumimoji="1" lang="ja-JP" altLang="en-US"/>
          </a:p>
        </p:txBody>
      </p:sp>
    </p:spTree>
    <p:extLst>
      <p:ext uri="{BB962C8B-B14F-4D97-AF65-F5344CB8AC3E}">
        <p14:creationId xmlns:p14="http://schemas.microsoft.com/office/powerpoint/2010/main" val="3039765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79BBA6-54CB-4D74-B2B8-8E7D368035ED}" type="datetime1">
              <a:rPr kumimoji="1" lang="ja-JP" altLang="en-US" smtClean="0"/>
              <a:t>2020/12/10</a:t>
            </a:fld>
            <a:endParaRPr kumimoji="1" lang="ja-JP" altLang="en-US"/>
          </a:p>
        </p:txBody>
      </p:sp>
      <p:sp>
        <p:nvSpPr>
          <p:cNvPr id="5" name="フッター プレースホルダー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2B23EF-93CA-4FDB-8A9B-9F6403A6A8EE}" type="slidenum">
              <a:rPr kumimoji="1" lang="ja-JP" altLang="en-US" smtClean="0"/>
              <a:t>‹#›</a:t>
            </a:fld>
            <a:endParaRPr kumimoji="1" lang="ja-JP" altLang="en-US"/>
          </a:p>
        </p:txBody>
      </p:sp>
    </p:spTree>
    <p:extLst>
      <p:ext uri="{BB962C8B-B14F-4D97-AF65-F5344CB8AC3E}">
        <p14:creationId xmlns:p14="http://schemas.microsoft.com/office/powerpoint/2010/main" val="238875815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6165304"/>
            <a:ext cx="9144000" cy="692696"/>
          </a:xfrm>
          <a:prstGeom prst="rect">
            <a:avLst/>
          </a:prstGeom>
          <a:gradFill flip="none" rotWithShape="1">
            <a:gsLst>
              <a:gs pos="0">
                <a:srgbClr val="FFC000"/>
              </a:gs>
              <a:gs pos="8500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731573" y="1484784"/>
            <a:ext cx="7772400" cy="1470025"/>
          </a:xfrm>
        </p:spPr>
        <p:txBody>
          <a:bodyPr>
            <a:normAutofit/>
          </a:bodyPr>
          <a:lstStyle/>
          <a:p>
            <a:r>
              <a:rPr lang="ja-JP" altLang="en-US" sz="3600" dirty="0" smtClean="0">
                <a:latin typeface="HG丸ｺﾞｼｯｸM-PRO" pitchFamily="50" charset="-128"/>
                <a:ea typeface="HG丸ｺﾞｼｯｸM-PRO" pitchFamily="50" charset="-128"/>
              </a:rPr>
              <a:t>避難確保</a:t>
            </a:r>
            <a:r>
              <a:rPr lang="ja-JP" altLang="en-US" sz="3600" dirty="0">
                <a:latin typeface="HG丸ｺﾞｼｯｸM-PRO" pitchFamily="50" charset="-128"/>
                <a:ea typeface="HG丸ｺﾞｼｯｸM-PRO" pitchFamily="50" charset="-128"/>
              </a:rPr>
              <a:t>計画</a:t>
            </a:r>
            <a:r>
              <a:rPr lang="ja-JP" altLang="en-US" sz="3600" dirty="0" smtClean="0">
                <a:latin typeface="HG丸ｺﾞｼｯｸM-PRO" pitchFamily="50" charset="-128"/>
                <a:ea typeface="HG丸ｺﾞｼｯｸM-PRO" pitchFamily="50" charset="-128"/>
              </a:rPr>
              <a:t>の作成について</a:t>
            </a:r>
            <a:endParaRPr kumimoji="1" lang="ja-JP" altLang="en-US" sz="3600" dirty="0">
              <a:latin typeface="HG丸ｺﾞｼｯｸM-PRO" pitchFamily="50" charset="-128"/>
              <a:ea typeface="HG丸ｺﾞｼｯｸM-PRO" pitchFamily="50" charset="-128"/>
            </a:endParaRPr>
          </a:p>
        </p:txBody>
      </p:sp>
      <p:sp>
        <p:nvSpPr>
          <p:cNvPr id="3" name="サブタイトル 2"/>
          <p:cNvSpPr>
            <a:spLocks noGrp="1"/>
          </p:cNvSpPr>
          <p:nvPr>
            <p:ph type="subTitle" idx="1"/>
          </p:nvPr>
        </p:nvSpPr>
        <p:spPr>
          <a:xfrm>
            <a:off x="1595669" y="5049180"/>
            <a:ext cx="6400800" cy="1242138"/>
          </a:xfrm>
        </p:spPr>
        <p:txBody>
          <a:bodyPr>
            <a:normAutofit/>
          </a:bodyPr>
          <a:lstStyle/>
          <a:p>
            <a:r>
              <a:rPr kumimoji="1" lang="ja-JP" altLang="en-US" sz="2400" dirty="0" smtClean="0">
                <a:solidFill>
                  <a:schemeClr val="tx1"/>
                </a:solidFill>
                <a:latin typeface="HG丸ｺﾞｼｯｸM-PRO" pitchFamily="50" charset="-128"/>
                <a:ea typeface="HG丸ｺﾞｼｯｸM-PRO" pitchFamily="50" charset="-128"/>
              </a:rPr>
              <a:t>愛媛県　土木部河川港湾局</a:t>
            </a:r>
            <a:endParaRPr kumimoji="1" lang="en-US" altLang="ja-JP" sz="2400" dirty="0" smtClean="0">
              <a:solidFill>
                <a:schemeClr val="tx1"/>
              </a:solidFill>
              <a:latin typeface="HG丸ｺﾞｼｯｸM-PRO" pitchFamily="50" charset="-128"/>
              <a:ea typeface="HG丸ｺﾞｼｯｸM-PRO" pitchFamily="50" charset="-128"/>
            </a:endParaRPr>
          </a:p>
          <a:p>
            <a:r>
              <a:rPr kumimoji="1" lang="ja-JP" altLang="en-US" sz="2400" dirty="0" smtClean="0">
                <a:solidFill>
                  <a:schemeClr val="tx1"/>
                </a:solidFill>
                <a:latin typeface="HG丸ｺﾞｼｯｸM-PRO" pitchFamily="50" charset="-128"/>
                <a:ea typeface="HG丸ｺﾞｼｯｸM-PRO" pitchFamily="50" charset="-128"/>
              </a:rPr>
              <a:t>河川課・</a:t>
            </a:r>
            <a:r>
              <a:rPr lang="ja-JP" altLang="en-US" sz="2400" dirty="0" smtClean="0">
                <a:solidFill>
                  <a:schemeClr val="tx1"/>
                </a:solidFill>
                <a:latin typeface="HG丸ｺﾞｼｯｸM-PRO" pitchFamily="50" charset="-128"/>
                <a:ea typeface="HG丸ｺﾞｼｯｸM-PRO" pitchFamily="50" charset="-128"/>
              </a:rPr>
              <a:t>砂防課</a:t>
            </a:r>
            <a:endParaRPr lang="en-US" altLang="ja-JP" sz="2400" dirty="0" smtClean="0">
              <a:solidFill>
                <a:schemeClr val="tx1"/>
              </a:solidFill>
              <a:latin typeface="HG丸ｺﾞｼｯｸM-PRO" pitchFamily="50" charset="-128"/>
              <a:ea typeface="HG丸ｺﾞｼｯｸM-PRO" pitchFamily="50" charset="-128"/>
            </a:endParaRPr>
          </a:p>
        </p:txBody>
      </p:sp>
      <p:sp>
        <p:nvSpPr>
          <p:cNvPr id="4" name="スライド番号プレースホルダー 3"/>
          <p:cNvSpPr>
            <a:spLocks noGrp="1"/>
          </p:cNvSpPr>
          <p:nvPr>
            <p:ph type="sldNum" sz="quarter" idx="12"/>
          </p:nvPr>
        </p:nvSpPr>
        <p:spPr>
          <a:xfrm>
            <a:off x="7010400" y="6466253"/>
            <a:ext cx="2133600" cy="365125"/>
          </a:xfrm>
        </p:spPr>
        <p:txBody>
          <a:bodyPr/>
          <a:lstStyle/>
          <a:p>
            <a:fld id="{0A2B23EF-93CA-4FDB-8A9B-9F6403A6A8EE}" type="slidenum">
              <a:rPr kumimoji="1" lang="ja-JP" altLang="en-US" sz="2000" smtClean="0">
                <a:solidFill>
                  <a:schemeClr val="tx1"/>
                </a:solidFill>
              </a:rPr>
              <a:t>1</a:t>
            </a:fld>
            <a:endParaRPr kumimoji="1" lang="ja-JP" altLang="en-US" sz="2000" dirty="0">
              <a:solidFill>
                <a:schemeClr val="tx1"/>
              </a:solidFill>
            </a:endParaRPr>
          </a:p>
        </p:txBody>
      </p:sp>
    </p:spTree>
    <p:extLst>
      <p:ext uri="{BB962C8B-B14F-4D97-AF65-F5344CB8AC3E}">
        <p14:creationId xmlns:p14="http://schemas.microsoft.com/office/powerpoint/2010/main" val="12105008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タイトル 1"/>
          <p:cNvSpPr txBox="1">
            <a:spLocks/>
          </p:cNvSpPr>
          <p:nvPr/>
        </p:nvSpPr>
        <p:spPr>
          <a:xfrm>
            <a:off x="174270" y="4293096"/>
            <a:ext cx="8964488" cy="1080120"/>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latin typeface="HG丸ｺﾞｼｯｸM-PRO" pitchFamily="50" charset="-128"/>
                <a:ea typeface="HG丸ｺﾞｼｯｸM-PRO" pitchFamily="50" charset="-128"/>
              </a:rPr>
              <a:t>　</a:t>
            </a:r>
            <a:r>
              <a:rPr lang="ja-JP" altLang="en-US" sz="2000" dirty="0" smtClean="0">
                <a:solidFill>
                  <a:srgbClr val="7030A0"/>
                </a:solidFill>
                <a:latin typeface="HG丸ｺﾞｼｯｸM-PRO" pitchFamily="50" charset="-128"/>
                <a:ea typeface="HG丸ｺﾞｼｯｸM-PRO" pitchFamily="50" charset="-128"/>
              </a:rPr>
              <a:t>⑥ 施設の整備</a:t>
            </a:r>
            <a:endParaRPr lang="en-US" altLang="ja-JP" sz="2000" dirty="0" smtClean="0">
              <a:solidFill>
                <a:srgbClr val="7030A0"/>
              </a:solidFill>
              <a:latin typeface="HG丸ｺﾞｼｯｸM-PRO" pitchFamily="50" charset="-128"/>
              <a:ea typeface="HG丸ｺﾞｼｯｸM-PRO" pitchFamily="50" charset="-128"/>
            </a:endParaRPr>
          </a:p>
          <a:p>
            <a:pPr algn="l"/>
            <a:r>
              <a:rPr lang="ja-JP" altLang="en-US" sz="2000" dirty="0">
                <a:latin typeface="HG丸ｺﾞｼｯｸM-PRO" pitchFamily="50" charset="-128"/>
                <a:ea typeface="HG丸ｺﾞｼｯｸM-PRO" pitchFamily="50" charset="-128"/>
              </a:rPr>
              <a:t>　</a:t>
            </a:r>
            <a:r>
              <a:rPr lang="ja-JP" altLang="en-US" sz="2000" dirty="0" smtClean="0">
                <a:latin typeface="HG丸ｺﾞｼｯｸM-PRO" pitchFamily="50" charset="-128"/>
                <a:ea typeface="HG丸ｺﾞｼｯｸM-PRO" pitchFamily="50" charset="-128"/>
              </a:rPr>
              <a:t>　洪水時又は土砂災害時等に係る情報収集・伝達及び避難誘導に使用する</a:t>
            </a:r>
            <a:endParaRPr lang="en-US" altLang="ja-JP" sz="2000" dirty="0" smtClean="0">
              <a:latin typeface="HG丸ｺﾞｼｯｸM-PRO" pitchFamily="50" charset="-128"/>
              <a:ea typeface="HG丸ｺﾞｼｯｸM-PRO" pitchFamily="50" charset="-128"/>
            </a:endParaRPr>
          </a:p>
          <a:p>
            <a:pPr algn="l"/>
            <a:r>
              <a:rPr lang="ja-JP" altLang="en-US" sz="2000" dirty="0">
                <a:latin typeface="HG丸ｺﾞｼｯｸM-PRO" pitchFamily="50" charset="-128"/>
                <a:ea typeface="HG丸ｺﾞｼｯｸM-PRO" pitchFamily="50" charset="-128"/>
              </a:rPr>
              <a:t>　</a:t>
            </a:r>
            <a:r>
              <a:rPr lang="ja-JP" altLang="en-US" sz="2000" dirty="0" smtClean="0">
                <a:latin typeface="HG丸ｺﾞｼｯｸM-PRO" pitchFamily="50" charset="-128"/>
                <a:ea typeface="HG丸ｺﾞｼｯｸM-PRO" pitchFamily="50" charset="-128"/>
              </a:rPr>
              <a:t>　資器材等の状況</a:t>
            </a:r>
            <a:endParaRPr lang="en-US" altLang="ja-JP" sz="2000" dirty="0" smtClean="0">
              <a:latin typeface="HG丸ｺﾞｼｯｸM-PRO" pitchFamily="50" charset="-128"/>
              <a:ea typeface="HG丸ｺﾞｼｯｸM-PRO" pitchFamily="50" charset="-128"/>
            </a:endParaRPr>
          </a:p>
        </p:txBody>
      </p:sp>
      <p:sp>
        <p:nvSpPr>
          <p:cNvPr id="17" name="正方形/長方形 16"/>
          <p:cNvSpPr/>
          <p:nvPr/>
        </p:nvSpPr>
        <p:spPr>
          <a:xfrm>
            <a:off x="0" y="6165304"/>
            <a:ext cx="9144000" cy="692696"/>
          </a:xfrm>
          <a:prstGeom prst="rect">
            <a:avLst/>
          </a:prstGeom>
          <a:gradFill flip="none" rotWithShape="1">
            <a:gsLst>
              <a:gs pos="0">
                <a:srgbClr val="FFC000"/>
              </a:gs>
              <a:gs pos="8500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7" name="タイトル 1"/>
          <p:cNvSpPr txBox="1">
            <a:spLocks/>
          </p:cNvSpPr>
          <p:nvPr/>
        </p:nvSpPr>
        <p:spPr>
          <a:xfrm>
            <a:off x="0" y="0"/>
            <a:ext cx="9144000" cy="612000"/>
          </a:xfrm>
          <a:prstGeom prst="rect">
            <a:avLst/>
          </a:prstGeom>
          <a:gradFill>
            <a:gsLst>
              <a:gs pos="27000">
                <a:schemeClr val="bg1"/>
              </a:gs>
              <a:gs pos="0">
                <a:srgbClr val="FF9900"/>
              </a:gs>
            </a:gsLst>
            <a:lin ang="1626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2800" dirty="0">
              <a:latin typeface="ＭＳ ゴシック" panose="020B0609070205080204" pitchFamily="49" charset="-128"/>
              <a:ea typeface="ＭＳ ゴシック" panose="020B0609070205080204" pitchFamily="49" charset="-128"/>
            </a:endParaRPr>
          </a:p>
        </p:txBody>
      </p:sp>
      <p:sp>
        <p:nvSpPr>
          <p:cNvPr id="8" name="タイトル 1"/>
          <p:cNvSpPr txBox="1">
            <a:spLocks/>
          </p:cNvSpPr>
          <p:nvPr/>
        </p:nvSpPr>
        <p:spPr>
          <a:xfrm>
            <a:off x="0" y="-1"/>
            <a:ext cx="9144000" cy="576000"/>
          </a:xfrm>
          <a:prstGeom prst="rect">
            <a:avLst/>
          </a:prstGeom>
          <a:gradFill>
            <a:gsLst>
              <a:gs pos="31000">
                <a:schemeClr val="bg1"/>
              </a:gs>
              <a:gs pos="0">
                <a:srgbClr val="FF9900"/>
              </a:gs>
            </a:gsLst>
            <a:lin ang="1740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smtClean="0">
                <a:latin typeface="ＭＳ ゴシック" panose="020B0609070205080204" pitchFamily="49" charset="-128"/>
                <a:ea typeface="ＭＳ ゴシック" panose="020B0609070205080204" pitchFamily="49" charset="-128"/>
              </a:rPr>
              <a:t> </a:t>
            </a:r>
            <a:r>
              <a:rPr lang="ja-JP" altLang="en-US" sz="2800" dirty="0" smtClean="0">
                <a:latin typeface="ＭＳ ゴシック" panose="020B0609070205080204" pitchFamily="49" charset="-128"/>
                <a:ea typeface="ＭＳ ゴシック" panose="020B0609070205080204" pitchFamily="49" charset="-128"/>
              </a:rPr>
              <a:t>避難確保計画の作成</a:t>
            </a:r>
            <a:endParaRPr lang="ja-JP" altLang="en-US" sz="2800" dirty="0">
              <a:latin typeface="ＭＳ ゴシック" panose="020B0609070205080204" pitchFamily="49" charset="-128"/>
              <a:ea typeface="ＭＳ ゴシック" panose="020B0609070205080204" pitchFamily="49" charset="-128"/>
            </a:endParaRPr>
          </a:p>
        </p:txBody>
      </p:sp>
      <p:sp>
        <p:nvSpPr>
          <p:cNvPr id="10" name="タイトル 1"/>
          <p:cNvSpPr txBox="1">
            <a:spLocks/>
          </p:cNvSpPr>
          <p:nvPr/>
        </p:nvSpPr>
        <p:spPr>
          <a:xfrm>
            <a:off x="179512" y="620688"/>
            <a:ext cx="8971384" cy="576000"/>
          </a:xfrm>
          <a:prstGeom prst="rect">
            <a:avLst/>
          </a:prstGeom>
          <a:gradFill>
            <a:gsLst>
              <a:gs pos="31000">
                <a:schemeClr val="bg1"/>
              </a:gs>
              <a:gs pos="0">
                <a:srgbClr val="00FF00"/>
              </a:gs>
            </a:gsLst>
            <a:lin ang="1740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dirty="0" smtClean="0">
                <a:latin typeface="ＭＳ ゴシック" panose="020B0609070205080204" pitchFamily="49" charset="-128"/>
                <a:ea typeface="ＭＳ ゴシック" panose="020B0609070205080204" pitchFamily="49" charset="-128"/>
              </a:rPr>
              <a:t> STEP</a:t>
            </a:r>
            <a:r>
              <a:rPr lang="ja-JP" altLang="en-US" sz="2800" dirty="0" smtClean="0">
                <a:latin typeface="ＭＳ ゴシック" panose="020B0609070205080204" pitchFamily="49" charset="-128"/>
                <a:ea typeface="ＭＳ ゴシック" panose="020B0609070205080204" pitchFamily="49" charset="-128"/>
              </a:rPr>
              <a:t> </a:t>
            </a:r>
            <a:r>
              <a:rPr lang="en-US" altLang="ja-JP" sz="2800" dirty="0" smtClean="0">
                <a:latin typeface="ＭＳ ゴシック" panose="020B0609070205080204" pitchFamily="49" charset="-128"/>
                <a:ea typeface="ＭＳ ゴシック" panose="020B0609070205080204" pitchFamily="49" charset="-128"/>
              </a:rPr>
              <a:t>3</a:t>
            </a:r>
            <a:r>
              <a:rPr lang="ja-JP" altLang="en-US" sz="2800" dirty="0" smtClean="0">
                <a:latin typeface="ＭＳ ゴシック" panose="020B0609070205080204" pitchFamily="49" charset="-128"/>
                <a:ea typeface="ＭＳ ゴシック" panose="020B0609070205080204" pitchFamily="49" charset="-128"/>
              </a:rPr>
              <a:t>　</a:t>
            </a:r>
            <a:endParaRPr lang="ja-JP" altLang="en-US" sz="2800" dirty="0">
              <a:latin typeface="ＭＳ ゴシック" panose="020B0609070205080204" pitchFamily="49" charset="-128"/>
              <a:ea typeface="ＭＳ ゴシック" panose="020B0609070205080204" pitchFamily="49" charset="-128"/>
            </a:endParaRPr>
          </a:p>
        </p:txBody>
      </p:sp>
      <p:sp>
        <p:nvSpPr>
          <p:cNvPr id="12" name="タイトル 1"/>
          <p:cNvSpPr txBox="1">
            <a:spLocks/>
          </p:cNvSpPr>
          <p:nvPr/>
        </p:nvSpPr>
        <p:spPr>
          <a:xfrm>
            <a:off x="163847" y="1196752"/>
            <a:ext cx="8964488" cy="1080120"/>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600" dirty="0" smtClean="0">
                <a:latin typeface="HG丸ｺﾞｼｯｸM-PRO" pitchFamily="50" charset="-128"/>
                <a:ea typeface="HG丸ｺﾞｼｯｸM-PRO" pitchFamily="50" charset="-128"/>
              </a:rPr>
              <a:t>・避難確保計画に記載が必要な事項</a:t>
            </a:r>
            <a:endParaRPr lang="en-US" altLang="ja-JP" sz="2600" dirty="0" smtClean="0">
              <a:latin typeface="HG丸ｺﾞｼｯｸM-PRO" pitchFamily="50" charset="-128"/>
              <a:ea typeface="HG丸ｺﾞｼｯｸM-PRO" pitchFamily="50" charset="-128"/>
            </a:endParaRPr>
          </a:p>
        </p:txBody>
      </p:sp>
      <p:sp>
        <p:nvSpPr>
          <p:cNvPr id="18" name="スライド番号プレースホルダー 3"/>
          <p:cNvSpPr txBox="1">
            <a:spLocks/>
          </p:cNvSpPr>
          <p:nvPr/>
        </p:nvSpPr>
        <p:spPr>
          <a:xfrm>
            <a:off x="7010400" y="646625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A2B23EF-93CA-4FDB-8A9B-9F6403A6A8EE}" type="slidenum">
              <a:rPr lang="ja-JP" altLang="en-US" sz="2000" smtClean="0">
                <a:solidFill>
                  <a:schemeClr val="tx1"/>
                </a:solidFill>
              </a:rPr>
              <a:pPr/>
              <a:t>10</a:t>
            </a:fld>
            <a:endParaRPr lang="ja-JP" altLang="en-US" sz="2000" dirty="0">
              <a:solidFill>
                <a:schemeClr val="tx1"/>
              </a:solidFill>
            </a:endParaRPr>
          </a:p>
        </p:txBody>
      </p:sp>
      <p:sp>
        <p:nvSpPr>
          <p:cNvPr id="14" name="タイトル 1"/>
          <p:cNvSpPr txBox="1">
            <a:spLocks/>
          </p:cNvSpPr>
          <p:nvPr/>
        </p:nvSpPr>
        <p:spPr>
          <a:xfrm>
            <a:off x="179512" y="1700808"/>
            <a:ext cx="2448272" cy="504056"/>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a:latin typeface="HG丸ｺﾞｼｯｸM-PRO" pitchFamily="50" charset="-128"/>
                <a:ea typeface="HG丸ｺﾞｼｯｸM-PRO" pitchFamily="50" charset="-128"/>
              </a:rPr>
              <a:t>　</a:t>
            </a:r>
            <a:r>
              <a:rPr lang="ja-JP" altLang="en-US" sz="2000" dirty="0" smtClean="0">
                <a:solidFill>
                  <a:srgbClr val="7030A0"/>
                </a:solidFill>
                <a:latin typeface="HG丸ｺﾞｼｯｸM-PRO" pitchFamily="50" charset="-128"/>
                <a:ea typeface="HG丸ｺﾞｼｯｸM-PRO" pitchFamily="50" charset="-128"/>
              </a:rPr>
              <a:t>① 計画の目的</a:t>
            </a:r>
            <a:endParaRPr lang="en-US" altLang="ja-JP" sz="2000" dirty="0" smtClean="0">
              <a:solidFill>
                <a:srgbClr val="7030A0"/>
              </a:solidFill>
              <a:latin typeface="HG丸ｺﾞｼｯｸM-PRO" pitchFamily="50" charset="-128"/>
              <a:ea typeface="HG丸ｺﾞｼｯｸM-PRO" pitchFamily="50" charset="-128"/>
            </a:endParaRPr>
          </a:p>
        </p:txBody>
      </p:sp>
      <p:sp>
        <p:nvSpPr>
          <p:cNvPr id="9" name="タイトル 1"/>
          <p:cNvSpPr txBox="1">
            <a:spLocks/>
          </p:cNvSpPr>
          <p:nvPr/>
        </p:nvSpPr>
        <p:spPr>
          <a:xfrm>
            <a:off x="179512" y="2060848"/>
            <a:ext cx="8964488" cy="1368152"/>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a:latin typeface="HG丸ｺﾞｼｯｸM-PRO" pitchFamily="50" charset="-128"/>
                <a:ea typeface="HG丸ｺﾞｼｯｸM-PRO" pitchFamily="50" charset="-128"/>
              </a:rPr>
              <a:t>　</a:t>
            </a:r>
            <a:r>
              <a:rPr lang="ja-JP" altLang="en-US" sz="2000" dirty="0" smtClean="0">
                <a:solidFill>
                  <a:srgbClr val="7030A0"/>
                </a:solidFill>
                <a:latin typeface="HG丸ｺﾞｼｯｸM-PRO" pitchFamily="50" charset="-128"/>
                <a:ea typeface="HG丸ｺﾞｼｯｸM-PRO" pitchFamily="50" charset="-128"/>
              </a:rPr>
              <a:t>③ 防災体制</a:t>
            </a:r>
            <a:endParaRPr lang="en-US" altLang="ja-JP" sz="2000" dirty="0" smtClean="0">
              <a:solidFill>
                <a:srgbClr val="7030A0"/>
              </a:solidFill>
              <a:latin typeface="HG丸ｺﾞｼｯｸM-PRO" pitchFamily="50" charset="-128"/>
              <a:ea typeface="HG丸ｺﾞｼｯｸM-PRO" pitchFamily="50" charset="-128"/>
            </a:endParaRPr>
          </a:p>
          <a:p>
            <a:pPr algn="l"/>
            <a:r>
              <a:rPr lang="ja-JP" altLang="en-US" sz="2000" dirty="0">
                <a:latin typeface="HG丸ｺﾞｼｯｸM-PRO" pitchFamily="50" charset="-128"/>
                <a:ea typeface="HG丸ｺﾞｼｯｸM-PRO" pitchFamily="50" charset="-128"/>
              </a:rPr>
              <a:t>　</a:t>
            </a:r>
            <a:r>
              <a:rPr lang="ja-JP" altLang="en-US" sz="2000" dirty="0" smtClean="0">
                <a:latin typeface="HG丸ｺﾞｼｯｸM-PRO" pitchFamily="50" charset="-128"/>
                <a:ea typeface="HG丸ｺﾞｼｯｸM-PRO" pitchFamily="50" charset="-128"/>
              </a:rPr>
              <a:t>　</a:t>
            </a:r>
            <a:r>
              <a:rPr lang="ja-JP" altLang="en-US" sz="2000" dirty="0">
                <a:latin typeface="HG丸ｺﾞｼｯｸM-PRO" pitchFamily="50" charset="-128"/>
                <a:ea typeface="HG丸ｺﾞｼｯｸM-PRO" pitchFamily="50" charset="-128"/>
              </a:rPr>
              <a:t>洪水時又は土砂災害時の体制、体制区分ごとの活動内容、体制区分</a:t>
            </a:r>
            <a:r>
              <a:rPr lang="ja-JP" altLang="en-US" sz="2000" dirty="0" smtClean="0">
                <a:latin typeface="HG丸ｺﾞｼｯｸM-PRO" pitchFamily="50" charset="-128"/>
                <a:ea typeface="HG丸ｺﾞｼｯｸM-PRO" pitchFamily="50" charset="-128"/>
              </a:rPr>
              <a:t>ごと　　</a:t>
            </a:r>
            <a:endParaRPr lang="en-US" altLang="ja-JP" sz="2000" dirty="0" smtClean="0">
              <a:latin typeface="HG丸ｺﾞｼｯｸM-PRO" pitchFamily="50" charset="-128"/>
              <a:ea typeface="HG丸ｺﾞｼｯｸM-PRO" pitchFamily="50" charset="-128"/>
            </a:endParaRPr>
          </a:p>
          <a:p>
            <a:pPr algn="l"/>
            <a:r>
              <a:rPr lang="ja-JP" altLang="en-US" sz="2000" dirty="0">
                <a:latin typeface="HG丸ｺﾞｼｯｸM-PRO" pitchFamily="50" charset="-128"/>
                <a:ea typeface="HG丸ｺﾞｼｯｸM-PRO" pitchFamily="50" charset="-128"/>
              </a:rPr>
              <a:t>　</a:t>
            </a:r>
            <a:r>
              <a:rPr lang="ja-JP" altLang="en-US" sz="2000" dirty="0" smtClean="0">
                <a:latin typeface="HG丸ｺﾞｼｯｸM-PRO" pitchFamily="50" charset="-128"/>
                <a:ea typeface="HG丸ｺﾞｼｯｸM-PRO" pitchFamily="50" charset="-128"/>
              </a:rPr>
              <a:t>　の</a:t>
            </a:r>
            <a:r>
              <a:rPr lang="ja-JP" altLang="en-US" sz="2000" dirty="0">
                <a:latin typeface="HG丸ｺﾞｼｯｸM-PRO" pitchFamily="50" charset="-128"/>
                <a:ea typeface="HG丸ｺﾞｼｯｸM-PRO" pitchFamily="50" charset="-128"/>
              </a:rPr>
              <a:t>確立基準、体制区分ごとの活動を実施する</a:t>
            </a:r>
            <a:r>
              <a:rPr lang="ja-JP" altLang="en-US" sz="2000" dirty="0" smtClean="0">
                <a:latin typeface="HG丸ｺﾞｼｯｸM-PRO" pitchFamily="50" charset="-128"/>
                <a:ea typeface="HG丸ｺﾞｼｯｸM-PRO" pitchFamily="50" charset="-128"/>
              </a:rPr>
              <a:t>要員</a:t>
            </a:r>
            <a:endParaRPr lang="en-US" altLang="ja-JP" sz="2000" dirty="0" smtClean="0">
              <a:latin typeface="HG丸ｺﾞｼｯｸM-PRO" pitchFamily="50" charset="-128"/>
              <a:ea typeface="HG丸ｺﾞｼｯｸM-PRO" pitchFamily="50" charset="-128"/>
            </a:endParaRPr>
          </a:p>
        </p:txBody>
      </p:sp>
      <p:sp>
        <p:nvSpPr>
          <p:cNvPr id="13" name="タイトル 1"/>
          <p:cNvSpPr txBox="1">
            <a:spLocks/>
          </p:cNvSpPr>
          <p:nvPr/>
        </p:nvSpPr>
        <p:spPr>
          <a:xfrm>
            <a:off x="4139952" y="1628800"/>
            <a:ext cx="2736304" cy="576064"/>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a:latin typeface="HG丸ｺﾞｼｯｸM-PRO" pitchFamily="50" charset="-128"/>
                <a:ea typeface="HG丸ｺﾞｼｯｸM-PRO" pitchFamily="50" charset="-128"/>
              </a:rPr>
              <a:t>　</a:t>
            </a:r>
            <a:r>
              <a:rPr lang="ja-JP" altLang="en-US" sz="2000" dirty="0" smtClean="0">
                <a:solidFill>
                  <a:srgbClr val="7030A0"/>
                </a:solidFill>
                <a:latin typeface="HG丸ｺﾞｼｯｸM-PRO" pitchFamily="50" charset="-128"/>
                <a:ea typeface="HG丸ｺﾞｼｯｸM-PRO" pitchFamily="50" charset="-128"/>
              </a:rPr>
              <a:t>② 計画の適用範囲</a:t>
            </a:r>
            <a:endParaRPr lang="en-US" altLang="ja-JP" sz="2000" dirty="0" smtClean="0">
              <a:solidFill>
                <a:srgbClr val="7030A0"/>
              </a:solidFill>
              <a:latin typeface="HG丸ｺﾞｼｯｸM-PRO" pitchFamily="50" charset="-128"/>
              <a:ea typeface="HG丸ｺﾞｼｯｸM-PRO" pitchFamily="50" charset="-128"/>
            </a:endParaRPr>
          </a:p>
        </p:txBody>
      </p:sp>
      <p:sp>
        <p:nvSpPr>
          <p:cNvPr id="15" name="タイトル 1"/>
          <p:cNvSpPr txBox="1">
            <a:spLocks/>
          </p:cNvSpPr>
          <p:nvPr/>
        </p:nvSpPr>
        <p:spPr>
          <a:xfrm>
            <a:off x="179512" y="5229200"/>
            <a:ext cx="8964488" cy="855712"/>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latin typeface="HG丸ｺﾞｼｯｸM-PRO" pitchFamily="50" charset="-128"/>
                <a:ea typeface="HG丸ｺﾞｼｯｸM-PRO" pitchFamily="50" charset="-128"/>
              </a:rPr>
              <a:t>　</a:t>
            </a:r>
            <a:r>
              <a:rPr lang="ja-JP" altLang="en-US" sz="2000" dirty="0" smtClean="0">
                <a:solidFill>
                  <a:srgbClr val="7030A0"/>
                </a:solidFill>
                <a:latin typeface="HG丸ｺﾞｼｯｸM-PRO" pitchFamily="50" charset="-128"/>
                <a:ea typeface="HG丸ｺﾞｼｯｸM-PRO" pitchFamily="50" charset="-128"/>
              </a:rPr>
              <a:t>⑦ 防災教育及び訓練</a:t>
            </a:r>
            <a:endParaRPr lang="en-US" altLang="ja-JP" sz="2000" dirty="0" smtClean="0">
              <a:solidFill>
                <a:srgbClr val="7030A0"/>
              </a:solidFill>
              <a:latin typeface="HG丸ｺﾞｼｯｸM-PRO" pitchFamily="50" charset="-128"/>
              <a:ea typeface="HG丸ｺﾞｼｯｸM-PRO" pitchFamily="50" charset="-128"/>
            </a:endParaRPr>
          </a:p>
          <a:p>
            <a:pPr algn="l"/>
            <a:r>
              <a:rPr lang="ja-JP" altLang="en-US" sz="2000" dirty="0">
                <a:latin typeface="HG丸ｺﾞｼｯｸM-PRO" pitchFamily="50" charset="-128"/>
                <a:ea typeface="HG丸ｺﾞｼｯｸM-PRO" pitchFamily="50" charset="-128"/>
              </a:rPr>
              <a:t>　</a:t>
            </a:r>
            <a:r>
              <a:rPr lang="ja-JP" altLang="en-US" sz="2000" dirty="0" smtClean="0">
                <a:latin typeface="HG丸ｺﾞｼｯｸM-PRO" pitchFamily="50" charset="-128"/>
                <a:ea typeface="HG丸ｺﾞｼｯｸM-PRO" pitchFamily="50" charset="-128"/>
              </a:rPr>
              <a:t>　従業員を対象とした防災教育及び訓練の実施時期、内容</a:t>
            </a:r>
            <a:endParaRPr lang="en-US" altLang="ja-JP" sz="2000" dirty="0" smtClean="0">
              <a:latin typeface="HG丸ｺﾞｼｯｸM-PRO" pitchFamily="50" charset="-128"/>
              <a:ea typeface="HG丸ｺﾞｼｯｸM-PRO" pitchFamily="50" charset="-128"/>
            </a:endParaRPr>
          </a:p>
        </p:txBody>
      </p:sp>
      <p:sp>
        <p:nvSpPr>
          <p:cNvPr id="16" name="タイトル 1"/>
          <p:cNvSpPr txBox="1">
            <a:spLocks/>
          </p:cNvSpPr>
          <p:nvPr/>
        </p:nvSpPr>
        <p:spPr>
          <a:xfrm>
            <a:off x="179512" y="2996952"/>
            <a:ext cx="8964488" cy="864096"/>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a:latin typeface="HG丸ｺﾞｼｯｸM-PRO" pitchFamily="50" charset="-128"/>
                <a:ea typeface="HG丸ｺﾞｼｯｸM-PRO" pitchFamily="50" charset="-128"/>
              </a:rPr>
              <a:t>　</a:t>
            </a:r>
            <a:r>
              <a:rPr lang="ja-JP" altLang="en-US" sz="2000" dirty="0" smtClean="0">
                <a:solidFill>
                  <a:srgbClr val="7030A0"/>
                </a:solidFill>
                <a:latin typeface="HG丸ｺﾞｼｯｸM-PRO" pitchFamily="50" charset="-128"/>
                <a:ea typeface="HG丸ｺﾞｼｯｸM-PRO" pitchFamily="50" charset="-128"/>
              </a:rPr>
              <a:t>④ 情報収集及び伝達</a:t>
            </a:r>
            <a:endParaRPr lang="en-US" altLang="ja-JP" sz="2000" dirty="0" smtClean="0">
              <a:solidFill>
                <a:srgbClr val="7030A0"/>
              </a:solidFill>
              <a:latin typeface="HG丸ｺﾞｼｯｸM-PRO" pitchFamily="50" charset="-128"/>
              <a:ea typeface="HG丸ｺﾞｼｯｸM-PRO" pitchFamily="50" charset="-128"/>
            </a:endParaRPr>
          </a:p>
          <a:p>
            <a:pPr algn="l"/>
            <a:r>
              <a:rPr lang="ja-JP" altLang="en-US" sz="2000" dirty="0">
                <a:latin typeface="HG丸ｺﾞｼｯｸM-PRO" pitchFamily="50" charset="-128"/>
                <a:ea typeface="HG丸ｺﾞｼｯｸM-PRO" pitchFamily="50" charset="-128"/>
              </a:rPr>
              <a:t>　</a:t>
            </a:r>
            <a:r>
              <a:rPr lang="ja-JP" altLang="en-US" sz="2000" dirty="0" smtClean="0">
                <a:latin typeface="HG丸ｺﾞｼｯｸM-PRO" pitchFamily="50" charset="-128"/>
                <a:ea typeface="HG丸ｺﾞｼｯｸM-PRO" pitchFamily="50" charset="-128"/>
              </a:rPr>
              <a:t>　収集する主な情報と収集方法、伝達方法及び伝達内容</a:t>
            </a:r>
            <a:endParaRPr lang="en-US" altLang="ja-JP" sz="2000" dirty="0" smtClean="0">
              <a:latin typeface="HG丸ｺﾞｼｯｸM-PRO" pitchFamily="50" charset="-128"/>
              <a:ea typeface="HG丸ｺﾞｼｯｸM-PRO" pitchFamily="50" charset="-128"/>
            </a:endParaRPr>
          </a:p>
        </p:txBody>
      </p:sp>
      <p:sp>
        <p:nvSpPr>
          <p:cNvPr id="19" name="タイトル 1"/>
          <p:cNvSpPr txBox="1">
            <a:spLocks/>
          </p:cNvSpPr>
          <p:nvPr/>
        </p:nvSpPr>
        <p:spPr>
          <a:xfrm>
            <a:off x="179512" y="3645024"/>
            <a:ext cx="8964488" cy="936104"/>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a:latin typeface="HG丸ｺﾞｼｯｸM-PRO" pitchFamily="50" charset="-128"/>
                <a:ea typeface="HG丸ｺﾞｼｯｸM-PRO" pitchFamily="50" charset="-128"/>
              </a:rPr>
              <a:t>　</a:t>
            </a:r>
            <a:r>
              <a:rPr lang="ja-JP" altLang="en-US" sz="2000" dirty="0" smtClean="0">
                <a:solidFill>
                  <a:srgbClr val="7030A0"/>
                </a:solidFill>
                <a:latin typeface="HG丸ｺﾞｼｯｸM-PRO" pitchFamily="50" charset="-128"/>
                <a:ea typeface="HG丸ｺﾞｼｯｸM-PRO" pitchFamily="50" charset="-128"/>
              </a:rPr>
              <a:t>⑤ 避難の誘導</a:t>
            </a:r>
            <a:endParaRPr lang="en-US" altLang="ja-JP" sz="2000" dirty="0" smtClean="0">
              <a:solidFill>
                <a:srgbClr val="7030A0"/>
              </a:solidFill>
              <a:latin typeface="HG丸ｺﾞｼｯｸM-PRO" pitchFamily="50" charset="-128"/>
              <a:ea typeface="HG丸ｺﾞｼｯｸM-PRO" pitchFamily="50" charset="-128"/>
            </a:endParaRPr>
          </a:p>
          <a:p>
            <a:pPr algn="l"/>
            <a:r>
              <a:rPr lang="ja-JP" altLang="en-US" sz="2000" dirty="0">
                <a:latin typeface="HG丸ｺﾞｼｯｸM-PRO" pitchFamily="50" charset="-128"/>
                <a:ea typeface="HG丸ｺﾞｼｯｸM-PRO" pitchFamily="50" charset="-128"/>
              </a:rPr>
              <a:t>　</a:t>
            </a:r>
            <a:r>
              <a:rPr lang="ja-JP" altLang="en-US" sz="2000" dirty="0" smtClean="0">
                <a:latin typeface="HG丸ｺﾞｼｯｸM-PRO" pitchFamily="50" charset="-128"/>
                <a:ea typeface="HG丸ｺﾞｼｯｸM-PRO" pitchFamily="50" charset="-128"/>
              </a:rPr>
              <a:t>　避難場所、避難経路、避難誘導方法</a:t>
            </a:r>
            <a:endParaRPr lang="en-US" altLang="ja-JP" sz="2000" dirty="0" smtClean="0">
              <a:latin typeface="HG丸ｺﾞｼｯｸM-PRO" pitchFamily="50" charset="-128"/>
              <a:ea typeface="HG丸ｺﾞｼｯｸM-PRO" pitchFamily="50" charset="-128"/>
            </a:endParaRPr>
          </a:p>
        </p:txBody>
      </p:sp>
      <p:sp>
        <p:nvSpPr>
          <p:cNvPr id="21" name="タイトル 1"/>
          <p:cNvSpPr txBox="1">
            <a:spLocks/>
          </p:cNvSpPr>
          <p:nvPr/>
        </p:nvSpPr>
        <p:spPr>
          <a:xfrm>
            <a:off x="179512" y="5885656"/>
            <a:ext cx="8964488" cy="855712"/>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latin typeface="HG丸ｺﾞｼｯｸM-PRO" pitchFamily="50" charset="-128"/>
                <a:ea typeface="HG丸ｺﾞｼｯｸM-PRO" pitchFamily="50" charset="-128"/>
              </a:rPr>
              <a:t>　</a:t>
            </a:r>
            <a:r>
              <a:rPr lang="ja-JP" altLang="en-US" sz="2000" dirty="0" smtClean="0">
                <a:solidFill>
                  <a:srgbClr val="7030A0"/>
                </a:solidFill>
                <a:latin typeface="HG丸ｺﾞｼｯｸM-PRO" pitchFamily="50" charset="-128"/>
                <a:ea typeface="HG丸ｺﾞｼｯｸM-PRO" pitchFamily="50" charset="-128"/>
              </a:rPr>
              <a:t>⑧ 自衛水防組織の業務</a:t>
            </a:r>
            <a:r>
              <a:rPr lang="ja-JP" altLang="en-US" sz="1400" dirty="0">
                <a:latin typeface="HG丸ｺﾞｼｯｸM-PRO" pitchFamily="50" charset="-128"/>
                <a:ea typeface="HG丸ｺﾞｼｯｸM-PRO" pitchFamily="50" charset="-128"/>
              </a:rPr>
              <a:t>（地下街にある施設や任意で自衛水防組織を設置した場合のみ記載）</a:t>
            </a:r>
          </a:p>
          <a:p>
            <a:pPr algn="l"/>
            <a:r>
              <a:rPr lang="ja-JP" altLang="en-US" sz="2000" dirty="0">
                <a:latin typeface="HG丸ｺﾞｼｯｸM-PRO" pitchFamily="50" charset="-128"/>
                <a:ea typeface="HG丸ｺﾞｼｯｸM-PRO" pitchFamily="50" charset="-128"/>
              </a:rPr>
              <a:t>　</a:t>
            </a:r>
            <a:r>
              <a:rPr lang="ja-JP" altLang="en-US" sz="2000" dirty="0" smtClean="0">
                <a:latin typeface="HG丸ｺﾞｼｯｸM-PRO" pitchFamily="50" charset="-128"/>
                <a:ea typeface="HG丸ｺﾞｼｯｸM-PRO" pitchFamily="50" charset="-128"/>
              </a:rPr>
              <a:t>　自衛水防組織の業務内容、構成員に対する教育・訓練の実施時期、内容</a:t>
            </a:r>
            <a:endParaRPr lang="en-US" altLang="ja-JP" sz="2000" dirty="0" smtClean="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2954216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6165304"/>
            <a:ext cx="9144000" cy="692696"/>
          </a:xfrm>
          <a:prstGeom prst="rect">
            <a:avLst/>
          </a:prstGeom>
          <a:gradFill flip="none" rotWithShape="1">
            <a:gsLst>
              <a:gs pos="0">
                <a:srgbClr val="FFC000"/>
              </a:gs>
              <a:gs pos="8500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7" name="タイトル 1"/>
          <p:cNvSpPr txBox="1">
            <a:spLocks/>
          </p:cNvSpPr>
          <p:nvPr/>
        </p:nvSpPr>
        <p:spPr>
          <a:xfrm>
            <a:off x="0" y="0"/>
            <a:ext cx="9144000" cy="612000"/>
          </a:xfrm>
          <a:prstGeom prst="rect">
            <a:avLst/>
          </a:prstGeom>
          <a:gradFill>
            <a:gsLst>
              <a:gs pos="27000">
                <a:schemeClr val="bg1"/>
              </a:gs>
              <a:gs pos="0">
                <a:srgbClr val="FF9900"/>
              </a:gs>
            </a:gsLst>
            <a:lin ang="1626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2800" dirty="0">
              <a:latin typeface="ＭＳ ゴシック" panose="020B0609070205080204" pitchFamily="49" charset="-128"/>
              <a:ea typeface="ＭＳ ゴシック" panose="020B0609070205080204" pitchFamily="49" charset="-128"/>
            </a:endParaRPr>
          </a:p>
        </p:txBody>
      </p:sp>
      <p:sp>
        <p:nvSpPr>
          <p:cNvPr id="8" name="タイトル 1"/>
          <p:cNvSpPr txBox="1">
            <a:spLocks/>
          </p:cNvSpPr>
          <p:nvPr/>
        </p:nvSpPr>
        <p:spPr>
          <a:xfrm>
            <a:off x="0" y="-1"/>
            <a:ext cx="9144000" cy="576000"/>
          </a:xfrm>
          <a:prstGeom prst="rect">
            <a:avLst/>
          </a:prstGeom>
          <a:gradFill>
            <a:gsLst>
              <a:gs pos="31000">
                <a:schemeClr val="bg1"/>
              </a:gs>
              <a:gs pos="0">
                <a:srgbClr val="FF9900"/>
              </a:gs>
            </a:gsLst>
            <a:lin ang="1740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smtClean="0">
                <a:latin typeface="ＭＳ ゴシック" panose="020B0609070205080204" pitchFamily="49" charset="-128"/>
                <a:ea typeface="ＭＳ ゴシック" panose="020B0609070205080204" pitchFamily="49" charset="-128"/>
              </a:rPr>
              <a:t> </a:t>
            </a:r>
            <a:r>
              <a:rPr lang="ja-JP" altLang="en-US" sz="2800" dirty="0" smtClean="0">
                <a:latin typeface="ＭＳ ゴシック" panose="020B0609070205080204" pitchFamily="49" charset="-128"/>
                <a:ea typeface="ＭＳ ゴシック" panose="020B0609070205080204" pitchFamily="49" charset="-128"/>
              </a:rPr>
              <a:t>避難確保計画の作成</a:t>
            </a:r>
            <a:endParaRPr lang="ja-JP" altLang="en-US" sz="2800" dirty="0">
              <a:latin typeface="ＭＳ ゴシック" panose="020B0609070205080204" pitchFamily="49" charset="-128"/>
              <a:ea typeface="ＭＳ ゴシック" panose="020B0609070205080204" pitchFamily="49" charset="-128"/>
            </a:endParaRPr>
          </a:p>
        </p:txBody>
      </p:sp>
      <p:sp>
        <p:nvSpPr>
          <p:cNvPr id="10" name="タイトル 1"/>
          <p:cNvSpPr txBox="1">
            <a:spLocks/>
          </p:cNvSpPr>
          <p:nvPr/>
        </p:nvSpPr>
        <p:spPr>
          <a:xfrm>
            <a:off x="144016" y="620688"/>
            <a:ext cx="8971384" cy="576000"/>
          </a:xfrm>
          <a:prstGeom prst="rect">
            <a:avLst/>
          </a:prstGeom>
          <a:gradFill>
            <a:gsLst>
              <a:gs pos="31000">
                <a:schemeClr val="bg1"/>
              </a:gs>
              <a:gs pos="0">
                <a:srgbClr val="00FF00"/>
              </a:gs>
            </a:gsLst>
            <a:lin ang="1740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dirty="0" smtClean="0">
                <a:latin typeface="ＭＳ ゴシック" panose="020B0609070205080204" pitchFamily="49" charset="-128"/>
                <a:ea typeface="ＭＳ ゴシック" panose="020B0609070205080204" pitchFamily="49" charset="-128"/>
              </a:rPr>
              <a:t> STEP</a:t>
            </a:r>
            <a:r>
              <a:rPr lang="ja-JP" altLang="en-US" sz="2800" dirty="0" smtClean="0">
                <a:latin typeface="ＭＳ ゴシック" panose="020B0609070205080204" pitchFamily="49" charset="-128"/>
                <a:ea typeface="ＭＳ ゴシック" panose="020B0609070205080204" pitchFamily="49" charset="-128"/>
              </a:rPr>
              <a:t> </a:t>
            </a:r>
            <a:r>
              <a:rPr lang="en-US" altLang="ja-JP" sz="2800" dirty="0" smtClean="0">
                <a:latin typeface="ＭＳ ゴシック" panose="020B0609070205080204" pitchFamily="49" charset="-128"/>
                <a:ea typeface="ＭＳ ゴシック" panose="020B0609070205080204" pitchFamily="49" charset="-128"/>
              </a:rPr>
              <a:t>4-1</a:t>
            </a:r>
            <a:r>
              <a:rPr lang="ja-JP" altLang="en-US" sz="2800" dirty="0" smtClean="0">
                <a:latin typeface="ＭＳ ゴシック" panose="020B0609070205080204" pitchFamily="49" charset="-128"/>
                <a:ea typeface="ＭＳ ゴシック" panose="020B0609070205080204" pitchFamily="49" charset="-128"/>
              </a:rPr>
              <a:t>　</a:t>
            </a:r>
            <a:endParaRPr lang="ja-JP" altLang="en-US" sz="2800" dirty="0">
              <a:latin typeface="ＭＳ ゴシック" panose="020B0609070205080204" pitchFamily="49" charset="-128"/>
              <a:ea typeface="ＭＳ ゴシック" panose="020B0609070205080204" pitchFamily="49" charset="-128"/>
            </a:endParaRPr>
          </a:p>
        </p:txBody>
      </p:sp>
      <p:sp>
        <p:nvSpPr>
          <p:cNvPr id="12" name="タイトル 1"/>
          <p:cNvSpPr txBox="1">
            <a:spLocks/>
          </p:cNvSpPr>
          <p:nvPr/>
        </p:nvSpPr>
        <p:spPr>
          <a:xfrm>
            <a:off x="163847" y="1196752"/>
            <a:ext cx="8964488" cy="1080120"/>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600" dirty="0" smtClean="0">
                <a:latin typeface="HG丸ｺﾞｼｯｸM-PRO" pitchFamily="50" charset="-128"/>
                <a:ea typeface="HG丸ｺﾞｼｯｸM-PRO" pitchFamily="50" charset="-128"/>
              </a:rPr>
              <a:t>・既存の計画に追記する場合</a:t>
            </a:r>
            <a:endParaRPr lang="en-US" altLang="ja-JP" sz="2600" dirty="0" smtClean="0">
              <a:latin typeface="HG丸ｺﾞｼｯｸM-PRO" pitchFamily="50" charset="-128"/>
              <a:ea typeface="HG丸ｺﾞｼｯｸM-PRO" pitchFamily="50" charset="-128"/>
            </a:endParaRPr>
          </a:p>
        </p:txBody>
      </p:sp>
      <p:sp>
        <p:nvSpPr>
          <p:cNvPr id="18" name="スライド番号プレースホルダー 3"/>
          <p:cNvSpPr txBox="1">
            <a:spLocks/>
          </p:cNvSpPr>
          <p:nvPr/>
        </p:nvSpPr>
        <p:spPr>
          <a:xfrm>
            <a:off x="7010400" y="646625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A2B23EF-93CA-4FDB-8A9B-9F6403A6A8EE}" type="slidenum">
              <a:rPr lang="ja-JP" altLang="en-US" sz="2000" smtClean="0">
                <a:solidFill>
                  <a:schemeClr val="tx1"/>
                </a:solidFill>
              </a:rPr>
              <a:pPr/>
              <a:t>11</a:t>
            </a:fld>
            <a:endParaRPr lang="ja-JP" altLang="en-US" sz="2000" dirty="0">
              <a:solidFill>
                <a:schemeClr val="tx1"/>
              </a:solidFill>
            </a:endParaRPr>
          </a:p>
        </p:txBody>
      </p:sp>
      <p:sp>
        <p:nvSpPr>
          <p:cNvPr id="14" name="タイトル 1"/>
          <p:cNvSpPr txBox="1">
            <a:spLocks/>
          </p:cNvSpPr>
          <p:nvPr/>
        </p:nvSpPr>
        <p:spPr>
          <a:xfrm>
            <a:off x="251520" y="1700808"/>
            <a:ext cx="8748464" cy="504056"/>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丸ｺﾞｼｯｸM-PRO" pitchFamily="50" charset="-128"/>
                <a:ea typeface="HG丸ｺﾞｼｯｸM-PRO" pitchFamily="50" charset="-128"/>
              </a:rPr>
              <a:t>➢</a:t>
            </a:r>
            <a:r>
              <a:rPr lang="ja-JP" altLang="en-US" sz="2200" u="sng" dirty="0" smtClean="0">
                <a:latin typeface="HG丸ｺﾞｼｯｸM-PRO" pitchFamily="50" charset="-128"/>
                <a:ea typeface="HG丸ｺﾞｼｯｸM-PRO" pitchFamily="50" charset="-128"/>
              </a:rPr>
              <a:t>①計画の目的、</a:t>
            </a:r>
            <a:r>
              <a:rPr lang="ja-JP" altLang="en-US" sz="2200" u="sng" dirty="0" smtClean="0">
                <a:solidFill>
                  <a:srgbClr val="FF0000"/>
                </a:solidFill>
                <a:latin typeface="HG丸ｺﾞｼｯｸM-PRO" pitchFamily="50" charset="-128"/>
                <a:ea typeface="HG丸ｺﾞｼｯｸM-PRO" pitchFamily="50" charset="-128"/>
              </a:rPr>
              <a:t>洪水時又は土砂災害時の避難の確保</a:t>
            </a:r>
            <a:r>
              <a:rPr lang="ja-JP" altLang="en-US" sz="2200" u="sng" dirty="0" smtClean="0">
                <a:latin typeface="HG丸ｺﾞｼｯｸM-PRO" pitchFamily="50" charset="-128"/>
                <a:ea typeface="HG丸ｺﾞｼｯｸM-PRO" pitchFamily="50" charset="-128"/>
              </a:rPr>
              <a:t>の記述を</a:t>
            </a:r>
            <a:r>
              <a:rPr lang="ja-JP" altLang="en-US" sz="2200" u="sng" dirty="0" smtClean="0">
                <a:solidFill>
                  <a:srgbClr val="FF0000"/>
                </a:solidFill>
                <a:latin typeface="HG丸ｺﾞｼｯｸM-PRO" pitchFamily="50" charset="-128"/>
                <a:ea typeface="HG丸ｺﾞｼｯｸM-PRO" pitchFamily="50" charset="-128"/>
              </a:rPr>
              <a:t>追記</a:t>
            </a:r>
            <a:endParaRPr lang="en-US" altLang="ja-JP" sz="2200" u="sng" dirty="0" smtClean="0">
              <a:solidFill>
                <a:srgbClr val="FF0000"/>
              </a:solidFill>
              <a:latin typeface="HG丸ｺﾞｼｯｸM-PRO" pitchFamily="50" charset="-128"/>
              <a:ea typeface="HG丸ｺﾞｼｯｸM-PRO" pitchFamily="50" charset="-128"/>
            </a:endParaRPr>
          </a:p>
        </p:txBody>
      </p:sp>
      <p:sp>
        <p:nvSpPr>
          <p:cNvPr id="22" name="タイトル 1"/>
          <p:cNvSpPr txBox="1">
            <a:spLocks/>
          </p:cNvSpPr>
          <p:nvPr/>
        </p:nvSpPr>
        <p:spPr>
          <a:xfrm>
            <a:off x="539552" y="2348880"/>
            <a:ext cx="8424936" cy="1080120"/>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latin typeface="HG丸ｺﾞｼｯｸM-PRO" pitchFamily="50" charset="-128"/>
                <a:ea typeface="HG丸ｺﾞｼｯｸM-PRO" pitchFamily="50" charset="-128"/>
              </a:rPr>
              <a:t>・既存計画の目的に、「また、水防法第</a:t>
            </a:r>
            <a:r>
              <a:rPr lang="en-US" altLang="ja-JP" sz="2000" dirty="0" smtClean="0">
                <a:latin typeface="HG丸ｺﾞｼｯｸM-PRO" pitchFamily="50" charset="-128"/>
                <a:ea typeface="HG丸ｺﾞｼｯｸM-PRO" pitchFamily="50" charset="-128"/>
              </a:rPr>
              <a:t>15</a:t>
            </a:r>
            <a:r>
              <a:rPr lang="ja-JP" altLang="en-US" sz="2000" dirty="0" smtClean="0">
                <a:latin typeface="HG丸ｺﾞｼｯｸM-PRO" pitchFamily="50" charset="-128"/>
                <a:ea typeface="HG丸ｺﾞｼｯｸM-PRO" pitchFamily="50" charset="-128"/>
              </a:rPr>
              <a:t>条の</a:t>
            </a:r>
            <a:r>
              <a:rPr lang="en-US" altLang="ja-JP" sz="2000" dirty="0" smtClean="0">
                <a:latin typeface="HG丸ｺﾞｼｯｸM-PRO" pitchFamily="50" charset="-128"/>
                <a:ea typeface="HG丸ｺﾞｼｯｸM-PRO" pitchFamily="50" charset="-128"/>
              </a:rPr>
              <a:t>3</a:t>
            </a:r>
            <a:r>
              <a:rPr lang="ja-JP" altLang="en-US" sz="2000" dirty="0" smtClean="0">
                <a:latin typeface="HG丸ｺﾞｼｯｸM-PRO" pitchFamily="50" charset="-128"/>
                <a:ea typeface="HG丸ｺﾞｼｯｸM-PRO" pitchFamily="50" charset="-128"/>
              </a:rPr>
              <a:t>第</a:t>
            </a:r>
            <a:r>
              <a:rPr lang="en-US" altLang="ja-JP" sz="2000" dirty="0" smtClean="0">
                <a:latin typeface="HG丸ｺﾞｼｯｸM-PRO" pitchFamily="50" charset="-128"/>
                <a:ea typeface="HG丸ｺﾞｼｯｸM-PRO" pitchFamily="50" charset="-128"/>
              </a:rPr>
              <a:t>1</a:t>
            </a:r>
            <a:r>
              <a:rPr lang="ja-JP" altLang="en-US" sz="2000" dirty="0" smtClean="0">
                <a:latin typeface="HG丸ｺﾞｼｯｸM-PRO" pitchFamily="50" charset="-128"/>
                <a:ea typeface="HG丸ｺﾞｼｯｸM-PRO" pitchFamily="50" charset="-128"/>
              </a:rPr>
              <a:t>項に基づく洪水時の円滑かつ迅速な避難の確保」、</a:t>
            </a:r>
            <a:r>
              <a:rPr lang="ja-JP" altLang="en-US" sz="2000" dirty="0">
                <a:latin typeface="HG丸ｺﾞｼｯｸM-PRO" pitchFamily="50" charset="-128"/>
                <a:ea typeface="HG丸ｺﾞｼｯｸM-PRO" pitchFamily="50" charset="-128"/>
              </a:rPr>
              <a:t>又</a:t>
            </a:r>
            <a:r>
              <a:rPr lang="ja-JP" altLang="en-US" sz="2000" dirty="0" smtClean="0">
                <a:latin typeface="HG丸ｺﾞｼｯｸM-PRO" pitchFamily="50" charset="-128"/>
                <a:ea typeface="HG丸ｺﾞｼｯｸM-PRO" pitchFamily="50" charset="-128"/>
              </a:rPr>
              <a:t>は「また、土砂災害防止法第</a:t>
            </a:r>
            <a:r>
              <a:rPr lang="en-US" altLang="ja-JP" sz="2000" dirty="0" smtClean="0">
                <a:latin typeface="HG丸ｺﾞｼｯｸM-PRO" pitchFamily="50" charset="-128"/>
                <a:ea typeface="HG丸ｺﾞｼｯｸM-PRO" pitchFamily="50" charset="-128"/>
              </a:rPr>
              <a:t>8</a:t>
            </a:r>
            <a:r>
              <a:rPr lang="ja-JP" altLang="en-US" sz="2000" dirty="0" smtClean="0">
                <a:latin typeface="HG丸ｺﾞｼｯｸM-PRO" pitchFamily="50" charset="-128"/>
                <a:ea typeface="HG丸ｺﾞｼｯｸM-PRO" pitchFamily="50" charset="-128"/>
              </a:rPr>
              <a:t>条の</a:t>
            </a:r>
            <a:r>
              <a:rPr lang="en-US" altLang="ja-JP" sz="2000" dirty="0" smtClean="0">
                <a:latin typeface="HG丸ｺﾞｼｯｸM-PRO" pitchFamily="50" charset="-128"/>
                <a:ea typeface="HG丸ｺﾞｼｯｸM-PRO" pitchFamily="50" charset="-128"/>
              </a:rPr>
              <a:t>2</a:t>
            </a:r>
            <a:r>
              <a:rPr lang="ja-JP" altLang="en-US" sz="2000" dirty="0" smtClean="0">
                <a:latin typeface="HG丸ｺﾞｼｯｸM-PRO" pitchFamily="50" charset="-128"/>
                <a:ea typeface="HG丸ｺﾞｼｯｸM-PRO" pitchFamily="50" charset="-128"/>
              </a:rPr>
              <a:t>に基づく土砂災害から円滑かつ迅速な避難の確保」を追記</a:t>
            </a:r>
            <a:endParaRPr lang="en-US" altLang="ja-JP" sz="2000" dirty="0" smtClean="0">
              <a:latin typeface="HG丸ｺﾞｼｯｸM-PRO" pitchFamily="50" charset="-128"/>
              <a:ea typeface="HG丸ｺﾞｼｯｸM-PRO" pitchFamily="50" charset="-128"/>
            </a:endParaRPr>
          </a:p>
        </p:txBody>
      </p:sp>
      <p:sp>
        <p:nvSpPr>
          <p:cNvPr id="24" name="タイトル 1"/>
          <p:cNvSpPr txBox="1">
            <a:spLocks/>
          </p:cNvSpPr>
          <p:nvPr/>
        </p:nvSpPr>
        <p:spPr>
          <a:xfrm>
            <a:off x="247378" y="3789040"/>
            <a:ext cx="8748464" cy="504056"/>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丸ｺﾞｼｯｸM-PRO" pitchFamily="50" charset="-128"/>
                <a:ea typeface="HG丸ｺﾞｼｯｸM-PRO" pitchFamily="50" charset="-128"/>
              </a:rPr>
              <a:t>➢</a:t>
            </a:r>
            <a:r>
              <a:rPr lang="ja-JP" altLang="en-US" sz="2200" u="sng" dirty="0" smtClean="0">
                <a:latin typeface="HG丸ｺﾞｼｯｸM-PRO" pitchFamily="50" charset="-128"/>
                <a:ea typeface="HG丸ｺﾞｼｯｸM-PRO" pitchFamily="50" charset="-128"/>
              </a:rPr>
              <a:t>②計画の適用範囲の確認</a:t>
            </a:r>
            <a:endParaRPr lang="en-US" altLang="ja-JP" sz="2200" u="sng" dirty="0" smtClean="0">
              <a:solidFill>
                <a:srgbClr val="FF0000"/>
              </a:solidFill>
              <a:latin typeface="HG丸ｺﾞｼｯｸM-PRO" pitchFamily="50" charset="-128"/>
              <a:ea typeface="HG丸ｺﾞｼｯｸM-PRO" pitchFamily="50" charset="-128"/>
            </a:endParaRPr>
          </a:p>
        </p:txBody>
      </p:sp>
      <p:sp>
        <p:nvSpPr>
          <p:cNvPr id="29" name="タイトル 1"/>
          <p:cNvSpPr txBox="1">
            <a:spLocks/>
          </p:cNvSpPr>
          <p:nvPr/>
        </p:nvSpPr>
        <p:spPr>
          <a:xfrm>
            <a:off x="535410" y="4437112"/>
            <a:ext cx="8429078" cy="792088"/>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latin typeface="HG丸ｺﾞｼｯｸM-PRO" pitchFamily="50" charset="-128"/>
                <a:ea typeface="HG丸ｺﾞｼｯｸM-PRO" pitchFamily="50" charset="-128"/>
              </a:rPr>
              <a:t>・既存計画の適用範囲が洪水時又は土砂災害時と同一の場合、追記等の作業は必要なし</a:t>
            </a:r>
            <a:endParaRPr lang="en-US" altLang="ja-JP" sz="2000" dirty="0" smtClean="0">
              <a:latin typeface="HG丸ｺﾞｼｯｸM-PRO" pitchFamily="50" charset="-128"/>
              <a:ea typeface="HG丸ｺﾞｼｯｸM-PRO" pitchFamily="50" charset="-128"/>
            </a:endParaRPr>
          </a:p>
        </p:txBody>
      </p:sp>
      <p:sp>
        <p:nvSpPr>
          <p:cNvPr id="19" name="タイトル 1"/>
          <p:cNvSpPr txBox="1">
            <a:spLocks/>
          </p:cNvSpPr>
          <p:nvPr/>
        </p:nvSpPr>
        <p:spPr>
          <a:xfrm>
            <a:off x="6876256" y="2052000"/>
            <a:ext cx="2376264" cy="504056"/>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solidFill>
                  <a:srgbClr val="0000FF"/>
                </a:solidFill>
                <a:latin typeface="HGPｺﾞｼｯｸM" panose="020B0600000000000000" pitchFamily="50" charset="-128"/>
                <a:ea typeface="HGPｺﾞｼｯｸM" panose="020B0600000000000000" pitchFamily="50" charset="-128"/>
              </a:rPr>
              <a:t>（記載例</a:t>
            </a:r>
            <a:r>
              <a:rPr lang="en-US" altLang="ja-JP" sz="1800" dirty="0" smtClean="0">
                <a:solidFill>
                  <a:srgbClr val="0000FF"/>
                </a:solidFill>
                <a:latin typeface="HGPｺﾞｼｯｸM" panose="020B0600000000000000" pitchFamily="50" charset="-128"/>
                <a:ea typeface="HGPｺﾞｼｯｸM" panose="020B0600000000000000" pitchFamily="50" charset="-128"/>
              </a:rPr>
              <a:t>P3</a:t>
            </a:r>
            <a:r>
              <a:rPr lang="ja-JP" altLang="en-US" sz="1800" dirty="0" smtClean="0">
                <a:solidFill>
                  <a:srgbClr val="0000FF"/>
                </a:solidFill>
                <a:latin typeface="HGPｺﾞｼｯｸM" panose="020B0600000000000000" pitchFamily="50" charset="-128"/>
                <a:ea typeface="HGPｺﾞｼｯｸM" panose="020B0600000000000000" pitchFamily="50" charset="-128"/>
              </a:rPr>
              <a:t>参照）</a:t>
            </a:r>
            <a:endParaRPr lang="en-US" altLang="ja-JP" sz="1800" u="sng" dirty="0" smtClean="0">
              <a:solidFill>
                <a:srgbClr val="0000FF"/>
              </a:solidFill>
              <a:latin typeface="HGPｺﾞｼｯｸM" panose="020B0600000000000000" pitchFamily="50" charset="-128"/>
              <a:ea typeface="HGPｺﾞｼｯｸM" panose="020B0600000000000000" pitchFamily="50" charset="-128"/>
            </a:endParaRPr>
          </a:p>
        </p:txBody>
      </p:sp>
      <p:sp>
        <p:nvSpPr>
          <p:cNvPr id="20" name="タイトル 1"/>
          <p:cNvSpPr txBox="1">
            <a:spLocks/>
          </p:cNvSpPr>
          <p:nvPr/>
        </p:nvSpPr>
        <p:spPr>
          <a:xfrm>
            <a:off x="3131840" y="4149080"/>
            <a:ext cx="2880320" cy="504056"/>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solidFill>
                  <a:srgbClr val="0000FF"/>
                </a:solidFill>
                <a:latin typeface="HGPｺﾞｼｯｸM" panose="020B0600000000000000" pitchFamily="50" charset="-128"/>
                <a:ea typeface="HGPｺﾞｼｯｸM" panose="020B0600000000000000" pitchFamily="50" charset="-128"/>
              </a:rPr>
              <a:t>（記載例</a:t>
            </a:r>
            <a:r>
              <a:rPr lang="en-US" altLang="ja-JP" sz="1800" dirty="0" smtClean="0">
                <a:solidFill>
                  <a:srgbClr val="0000FF"/>
                </a:solidFill>
                <a:latin typeface="HGPｺﾞｼｯｸM" panose="020B0600000000000000" pitchFamily="50" charset="-128"/>
                <a:ea typeface="HGPｺﾞｼｯｸM" panose="020B0600000000000000" pitchFamily="50" charset="-128"/>
              </a:rPr>
              <a:t>P3</a:t>
            </a:r>
            <a:r>
              <a:rPr lang="ja-JP" altLang="en-US" sz="1800" dirty="0" smtClean="0">
                <a:solidFill>
                  <a:srgbClr val="0000FF"/>
                </a:solidFill>
                <a:latin typeface="HGPｺﾞｼｯｸM" panose="020B0600000000000000" pitchFamily="50" charset="-128"/>
                <a:ea typeface="HGPｺﾞｼｯｸM" panose="020B0600000000000000" pitchFamily="50" charset="-128"/>
              </a:rPr>
              <a:t>参照）</a:t>
            </a:r>
            <a:endParaRPr lang="en-US" altLang="ja-JP" sz="1800" u="sng" dirty="0" smtClean="0">
              <a:solidFill>
                <a:srgbClr val="0000FF"/>
              </a:solidFill>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28323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6165304"/>
            <a:ext cx="9144000" cy="692696"/>
          </a:xfrm>
          <a:prstGeom prst="rect">
            <a:avLst/>
          </a:prstGeom>
          <a:gradFill flip="none" rotWithShape="1">
            <a:gsLst>
              <a:gs pos="0">
                <a:srgbClr val="FFC000"/>
              </a:gs>
              <a:gs pos="8500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7" name="タイトル 1"/>
          <p:cNvSpPr txBox="1">
            <a:spLocks/>
          </p:cNvSpPr>
          <p:nvPr/>
        </p:nvSpPr>
        <p:spPr>
          <a:xfrm>
            <a:off x="0" y="0"/>
            <a:ext cx="9144000" cy="612000"/>
          </a:xfrm>
          <a:prstGeom prst="rect">
            <a:avLst/>
          </a:prstGeom>
          <a:gradFill>
            <a:gsLst>
              <a:gs pos="27000">
                <a:schemeClr val="bg1"/>
              </a:gs>
              <a:gs pos="0">
                <a:srgbClr val="FF9900"/>
              </a:gs>
            </a:gsLst>
            <a:lin ang="1626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2800" dirty="0">
              <a:latin typeface="ＭＳ ゴシック" panose="020B0609070205080204" pitchFamily="49" charset="-128"/>
              <a:ea typeface="ＭＳ ゴシック" panose="020B0609070205080204" pitchFamily="49" charset="-128"/>
            </a:endParaRPr>
          </a:p>
        </p:txBody>
      </p:sp>
      <p:sp>
        <p:nvSpPr>
          <p:cNvPr id="8" name="タイトル 1"/>
          <p:cNvSpPr txBox="1">
            <a:spLocks/>
          </p:cNvSpPr>
          <p:nvPr/>
        </p:nvSpPr>
        <p:spPr>
          <a:xfrm>
            <a:off x="0" y="-1"/>
            <a:ext cx="9144000" cy="576000"/>
          </a:xfrm>
          <a:prstGeom prst="rect">
            <a:avLst/>
          </a:prstGeom>
          <a:gradFill>
            <a:gsLst>
              <a:gs pos="31000">
                <a:schemeClr val="bg1"/>
              </a:gs>
              <a:gs pos="0">
                <a:srgbClr val="FF9900"/>
              </a:gs>
            </a:gsLst>
            <a:lin ang="1740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smtClean="0">
                <a:latin typeface="ＭＳ ゴシック" panose="020B0609070205080204" pitchFamily="49" charset="-128"/>
                <a:ea typeface="ＭＳ ゴシック" panose="020B0609070205080204" pitchFamily="49" charset="-128"/>
              </a:rPr>
              <a:t> </a:t>
            </a:r>
            <a:r>
              <a:rPr lang="ja-JP" altLang="en-US" sz="2800" dirty="0" smtClean="0">
                <a:latin typeface="ＭＳ ゴシック" panose="020B0609070205080204" pitchFamily="49" charset="-128"/>
                <a:ea typeface="ＭＳ ゴシック" panose="020B0609070205080204" pitchFamily="49" charset="-128"/>
              </a:rPr>
              <a:t>避難確保計画の作成</a:t>
            </a:r>
            <a:endParaRPr lang="ja-JP" altLang="en-US" sz="2800" dirty="0">
              <a:latin typeface="ＭＳ ゴシック" panose="020B0609070205080204" pitchFamily="49" charset="-128"/>
              <a:ea typeface="ＭＳ ゴシック" panose="020B0609070205080204" pitchFamily="49" charset="-128"/>
            </a:endParaRPr>
          </a:p>
        </p:txBody>
      </p:sp>
      <p:sp>
        <p:nvSpPr>
          <p:cNvPr id="10" name="タイトル 1"/>
          <p:cNvSpPr txBox="1">
            <a:spLocks/>
          </p:cNvSpPr>
          <p:nvPr/>
        </p:nvSpPr>
        <p:spPr>
          <a:xfrm>
            <a:off x="179512" y="620688"/>
            <a:ext cx="8971384" cy="576000"/>
          </a:xfrm>
          <a:prstGeom prst="rect">
            <a:avLst/>
          </a:prstGeom>
          <a:gradFill>
            <a:gsLst>
              <a:gs pos="31000">
                <a:schemeClr val="bg1"/>
              </a:gs>
              <a:gs pos="0">
                <a:srgbClr val="00FF00"/>
              </a:gs>
            </a:gsLst>
            <a:lin ang="1740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dirty="0" smtClean="0">
                <a:latin typeface="ＭＳ ゴシック" panose="020B0609070205080204" pitchFamily="49" charset="-128"/>
                <a:ea typeface="ＭＳ ゴシック" panose="020B0609070205080204" pitchFamily="49" charset="-128"/>
              </a:rPr>
              <a:t> STEP</a:t>
            </a:r>
            <a:r>
              <a:rPr lang="ja-JP" altLang="en-US" sz="2800" dirty="0" smtClean="0">
                <a:latin typeface="ＭＳ ゴシック" panose="020B0609070205080204" pitchFamily="49" charset="-128"/>
                <a:ea typeface="ＭＳ ゴシック" panose="020B0609070205080204" pitchFamily="49" charset="-128"/>
              </a:rPr>
              <a:t> </a:t>
            </a:r>
            <a:r>
              <a:rPr lang="en-US" altLang="ja-JP" sz="2800" dirty="0" smtClean="0">
                <a:latin typeface="ＭＳ ゴシック" panose="020B0609070205080204" pitchFamily="49" charset="-128"/>
                <a:ea typeface="ＭＳ ゴシック" panose="020B0609070205080204" pitchFamily="49" charset="-128"/>
              </a:rPr>
              <a:t>4-2</a:t>
            </a:r>
            <a:r>
              <a:rPr lang="ja-JP" altLang="en-US" sz="2800" dirty="0" smtClean="0">
                <a:latin typeface="ＭＳ ゴシック" panose="020B0609070205080204" pitchFamily="49" charset="-128"/>
                <a:ea typeface="ＭＳ ゴシック" panose="020B0609070205080204" pitchFamily="49" charset="-128"/>
              </a:rPr>
              <a:t>　</a:t>
            </a:r>
            <a:endParaRPr lang="ja-JP" altLang="en-US" sz="2800" dirty="0">
              <a:latin typeface="ＭＳ ゴシック" panose="020B0609070205080204" pitchFamily="49" charset="-128"/>
              <a:ea typeface="ＭＳ ゴシック" panose="020B0609070205080204" pitchFamily="49" charset="-128"/>
            </a:endParaRPr>
          </a:p>
        </p:txBody>
      </p:sp>
      <p:sp>
        <p:nvSpPr>
          <p:cNvPr id="12" name="タイトル 1"/>
          <p:cNvSpPr txBox="1">
            <a:spLocks/>
          </p:cNvSpPr>
          <p:nvPr/>
        </p:nvSpPr>
        <p:spPr>
          <a:xfrm>
            <a:off x="163847" y="1196752"/>
            <a:ext cx="8964488" cy="1080120"/>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600" dirty="0" smtClean="0">
                <a:latin typeface="HG丸ｺﾞｼｯｸM-PRO" pitchFamily="50" charset="-128"/>
                <a:ea typeface="HG丸ｺﾞｼｯｸM-PRO" pitchFamily="50" charset="-128"/>
              </a:rPr>
              <a:t>・既存の計画に追記する場合</a:t>
            </a:r>
            <a:endParaRPr lang="en-US" altLang="ja-JP" sz="2600" dirty="0" smtClean="0">
              <a:latin typeface="HG丸ｺﾞｼｯｸM-PRO" pitchFamily="50" charset="-128"/>
              <a:ea typeface="HG丸ｺﾞｼｯｸM-PRO" pitchFamily="50" charset="-128"/>
            </a:endParaRPr>
          </a:p>
        </p:txBody>
      </p:sp>
      <p:sp>
        <p:nvSpPr>
          <p:cNvPr id="18" name="スライド番号プレースホルダー 3"/>
          <p:cNvSpPr txBox="1">
            <a:spLocks/>
          </p:cNvSpPr>
          <p:nvPr/>
        </p:nvSpPr>
        <p:spPr>
          <a:xfrm>
            <a:off x="7010400" y="646625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A2B23EF-93CA-4FDB-8A9B-9F6403A6A8EE}" type="slidenum">
              <a:rPr lang="ja-JP" altLang="en-US" sz="2000" smtClean="0">
                <a:solidFill>
                  <a:schemeClr val="tx1"/>
                </a:solidFill>
              </a:rPr>
              <a:pPr/>
              <a:t>12</a:t>
            </a:fld>
            <a:endParaRPr lang="ja-JP" altLang="en-US" sz="2000" dirty="0">
              <a:solidFill>
                <a:schemeClr val="tx1"/>
              </a:solidFill>
            </a:endParaRPr>
          </a:p>
        </p:txBody>
      </p:sp>
      <p:sp>
        <p:nvSpPr>
          <p:cNvPr id="27" name="タイトル 1"/>
          <p:cNvSpPr txBox="1">
            <a:spLocks/>
          </p:cNvSpPr>
          <p:nvPr/>
        </p:nvSpPr>
        <p:spPr>
          <a:xfrm>
            <a:off x="539552" y="4797152"/>
            <a:ext cx="8424936" cy="1512168"/>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latin typeface="HG丸ｺﾞｼｯｸM-PRO" pitchFamily="50" charset="-128"/>
                <a:ea typeface="HG丸ｺﾞｼｯｸM-PRO" pitchFamily="50" charset="-128"/>
              </a:rPr>
              <a:t>・洪水予報又は土砂災害警戒情報等の気象情報の収集方法や施設内の情報伝達先や市町等の連絡先の記載等</a:t>
            </a:r>
            <a:endParaRPr lang="en-US" altLang="ja-JP" sz="2000" dirty="0" smtClean="0">
              <a:latin typeface="HG丸ｺﾞｼｯｸM-PRO" pitchFamily="50" charset="-128"/>
              <a:ea typeface="HG丸ｺﾞｼｯｸM-PRO" pitchFamily="50" charset="-128"/>
            </a:endParaRPr>
          </a:p>
          <a:p>
            <a:pPr algn="l"/>
            <a:r>
              <a:rPr lang="ja-JP" altLang="en-US" sz="2000" dirty="0" smtClean="0">
                <a:latin typeface="HG丸ｺﾞｼｯｸM-PRO" pitchFamily="50" charset="-128"/>
                <a:ea typeface="HG丸ｺﾞｼｯｸM-PRO" pitchFamily="50" charset="-128"/>
              </a:rPr>
              <a:t>・</a:t>
            </a:r>
            <a:r>
              <a:rPr lang="ja-JP" altLang="en-US" sz="2000" u="sng" dirty="0" smtClean="0">
                <a:solidFill>
                  <a:srgbClr val="FF0000"/>
                </a:solidFill>
                <a:latin typeface="HG丸ｺﾞｼｯｸM-PRO" pitchFamily="50" charset="-128"/>
                <a:ea typeface="HG丸ｺﾞｼｯｸM-PRO" pitchFamily="50" charset="-128"/>
              </a:rPr>
              <a:t>避難確保計画作成の手引き</a:t>
            </a:r>
            <a:r>
              <a:rPr lang="ja-JP" altLang="en-US" sz="2000" dirty="0" smtClean="0">
                <a:latin typeface="HG丸ｺﾞｼｯｸM-PRO" pitchFamily="50" charset="-128"/>
                <a:ea typeface="HG丸ｺﾞｼｯｸM-PRO" pitchFamily="50" charset="-128"/>
              </a:rPr>
              <a:t>（別途配付資料）</a:t>
            </a:r>
            <a:r>
              <a:rPr lang="ja-JP" altLang="en-US" sz="2000" u="sng" dirty="0" smtClean="0">
                <a:solidFill>
                  <a:srgbClr val="FF0000"/>
                </a:solidFill>
                <a:latin typeface="HG丸ｺﾞｼｯｸM-PRO" pitchFamily="50" charset="-128"/>
                <a:ea typeface="HG丸ｺﾞｼｯｸM-PRO" pitchFamily="50" charset="-128"/>
              </a:rPr>
              <a:t>に基づき作成</a:t>
            </a:r>
            <a:r>
              <a:rPr lang="ja-JP" altLang="en-US" sz="2000" dirty="0" smtClean="0">
                <a:latin typeface="HG丸ｺﾞｼｯｸM-PRO" pitchFamily="50" charset="-128"/>
                <a:ea typeface="HG丸ｺﾞｼｯｸM-PRO" pitchFamily="50" charset="-128"/>
              </a:rPr>
              <a:t>し、既存計画に項目を追加</a:t>
            </a:r>
            <a:endParaRPr lang="en-US" altLang="ja-JP" sz="2000" dirty="0" smtClean="0">
              <a:latin typeface="HG丸ｺﾞｼｯｸM-PRO" pitchFamily="50" charset="-128"/>
              <a:ea typeface="HG丸ｺﾞｼｯｸM-PRO" pitchFamily="50" charset="-128"/>
            </a:endParaRPr>
          </a:p>
        </p:txBody>
      </p:sp>
      <p:sp>
        <p:nvSpPr>
          <p:cNvPr id="20" name="タイトル 1"/>
          <p:cNvSpPr txBox="1">
            <a:spLocks/>
          </p:cNvSpPr>
          <p:nvPr/>
        </p:nvSpPr>
        <p:spPr>
          <a:xfrm>
            <a:off x="251520" y="4077072"/>
            <a:ext cx="8748464" cy="504056"/>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丸ｺﾞｼｯｸM-PRO" pitchFamily="50" charset="-128"/>
                <a:ea typeface="HG丸ｺﾞｼｯｸM-PRO" pitchFamily="50" charset="-128"/>
              </a:rPr>
              <a:t>➢</a:t>
            </a:r>
            <a:r>
              <a:rPr lang="ja-JP" altLang="en-US" sz="2200" u="sng" dirty="0" smtClean="0">
                <a:latin typeface="HG丸ｺﾞｼｯｸM-PRO" pitchFamily="50" charset="-128"/>
                <a:ea typeface="HG丸ｺﾞｼｯｸM-PRO" pitchFamily="50" charset="-128"/>
              </a:rPr>
              <a:t>④洪水時又は土砂災害時の</a:t>
            </a:r>
            <a:r>
              <a:rPr lang="ja-JP" altLang="en-US" sz="2200" u="sng" dirty="0" smtClean="0">
                <a:solidFill>
                  <a:srgbClr val="FF0000"/>
                </a:solidFill>
                <a:latin typeface="HG丸ｺﾞｼｯｸM-PRO" pitchFamily="50" charset="-128"/>
                <a:ea typeface="HG丸ｺﾞｼｯｸM-PRO" pitchFamily="50" charset="-128"/>
              </a:rPr>
              <a:t>情報収集及び伝達</a:t>
            </a:r>
            <a:r>
              <a:rPr lang="ja-JP" altLang="en-US" sz="2200" u="sng" dirty="0" smtClean="0">
                <a:latin typeface="HG丸ｺﾞｼｯｸM-PRO" pitchFamily="50" charset="-128"/>
                <a:ea typeface="HG丸ｺﾞｼｯｸM-PRO" pitchFamily="50" charset="-128"/>
              </a:rPr>
              <a:t>の項目を</a:t>
            </a:r>
            <a:r>
              <a:rPr lang="ja-JP" altLang="en-US" sz="2200" u="sng" dirty="0" smtClean="0">
                <a:solidFill>
                  <a:srgbClr val="FF0000"/>
                </a:solidFill>
                <a:latin typeface="HG丸ｺﾞｼｯｸM-PRO" pitchFamily="50" charset="-128"/>
                <a:ea typeface="HG丸ｺﾞｼｯｸM-PRO" pitchFamily="50" charset="-128"/>
              </a:rPr>
              <a:t>追加</a:t>
            </a:r>
            <a:endParaRPr lang="en-US" altLang="ja-JP" sz="2200" u="sng" dirty="0" smtClean="0">
              <a:solidFill>
                <a:srgbClr val="FF0000"/>
              </a:solidFill>
              <a:latin typeface="HG丸ｺﾞｼｯｸM-PRO" pitchFamily="50" charset="-128"/>
              <a:ea typeface="HG丸ｺﾞｼｯｸM-PRO" pitchFamily="50" charset="-128"/>
            </a:endParaRPr>
          </a:p>
        </p:txBody>
      </p:sp>
      <p:sp>
        <p:nvSpPr>
          <p:cNvPr id="13" name="タイトル 1"/>
          <p:cNvSpPr txBox="1">
            <a:spLocks/>
          </p:cNvSpPr>
          <p:nvPr/>
        </p:nvSpPr>
        <p:spPr>
          <a:xfrm>
            <a:off x="251520" y="1700808"/>
            <a:ext cx="8748464" cy="504056"/>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丸ｺﾞｼｯｸM-PRO" pitchFamily="50" charset="-128"/>
                <a:ea typeface="HG丸ｺﾞｼｯｸM-PRO" pitchFamily="50" charset="-128"/>
              </a:rPr>
              <a:t>➢</a:t>
            </a:r>
            <a:r>
              <a:rPr lang="ja-JP" altLang="en-US" sz="2200" u="sng" dirty="0" smtClean="0">
                <a:latin typeface="HG丸ｺﾞｼｯｸM-PRO" pitchFamily="50" charset="-128"/>
                <a:ea typeface="HG丸ｺﾞｼｯｸM-PRO" pitchFamily="50" charset="-128"/>
              </a:rPr>
              <a:t>③洪水時又は土砂災害時の</a:t>
            </a:r>
            <a:r>
              <a:rPr lang="ja-JP" altLang="en-US" sz="2200" u="sng" dirty="0" smtClean="0">
                <a:solidFill>
                  <a:srgbClr val="FF0000"/>
                </a:solidFill>
                <a:latin typeface="HG丸ｺﾞｼｯｸM-PRO" pitchFamily="50" charset="-128"/>
                <a:ea typeface="HG丸ｺﾞｼｯｸM-PRO" pitchFamily="50" charset="-128"/>
              </a:rPr>
              <a:t>防災体制</a:t>
            </a:r>
            <a:r>
              <a:rPr lang="ja-JP" altLang="en-US" sz="2200" u="sng" dirty="0" smtClean="0">
                <a:latin typeface="HG丸ｺﾞｼｯｸM-PRO" pitchFamily="50" charset="-128"/>
                <a:ea typeface="HG丸ｺﾞｼｯｸM-PRO" pitchFamily="50" charset="-128"/>
              </a:rPr>
              <a:t>の項目を</a:t>
            </a:r>
            <a:r>
              <a:rPr lang="ja-JP" altLang="en-US" sz="2200" u="sng" dirty="0" smtClean="0">
                <a:solidFill>
                  <a:srgbClr val="FF0000"/>
                </a:solidFill>
                <a:latin typeface="HG丸ｺﾞｼｯｸM-PRO" pitchFamily="50" charset="-128"/>
                <a:ea typeface="HG丸ｺﾞｼｯｸM-PRO" pitchFamily="50" charset="-128"/>
              </a:rPr>
              <a:t>追加</a:t>
            </a:r>
            <a:endParaRPr lang="en-US" altLang="ja-JP" sz="2200" u="sng" dirty="0" smtClean="0">
              <a:solidFill>
                <a:srgbClr val="FF0000"/>
              </a:solidFill>
              <a:latin typeface="HG丸ｺﾞｼｯｸM-PRO" pitchFamily="50" charset="-128"/>
              <a:ea typeface="HG丸ｺﾞｼｯｸM-PRO" pitchFamily="50" charset="-128"/>
            </a:endParaRPr>
          </a:p>
        </p:txBody>
      </p:sp>
      <p:sp>
        <p:nvSpPr>
          <p:cNvPr id="14" name="タイトル 1"/>
          <p:cNvSpPr txBox="1">
            <a:spLocks/>
          </p:cNvSpPr>
          <p:nvPr/>
        </p:nvSpPr>
        <p:spPr>
          <a:xfrm>
            <a:off x="539552" y="2420888"/>
            <a:ext cx="8424936" cy="1512168"/>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latin typeface="HG丸ｺﾞｼｯｸM-PRO" pitchFamily="50" charset="-128"/>
                <a:ea typeface="HG丸ｺﾞｼｯｸM-PRO" pitchFamily="50" charset="-128"/>
              </a:rPr>
              <a:t>・洪水時又は土砂災害時の体制、体制区分ごとの活動内容、体制区分ごとの確立基準、体制区分ごとの活動を実施する要員の記載等</a:t>
            </a:r>
            <a:endParaRPr lang="en-US" altLang="ja-JP" sz="2000" dirty="0" smtClean="0">
              <a:latin typeface="HG丸ｺﾞｼｯｸM-PRO" pitchFamily="50" charset="-128"/>
              <a:ea typeface="HG丸ｺﾞｼｯｸM-PRO" pitchFamily="50" charset="-128"/>
            </a:endParaRPr>
          </a:p>
          <a:p>
            <a:pPr algn="l"/>
            <a:r>
              <a:rPr lang="ja-JP" altLang="en-US" sz="2000" dirty="0" smtClean="0">
                <a:latin typeface="HG丸ｺﾞｼｯｸM-PRO" pitchFamily="50" charset="-128"/>
                <a:ea typeface="HG丸ｺﾞｼｯｸM-PRO" pitchFamily="50" charset="-128"/>
              </a:rPr>
              <a:t>・</a:t>
            </a:r>
            <a:r>
              <a:rPr lang="ja-JP" altLang="en-US" sz="2000" u="sng" dirty="0" smtClean="0">
                <a:solidFill>
                  <a:srgbClr val="FF0000"/>
                </a:solidFill>
                <a:latin typeface="HG丸ｺﾞｼｯｸM-PRO" pitchFamily="50" charset="-128"/>
                <a:ea typeface="HG丸ｺﾞｼｯｸM-PRO" pitchFamily="50" charset="-128"/>
              </a:rPr>
              <a:t>避難確保計画作成の手引き</a:t>
            </a:r>
            <a:r>
              <a:rPr lang="ja-JP" altLang="en-US" sz="2000" dirty="0" smtClean="0">
                <a:latin typeface="HG丸ｺﾞｼｯｸM-PRO" pitchFamily="50" charset="-128"/>
                <a:ea typeface="HG丸ｺﾞｼｯｸM-PRO" pitchFamily="50" charset="-128"/>
              </a:rPr>
              <a:t>（別途配付資料）</a:t>
            </a:r>
            <a:r>
              <a:rPr lang="ja-JP" altLang="en-US" sz="2000" u="sng" dirty="0" smtClean="0">
                <a:solidFill>
                  <a:srgbClr val="FF0000"/>
                </a:solidFill>
                <a:latin typeface="HG丸ｺﾞｼｯｸM-PRO" pitchFamily="50" charset="-128"/>
                <a:ea typeface="HG丸ｺﾞｼｯｸM-PRO" pitchFamily="50" charset="-128"/>
              </a:rPr>
              <a:t>に基づき作成</a:t>
            </a:r>
            <a:r>
              <a:rPr lang="ja-JP" altLang="en-US" sz="2000" dirty="0" smtClean="0">
                <a:latin typeface="HG丸ｺﾞｼｯｸM-PRO" pitchFamily="50" charset="-128"/>
                <a:ea typeface="HG丸ｺﾞｼｯｸM-PRO" pitchFamily="50" charset="-128"/>
              </a:rPr>
              <a:t>し、既存計画に項目を追加</a:t>
            </a:r>
            <a:endParaRPr lang="en-US" altLang="ja-JP" sz="2000" dirty="0" smtClean="0">
              <a:latin typeface="HG丸ｺﾞｼｯｸM-PRO" pitchFamily="50" charset="-128"/>
              <a:ea typeface="HG丸ｺﾞｼｯｸM-PRO" pitchFamily="50" charset="-128"/>
            </a:endParaRPr>
          </a:p>
        </p:txBody>
      </p:sp>
      <p:sp>
        <p:nvSpPr>
          <p:cNvPr id="15" name="タイトル 1"/>
          <p:cNvSpPr txBox="1">
            <a:spLocks/>
          </p:cNvSpPr>
          <p:nvPr/>
        </p:nvSpPr>
        <p:spPr>
          <a:xfrm>
            <a:off x="5940152" y="2060848"/>
            <a:ext cx="3312368" cy="504056"/>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solidFill>
                  <a:srgbClr val="0000FF"/>
                </a:solidFill>
                <a:latin typeface="HGPｺﾞｼｯｸM" panose="020B0600000000000000" pitchFamily="50" charset="-128"/>
                <a:ea typeface="HGPｺﾞｼｯｸM" panose="020B0600000000000000" pitchFamily="50" charset="-128"/>
              </a:rPr>
              <a:t>（記載例</a:t>
            </a:r>
            <a:r>
              <a:rPr lang="en-US" altLang="ja-JP" sz="1800" dirty="0" smtClean="0">
                <a:solidFill>
                  <a:srgbClr val="0000FF"/>
                </a:solidFill>
                <a:latin typeface="HGPｺﾞｼｯｸM" panose="020B0600000000000000" pitchFamily="50" charset="-128"/>
                <a:ea typeface="HGPｺﾞｼｯｸM" panose="020B0600000000000000" pitchFamily="50" charset="-128"/>
              </a:rPr>
              <a:t>P4</a:t>
            </a:r>
            <a:r>
              <a:rPr lang="ja-JP" altLang="en-US" sz="1800" dirty="0" err="1">
                <a:solidFill>
                  <a:srgbClr val="0000FF"/>
                </a:solidFill>
                <a:latin typeface="HGPｺﾞｼｯｸM" panose="020B0600000000000000" pitchFamily="50" charset="-128"/>
                <a:ea typeface="HGPｺﾞｼｯｸM" panose="020B0600000000000000" pitchFamily="50" charset="-128"/>
              </a:rPr>
              <a:t>，</a:t>
            </a:r>
            <a:r>
              <a:rPr lang="en-US" altLang="ja-JP" sz="1800" dirty="0" smtClean="0">
                <a:solidFill>
                  <a:srgbClr val="0000FF"/>
                </a:solidFill>
                <a:latin typeface="HGPｺﾞｼｯｸM" panose="020B0600000000000000" pitchFamily="50" charset="-128"/>
                <a:ea typeface="HGPｺﾞｼｯｸM" panose="020B0600000000000000" pitchFamily="50" charset="-128"/>
              </a:rPr>
              <a:t>P9</a:t>
            </a:r>
            <a:r>
              <a:rPr lang="ja-JP" altLang="en-US" sz="1800" dirty="0" err="1" smtClean="0">
                <a:solidFill>
                  <a:srgbClr val="0000FF"/>
                </a:solidFill>
                <a:latin typeface="HGPｺﾞｼｯｸM" panose="020B0600000000000000" pitchFamily="50" charset="-128"/>
                <a:ea typeface="HGPｺﾞｼｯｸM" panose="020B0600000000000000" pitchFamily="50" charset="-128"/>
              </a:rPr>
              <a:t>，</a:t>
            </a:r>
            <a:r>
              <a:rPr lang="en-US" altLang="ja-JP" sz="1800" dirty="0" smtClean="0">
                <a:solidFill>
                  <a:srgbClr val="0000FF"/>
                </a:solidFill>
                <a:latin typeface="HGPｺﾞｼｯｸM" panose="020B0600000000000000" pitchFamily="50" charset="-128"/>
                <a:ea typeface="HGPｺﾞｼｯｸM" panose="020B0600000000000000" pitchFamily="50" charset="-128"/>
              </a:rPr>
              <a:t>P18</a:t>
            </a:r>
            <a:r>
              <a:rPr lang="ja-JP" altLang="en-US" sz="1800" dirty="0" smtClean="0">
                <a:solidFill>
                  <a:srgbClr val="0000FF"/>
                </a:solidFill>
                <a:latin typeface="HGPｺﾞｼｯｸM" panose="020B0600000000000000" pitchFamily="50" charset="-128"/>
                <a:ea typeface="HGPｺﾞｼｯｸM" panose="020B0600000000000000" pitchFamily="50" charset="-128"/>
              </a:rPr>
              <a:t>参照）</a:t>
            </a:r>
            <a:endParaRPr lang="en-US" altLang="ja-JP" sz="1800" u="sng" dirty="0" smtClean="0">
              <a:solidFill>
                <a:srgbClr val="0000FF"/>
              </a:solidFill>
              <a:latin typeface="HGPｺﾞｼｯｸM" panose="020B0600000000000000" pitchFamily="50" charset="-128"/>
              <a:ea typeface="HGPｺﾞｼｯｸM" panose="020B0600000000000000" pitchFamily="50" charset="-128"/>
            </a:endParaRPr>
          </a:p>
        </p:txBody>
      </p:sp>
      <p:sp>
        <p:nvSpPr>
          <p:cNvPr id="16" name="タイトル 1"/>
          <p:cNvSpPr txBox="1">
            <a:spLocks/>
          </p:cNvSpPr>
          <p:nvPr/>
        </p:nvSpPr>
        <p:spPr>
          <a:xfrm>
            <a:off x="6660232" y="4437112"/>
            <a:ext cx="2736304" cy="504056"/>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solidFill>
                  <a:srgbClr val="0000FF"/>
                </a:solidFill>
                <a:latin typeface="HGPｺﾞｼｯｸM" panose="020B0600000000000000" pitchFamily="50" charset="-128"/>
                <a:ea typeface="HGPｺﾞｼｯｸM" panose="020B0600000000000000" pitchFamily="50" charset="-128"/>
              </a:rPr>
              <a:t>（記載例</a:t>
            </a:r>
            <a:r>
              <a:rPr lang="en-US" altLang="ja-JP" sz="1800" dirty="0" smtClean="0">
                <a:solidFill>
                  <a:srgbClr val="0000FF"/>
                </a:solidFill>
                <a:latin typeface="HGPｺﾞｼｯｸM" panose="020B0600000000000000" pitchFamily="50" charset="-128"/>
                <a:ea typeface="HGPｺﾞｼｯｸM" panose="020B0600000000000000" pitchFamily="50" charset="-128"/>
              </a:rPr>
              <a:t>P10</a:t>
            </a:r>
            <a:r>
              <a:rPr lang="ja-JP" altLang="en-US" sz="1800" dirty="0" smtClean="0">
                <a:solidFill>
                  <a:srgbClr val="0000FF"/>
                </a:solidFill>
                <a:latin typeface="HGPｺﾞｼｯｸM" panose="020B0600000000000000" pitchFamily="50" charset="-128"/>
                <a:ea typeface="HGPｺﾞｼｯｸM" panose="020B0600000000000000" pitchFamily="50" charset="-128"/>
              </a:rPr>
              <a:t>参照）</a:t>
            </a:r>
            <a:endParaRPr lang="en-US" altLang="ja-JP" sz="1800" u="sng" dirty="0" smtClean="0">
              <a:solidFill>
                <a:srgbClr val="0000FF"/>
              </a:solidFill>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2590860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6165304"/>
            <a:ext cx="9144000" cy="692696"/>
          </a:xfrm>
          <a:prstGeom prst="rect">
            <a:avLst/>
          </a:prstGeom>
          <a:gradFill flip="none" rotWithShape="1">
            <a:gsLst>
              <a:gs pos="0">
                <a:srgbClr val="FFC000"/>
              </a:gs>
              <a:gs pos="8500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7" name="タイトル 1"/>
          <p:cNvSpPr txBox="1">
            <a:spLocks/>
          </p:cNvSpPr>
          <p:nvPr/>
        </p:nvSpPr>
        <p:spPr>
          <a:xfrm>
            <a:off x="0" y="0"/>
            <a:ext cx="9144000" cy="612000"/>
          </a:xfrm>
          <a:prstGeom prst="rect">
            <a:avLst/>
          </a:prstGeom>
          <a:gradFill>
            <a:gsLst>
              <a:gs pos="27000">
                <a:schemeClr val="bg1"/>
              </a:gs>
              <a:gs pos="0">
                <a:srgbClr val="FF9900"/>
              </a:gs>
            </a:gsLst>
            <a:lin ang="1626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2800" dirty="0">
              <a:latin typeface="ＭＳ ゴシック" panose="020B0609070205080204" pitchFamily="49" charset="-128"/>
              <a:ea typeface="ＭＳ ゴシック" panose="020B0609070205080204" pitchFamily="49" charset="-128"/>
            </a:endParaRPr>
          </a:p>
        </p:txBody>
      </p:sp>
      <p:sp>
        <p:nvSpPr>
          <p:cNvPr id="8" name="タイトル 1"/>
          <p:cNvSpPr txBox="1">
            <a:spLocks/>
          </p:cNvSpPr>
          <p:nvPr/>
        </p:nvSpPr>
        <p:spPr>
          <a:xfrm>
            <a:off x="0" y="-1"/>
            <a:ext cx="9144000" cy="576000"/>
          </a:xfrm>
          <a:prstGeom prst="rect">
            <a:avLst/>
          </a:prstGeom>
          <a:gradFill>
            <a:gsLst>
              <a:gs pos="31000">
                <a:schemeClr val="bg1"/>
              </a:gs>
              <a:gs pos="0">
                <a:srgbClr val="FF9900"/>
              </a:gs>
            </a:gsLst>
            <a:lin ang="1740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smtClean="0">
                <a:latin typeface="ＭＳ ゴシック" panose="020B0609070205080204" pitchFamily="49" charset="-128"/>
                <a:ea typeface="ＭＳ ゴシック" panose="020B0609070205080204" pitchFamily="49" charset="-128"/>
              </a:rPr>
              <a:t> </a:t>
            </a:r>
            <a:r>
              <a:rPr lang="ja-JP" altLang="en-US" sz="2800" dirty="0" smtClean="0">
                <a:latin typeface="ＭＳ ゴシック" panose="020B0609070205080204" pitchFamily="49" charset="-128"/>
                <a:ea typeface="ＭＳ ゴシック" panose="020B0609070205080204" pitchFamily="49" charset="-128"/>
              </a:rPr>
              <a:t>避難確保計画の作成</a:t>
            </a:r>
            <a:endParaRPr lang="ja-JP" altLang="en-US" sz="2800" dirty="0">
              <a:latin typeface="ＭＳ ゴシック" panose="020B0609070205080204" pitchFamily="49" charset="-128"/>
              <a:ea typeface="ＭＳ ゴシック" panose="020B0609070205080204" pitchFamily="49" charset="-128"/>
            </a:endParaRPr>
          </a:p>
        </p:txBody>
      </p:sp>
      <p:sp>
        <p:nvSpPr>
          <p:cNvPr id="10" name="タイトル 1"/>
          <p:cNvSpPr txBox="1">
            <a:spLocks/>
          </p:cNvSpPr>
          <p:nvPr/>
        </p:nvSpPr>
        <p:spPr>
          <a:xfrm>
            <a:off x="179512" y="620688"/>
            <a:ext cx="8971384" cy="576000"/>
          </a:xfrm>
          <a:prstGeom prst="rect">
            <a:avLst/>
          </a:prstGeom>
          <a:gradFill>
            <a:gsLst>
              <a:gs pos="31000">
                <a:schemeClr val="bg1"/>
              </a:gs>
              <a:gs pos="0">
                <a:srgbClr val="00FF00"/>
              </a:gs>
            </a:gsLst>
            <a:lin ang="1740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dirty="0" smtClean="0">
                <a:latin typeface="ＭＳ ゴシック" panose="020B0609070205080204" pitchFamily="49" charset="-128"/>
                <a:ea typeface="ＭＳ ゴシック" panose="020B0609070205080204" pitchFamily="49" charset="-128"/>
              </a:rPr>
              <a:t> STEP</a:t>
            </a:r>
            <a:r>
              <a:rPr lang="ja-JP" altLang="en-US" sz="2800" dirty="0" smtClean="0">
                <a:latin typeface="ＭＳ ゴシック" panose="020B0609070205080204" pitchFamily="49" charset="-128"/>
                <a:ea typeface="ＭＳ ゴシック" panose="020B0609070205080204" pitchFamily="49" charset="-128"/>
              </a:rPr>
              <a:t> </a:t>
            </a:r>
            <a:r>
              <a:rPr lang="en-US" altLang="ja-JP" sz="2800" dirty="0" smtClean="0">
                <a:latin typeface="ＭＳ ゴシック" panose="020B0609070205080204" pitchFamily="49" charset="-128"/>
                <a:ea typeface="ＭＳ ゴシック" panose="020B0609070205080204" pitchFamily="49" charset="-128"/>
              </a:rPr>
              <a:t>4-3</a:t>
            </a:r>
            <a:r>
              <a:rPr lang="ja-JP" altLang="en-US" sz="2800" dirty="0" smtClean="0">
                <a:latin typeface="ＭＳ ゴシック" panose="020B0609070205080204" pitchFamily="49" charset="-128"/>
                <a:ea typeface="ＭＳ ゴシック" panose="020B0609070205080204" pitchFamily="49" charset="-128"/>
              </a:rPr>
              <a:t>　</a:t>
            </a:r>
            <a:endParaRPr lang="ja-JP" altLang="en-US" sz="2800" dirty="0">
              <a:latin typeface="ＭＳ ゴシック" panose="020B0609070205080204" pitchFamily="49" charset="-128"/>
              <a:ea typeface="ＭＳ ゴシック" panose="020B0609070205080204" pitchFamily="49" charset="-128"/>
            </a:endParaRPr>
          </a:p>
        </p:txBody>
      </p:sp>
      <p:sp>
        <p:nvSpPr>
          <p:cNvPr id="12" name="タイトル 1"/>
          <p:cNvSpPr txBox="1">
            <a:spLocks/>
          </p:cNvSpPr>
          <p:nvPr/>
        </p:nvSpPr>
        <p:spPr>
          <a:xfrm>
            <a:off x="163847" y="1196752"/>
            <a:ext cx="8964488" cy="1080120"/>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600" dirty="0" smtClean="0">
                <a:latin typeface="HG丸ｺﾞｼｯｸM-PRO" pitchFamily="50" charset="-128"/>
                <a:ea typeface="HG丸ｺﾞｼｯｸM-PRO" pitchFamily="50" charset="-128"/>
              </a:rPr>
              <a:t>・既存の計画に追記する場合</a:t>
            </a:r>
            <a:endParaRPr lang="en-US" altLang="ja-JP" sz="2600" dirty="0" smtClean="0">
              <a:latin typeface="HG丸ｺﾞｼｯｸM-PRO" pitchFamily="50" charset="-128"/>
              <a:ea typeface="HG丸ｺﾞｼｯｸM-PRO" pitchFamily="50" charset="-128"/>
            </a:endParaRPr>
          </a:p>
        </p:txBody>
      </p:sp>
      <p:sp>
        <p:nvSpPr>
          <p:cNvPr id="18" name="スライド番号プレースホルダー 3"/>
          <p:cNvSpPr txBox="1">
            <a:spLocks/>
          </p:cNvSpPr>
          <p:nvPr/>
        </p:nvSpPr>
        <p:spPr>
          <a:xfrm>
            <a:off x="7010400" y="646625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A2B23EF-93CA-4FDB-8A9B-9F6403A6A8EE}" type="slidenum">
              <a:rPr lang="ja-JP" altLang="en-US" sz="2000" smtClean="0">
                <a:solidFill>
                  <a:schemeClr val="tx1"/>
                </a:solidFill>
              </a:rPr>
              <a:pPr/>
              <a:t>13</a:t>
            </a:fld>
            <a:endParaRPr lang="ja-JP" altLang="en-US" sz="2000" dirty="0">
              <a:solidFill>
                <a:schemeClr val="tx1"/>
              </a:solidFill>
            </a:endParaRPr>
          </a:p>
        </p:txBody>
      </p:sp>
      <p:sp>
        <p:nvSpPr>
          <p:cNvPr id="30" name="タイトル 1"/>
          <p:cNvSpPr txBox="1">
            <a:spLocks/>
          </p:cNvSpPr>
          <p:nvPr/>
        </p:nvSpPr>
        <p:spPr>
          <a:xfrm>
            <a:off x="539552" y="4797152"/>
            <a:ext cx="8604448" cy="2088232"/>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latin typeface="HG丸ｺﾞｼｯｸM-PRO" pitchFamily="50" charset="-128"/>
                <a:ea typeface="HG丸ｺﾞｼｯｸM-PRO" pitchFamily="50" charset="-128"/>
              </a:rPr>
              <a:t>・洪水又は土砂災害等の情報収集・伝達及び避難誘導に使用する資器材の記載等</a:t>
            </a:r>
            <a:endParaRPr lang="en-US" altLang="ja-JP" sz="2000" dirty="0" smtClean="0">
              <a:latin typeface="HG丸ｺﾞｼｯｸM-PRO" pitchFamily="50" charset="-128"/>
              <a:ea typeface="HG丸ｺﾞｼｯｸM-PRO" pitchFamily="50" charset="-128"/>
            </a:endParaRPr>
          </a:p>
          <a:p>
            <a:pPr algn="l"/>
            <a:r>
              <a:rPr lang="ja-JP" altLang="en-US" sz="2000" dirty="0" smtClean="0">
                <a:latin typeface="HG丸ｺﾞｼｯｸM-PRO" pitchFamily="50" charset="-128"/>
                <a:ea typeface="HG丸ｺﾞｼｯｸM-PRO" pitchFamily="50" charset="-128"/>
              </a:rPr>
              <a:t>・</a:t>
            </a:r>
            <a:r>
              <a:rPr lang="ja-JP" altLang="en-US" sz="2000" u="sng" dirty="0" smtClean="0">
                <a:solidFill>
                  <a:srgbClr val="FF0000"/>
                </a:solidFill>
                <a:latin typeface="HG丸ｺﾞｼｯｸM-PRO" pitchFamily="50" charset="-128"/>
                <a:ea typeface="HG丸ｺﾞｼｯｸM-PRO" pitchFamily="50" charset="-128"/>
              </a:rPr>
              <a:t>避難</a:t>
            </a:r>
            <a:r>
              <a:rPr lang="ja-JP" altLang="en-US" sz="2000" u="sng" dirty="0">
                <a:solidFill>
                  <a:srgbClr val="FF0000"/>
                </a:solidFill>
                <a:latin typeface="HG丸ｺﾞｼｯｸM-PRO" pitchFamily="50" charset="-128"/>
                <a:ea typeface="HG丸ｺﾞｼｯｸM-PRO" pitchFamily="50" charset="-128"/>
              </a:rPr>
              <a:t>確保計画作成の手引き</a:t>
            </a:r>
            <a:r>
              <a:rPr lang="ja-JP" altLang="en-US" sz="2000" dirty="0">
                <a:latin typeface="HG丸ｺﾞｼｯｸM-PRO" pitchFamily="50" charset="-128"/>
                <a:ea typeface="HG丸ｺﾞｼｯｸM-PRO" pitchFamily="50" charset="-128"/>
              </a:rPr>
              <a:t>（別途配付資料）</a:t>
            </a:r>
            <a:r>
              <a:rPr lang="ja-JP" altLang="en-US" sz="2000" u="sng" dirty="0">
                <a:solidFill>
                  <a:srgbClr val="FF0000"/>
                </a:solidFill>
                <a:latin typeface="HG丸ｺﾞｼｯｸM-PRO" pitchFamily="50" charset="-128"/>
                <a:ea typeface="HG丸ｺﾞｼｯｸM-PRO" pitchFamily="50" charset="-128"/>
              </a:rPr>
              <a:t>に基づき作成</a:t>
            </a:r>
            <a:r>
              <a:rPr lang="ja-JP" altLang="en-US" sz="2000" dirty="0">
                <a:latin typeface="HG丸ｺﾞｼｯｸM-PRO" pitchFamily="50" charset="-128"/>
                <a:ea typeface="HG丸ｺﾞｼｯｸM-PRO" pitchFamily="50" charset="-128"/>
              </a:rPr>
              <a:t>し、既存計画に項目を追加</a:t>
            </a:r>
            <a:endParaRPr lang="en-US" altLang="ja-JP" sz="2000" dirty="0">
              <a:latin typeface="HG丸ｺﾞｼｯｸM-PRO" pitchFamily="50" charset="-128"/>
              <a:ea typeface="HG丸ｺﾞｼｯｸM-PRO" pitchFamily="50" charset="-128"/>
            </a:endParaRPr>
          </a:p>
          <a:p>
            <a:pPr algn="l"/>
            <a:r>
              <a:rPr lang="ja-JP" altLang="en-US" sz="2000" dirty="0">
                <a:latin typeface="HG丸ｺﾞｼｯｸM-PRO" pitchFamily="50" charset="-128"/>
                <a:ea typeface="HG丸ｺﾞｼｯｸM-PRO" pitchFamily="50" charset="-128"/>
              </a:rPr>
              <a:t>・</a:t>
            </a:r>
            <a:r>
              <a:rPr lang="ja-JP" altLang="en-US" sz="2000" dirty="0" smtClean="0">
                <a:latin typeface="HG丸ｺﾞｼｯｸM-PRO" pitchFamily="50" charset="-128"/>
                <a:ea typeface="HG丸ｺﾞｼｯｸM-PRO" pitchFamily="50" charset="-128"/>
              </a:rPr>
              <a:t>ただし、既存計画に資器材の記述がある場合、その他不足する資器材を追記</a:t>
            </a:r>
            <a:endParaRPr lang="en-US" altLang="ja-JP" sz="2000" dirty="0" smtClean="0">
              <a:latin typeface="HG丸ｺﾞｼｯｸM-PRO" pitchFamily="50" charset="-128"/>
              <a:ea typeface="HG丸ｺﾞｼｯｸM-PRO" pitchFamily="50" charset="-128"/>
            </a:endParaRPr>
          </a:p>
        </p:txBody>
      </p:sp>
      <p:sp>
        <p:nvSpPr>
          <p:cNvPr id="31" name="タイトル 1"/>
          <p:cNvSpPr txBox="1">
            <a:spLocks/>
          </p:cNvSpPr>
          <p:nvPr/>
        </p:nvSpPr>
        <p:spPr>
          <a:xfrm>
            <a:off x="255662" y="4182961"/>
            <a:ext cx="8748464" cy="504056"/>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丸ｺﾞｼｯｸM-PRO" pitchFamily="50" charset="-128"/>
                <a:ea typeface="HG丸ｺﾞｼｯｸM-PRO" pitchFamily="50" charset="-128"/>
              </a:rPr>
              <a:t>➢</a:t>
            </a:r>
            <a:r>
              <a:rPr lang="ja-JP" altLang="en-US" sz="2200" u="sng" dirty="0" smtClean="0">
                <a:latin typeface="HG丸ｺﾞｼｯｸM-PRO" pitchFamily="50" charset="-128"/>
                <a:ea typeface="HG丸ｺﾞｼｯｸM-PRO" pitchFamily="50" charset="-128"/>
              </a:rPr>
              <a:t>⑥洪水時又は土砂災害時の</a:t>
            </a:r>
            <a:r>
              <a:rPr lang="ja-JP" altLang="en-US" sz="2200" u="sng" dirty="0" smtClean="0">
                <a:solidFill>
                  <a:srgbClr val="FF0000"/>
                </a:solidFill>
                <a:latin typeface="HG丸ｺﾞｼｯｸM-PRO" pitchFamily="50" charset="-128"/>
                <a:ea typeface="HG丸ｺﾞｼｯｸM-PRO" pitchFamily="50" charset="-128"/>
              </a:rPr>
              <a:t>避難の確保を図るための施設</a:t>
            </a:r>
            <a:r>
              <a:rPr lang="ja-JP" altLang="en-US" sz="2200" u="sng" dirty="0" smtClean="0">
                <a:latin typeface="HG丸ｺﾞｼｯｸM-PRO" pitchFamily="50" charset="-128"/>
                <a:ea typeface="HG丸ｺﾞｼｯｸM-PRO" pitchFamily="50" charset="-128"/>
              </a:rPr>
              <a:t>を</a:t>
            </a:r>
            <a:r>
              <a:rPr lang="ja-JP" altLang="en-US" sz="2200" u="sng" dirty="0" smtClean="0">
                <a:solidFill>
                  <a:srgbClr val="FF0000"/>
                </a:solidFill>
                <a:latin typeface="HG丸ｺﾞｼｯｸM-PRO" pitchFamily="50" charset="-128"/>
                <a:ea typeface="HG丸ｺﾞｼｯｸM-PRO" pitchFamily="50" charset="-128"/>
              </a:rPr>
              <a:t>追加</a:t>
            </a:r>
            <a:endParaRPr lang="en-US" altLang="ja-JP" sz="2200" u="sng" dirty="0" smtClean="0">
              <a:solidFill>
                <a:srgbClr val="FF0000"/>
              </a:solidFill>
              <a:latin typeface="HG丸ｺﾞｼｯｸM-PRO" pitchFamily="50" charset="-128"/>
              <a:ea typeface="HG丸ｺﾞｼｯｸM-PRO" pitchFamily="50" charset="-128"/>
            </a:endParaRPr>
          </a:p>
        </p:txBody>
      </p:sp>
      <p:sp>
        <p:nvSpPr>
          <p:cNvPr id="13" name="タイトル 1"/>
          <p:cNvSpPr txBox="1">
            <a:spLocks/>
          </p:cNvSpPr>
          <p:nvPr/>
        </p:nvSpPr>
        <p:spPr>
          <a:xfrm>
            <a:off x="535410" y="2339992"/>
            <a:ext cx="8429078" cy="1872208"/>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latin typeface="HG丸ｺﾞｼｯｸM-PRO" pitchFamily="50" charset="-128"/>
                <a:ea typeface="HG丸ｺﾞｼｯｸM-PRO" pitchFamily="50" charset="-128"/>
              </a:rPr>
              <a:t>・洪水時又は土砂災害時の避難場所、避難経路、避難誘導方法の記載等</a:t>
            </a:r>
            <a:endParaRPr lang="en-US" altLang="ja-JP" sz="2000" dirty="0" smtClean="0">
              <a:latin typeface="HG丸ｺﾞｼｯｸM-PRO" pitchFamily="50" charset="-128"/>
              <a:ea typeface="HG丸ｺﾞｼｯｸM-PRO" pitchFamily="50" charset="-128"/>
            </a:endParaRPr>
          </a:p>
          <a:p>
            <a:pPr algn="l"/>
            <a:r>
              <a:rPr lang="ja-JP" altLang="en-US" sz="2000" dirty="0" smtClean="0">
                <a:latin typeface="HG丸ｺﾞｼｯｸM-PRO" pitchFamily="50" charset="-128"/>
                <a:ea typeface="HG丸ｺﾞｼｯｸM-PRO" pitchFamily="50" charset="-128"/>
              </a:rPr>
              <a:t>・</a:t>
            </a:r>
            <a:r>
              <a:rPr lang="ja-JP" altLang="en-US" sz="2000" u="sng" dirty="0" smtClean="0">
                <a:solidFill>
                  <a:srgbClr val="FF0000"/>
                </a:solidFill>
                <a:latin typeface="HG丸ｺﾞｼｯｸM-PRO" pitchFamily="50" charset="-128"/>
                <a:ea typeface="HG丸ｺﾞｼｯｸM-PRO" pitchFamily="50" charset="-128"/>
              </a:rPr>
              <a:t>避難</a:t>
            </a:r>
            <a:r>
              <a:rPr lang="ja-JP" altLang="en-US" sz="2000" u="sng" dirty="0">
                <a:solidFill>
                  <a:srgbClr val="FF0000"/>
                </a:solidFill>
                <a:latin typeface="HG丸ｺﾞｼｯｸM-PRO" pitchFamily="50" charset="-128"/>
                <a:ea typeface="HG丸ｺﾞｼｯｸM-PRO" pitchFamily="50" charset="-128"/>
              </a:rPr>
              <a:t>確保計画作成の手引き</a:t>
            </a:r>
            <a:r>
              <a:rPr lang="ja-JP" altLang="en-US" sz="2000" dirty="0">
                <a:latin typeface="HG丸ｺﾞｼｯｸM-PRO" pitchFamily="50" charset="-128"/>
                <a:ea typeface="HG丸ｺﾞｼｯｸM-PRO" pitchFamily="50" charset="-128"/>
              </a:rPr>
              <a:t>（別途配付資料）</a:t>
            </a:r>
            <a:r>
              <a:rPr lang="ja-JP" altLang="en-US" sz="2000" u="sng" dirty="0">
                <a:solidFill>
                  <a:srgbClr val="FF0000"/>
                </a:solidFill>
                <a:latin typeface="HG丸ｺﾞｼｯｸM-PRO" pitchFamily="50" charset="-128"/>
                <a:ea typeface="HG丸ｺﾞｼｯｸM-PRO" pitchFamily="50" charset="-128"/>
              </a:rPr>
              <a:t>に基づき作成</a:t>
            </a:r>
            <a:r>
              <a:rPr lang="ja-JP" altLang="en-US" sz="2000" dirty="0">
                <a:latin typeface="HG丸ｺﾞｼｯｸM-PRO" pitchFamily="50" charset="-128"/>
                <a:ea typeface="HG丸ｺﾞｼｯｸM-PRO" pitchFamily="50" charset="-128"/>
              </a:rPr>
              <a:t>し、既存計画に項目を追加</a:t>
            </a:r>
            <a:endParaRPr lang="en-US" altLang="ja-JP" sz="2000" dirty="0">
              <a:latin typeface="HG丸ｺﾞｼｯｸM-PRO" pitchFamily="50" charset="-128"/>
              <a:ea typeface="HG丸ｺﾞｼｯｸM-PRO" pitchFamily="50" charset="-128"/>
            </a:endParaRPr>
          </a:p>
          <a:p>
            <a:pPr algn="l"/>
            <a:r>
              <a:rPr lang="ja-JP" altLang="en-US" sz="2000" dirty="0">
                <a:latin typeface="HG丸ｺﾞｼｯｸM-PRO" pitchFamily="50" charset="-128"/>
                <a:ea typeface="HG丸ｺﾞｼｯｸM-PRO" pitchFamily="50" charset="-128"/>
              </a:rPr>
              <a:t>・</a:t>
            </a:r>
            <a:r>
              <a:rPr lang="ja-JP" altLang="en-US" sz="2000" dirty="0" smtClean="0">
                <a:latin typeface="HG丸ｺﾞｼｯｸM-PRO" pitchFamily="50" charset="-128"/>
                <a:ea typeface="HG丸ｺﾞｼｯｸM-PRO" pitchFamily="50" charset="-128"/>
              </a:rPr>
              <a:t>ただし、既存計画の避難場所、避難経路が洪水時又は土砂災害時と</a:t>
            </a:r>
            <a:endParaRPr lang="en-US" altLang="ja-JP" sz="2000" dirty="0" smtClean="0">
              <a:latin typeface="HG丸ｺﾞｼｯｸM-PRO" pitchFamily="50" charset="-128"/>
              <a:ea typeface="HG丸ｺﾞｼｯｸM-PRO" pitchFamily="50" charset="-128"/>
            </a:endParaRPr>
          </a:p>
          <a:p>
            <a:pPr algn="l"/>
            <a:r>
              <a:rPr lang="ja-JP" altLang="en-US" sz="2000" dirty="0" smtClean="0">
                <a:latin typeface="HG丸ｺﾞｼｯｸM-PRO" pitchFamily="50" charset="-128"/>
                <a:ea typeface="HG丸ｺﾞｼｯｸM-PRO" pitchFamily="50" charset="-128"/>
              </a:rPr>
              <a:t>同一の場合、追記等の作業無</a:t>
            </a:r>
            <a:endParaRPr lang="en-US" altLang="ja-JP" sz="2000" dirty="0" smtClean="0">
              <a:latin typeface="HG丸ｺﾞｼｯｸM-PRO" pitchFamily="50" charset="-128"/>
              <a:ea typeface="HG丸ｺﾞｼｯｸM-PRO" pitchFamily="50" charset="-128"/>
            </a:endParaRPr>
          </a:p>
        </p:txBody>
      </p:sp>
      <p:sp>
        <p:nvSpPr>
          <p:cNvPr id="14" name="タイトル 1"/>
          <p:cNvSpPr txBox="1">
            <a:spLocks/>
          </p:cNvSpPr>
          <p:nvPr/>
        </p:nvSpPr>
        <p:spPr>
          <a:xfrm>
            <a:off x="251520" y="1700808"/>
            <a:ext cx="8748464" cy="504056"/>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丸ｺﾞｼｯｸM-PRO" pitchFamily="50" charset="-128"/>
                <a:ea typeface="HG丸ｺﾞｼｯｸM-PRO" pitchFamily="50" charset="-128"/>
              </a:rPr>
              <a:t>➢</a:t>
            </a:r>
            <a:r>
              <a:rPr lang="ja-JP" altLang="en-US" sz="2200" u="sng" dirty="0" smtClean="0">
                <a:latin typeface="HG丸ｺﾞｼｯｸM-PRO" pitchFamily="50" charset="-128"/>
                <a:ea typeface="HG丸ｺﾞｼｯｸM-PRO" pitchFamily="50" charset="-128"/>
              </a:rPr>
              <a:t>⑤洪水時又は土砂災害時の</a:t>
            </a:r>
            <a:r>
              <a:rPr lang="ja-JP" altLang="en-US" sz="2200" u="sng" dirty="0" smtClean="0">
                <a:solidFill>
                  <a:srgbClr val="FF0000"/>
                </a:solidFill>
                <a:latin typeface="HG丸ｺﾞｼｯｸM-PRO" pitchFamily="50" charset="-128"/>
                <a:ea typeface="HG丸ｺﾞｼｯｸM-PRO" pitchFamily="50" charset="-128"/>
              </a:rPr>
              <a:t>避難の誘導</a:t>
            </a:r>
            <a:r>
              <a:rPr lang="ja-JP" altLang="en-US" sz="2200" u="sng" dirty="0" smtClean="0">
                <a:latin typeface="HG丸ｺﾞｼｯｸM-PRO" pitchFamily="50" charset="-128"/>
                <a:ea typeface="HG丸ｺﾞｼｯｸM-PRO" pitchFamily="50" charset="-128"/>
              </a:rPr>
              <a:t>の項目を</a:t>
            </a:r>
            <a:r>
              <a:rPr lang="ja-JP" altLang="en-US" sz="2200" u="sng" dirty="0" smtClean="0">
                <a:solidFill>
                  <a:srgbClr val="FF0000"/>
                </a:solidFill>
                <a:latin typeface="HG丸ｺﾞｼｯｸM-PRO" pitchFamily="50" charset="-128"/>
                <a:ea typeface="HG丸ｺﾞｼｯｸM-PRO" pitchFamily="50" charset="-128"/>
              </a:rPr>
              <a:t>追加</a:t>
            </a:r>
            <a:endParaRPr lang="en-US" altLang="ja-JP" sz="2200" u="sng" dirty="0" smtClean="0">
              <a:solidFill>
                <a:srgbClr val="FF0000"/>
              </a:solidFill>
              <a:latin typeface="HG丸ｺﾞｼｯｸM-PRO" pitchFamily="50" charset="-128"/>
              <a:ea typeface="HG丸ｺﾞｼｯｸM-PRO" pitchFamily="50" charset="-128"/>
            </a:endParaRPr>
          </a:p>
        </p:txBody>
      </p:sp>
      <p:sp>
        <p:nvSpPr>
          <p:cNvPr id="15" name="タイトル 1"/>
          <p:cNvSpPr txBox="1">
            <a:spLocks/>
          </p:cNvSpPr>
          <p:nvPr/>
        </p:nvSpPr>
        <p:spPr>
          <a:xfrm>
            <a:off x="5868144" y="2051992"/>
            <a:ext cx="3528392" cy="504056"/>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solidFill>
                  <a:srgbClr val="0000FF"/>
                </a:solidFill>
                <a:latin typeface="HGPｺﾞｼｯｸM" panose="020B0600000000000000" pitchFamily="50" charset="-128"/>
                <a:ea typeface="HGPｺﾞｼｯｸM" panose="020B0600000000000000" pitchFamily="50" charset="-128"/>
              </a:rPr>
              <a:t>（記載例</a:t>
            </a:r>
            <a:r>
              <a:rPr lang="en-US" altLang="ja-JP" sz="1800" dirty="0" smtClean="0">
                <a:solidFill>
                  <a:srgbClr val="0000FF"/>
                </a:solidFill>
                <a:latin typeface="HGPｺﾞｼｯｸM" panose="020B0600000000000000" pitchFamily="50" charset="-128"/>
                <a:ea typeface="HGPｺﾞｼｯｸM" panose="020B0600000000000000" pitchFamily="50" charset="-128"/>
              </a:rPr>
              <a:t>P11</a:t>
            </a:r>
            <a:r>
              <a:rPr lang="ja-JP" altLang="en-US" sz="1800" dirty="0" err="1" smtClean="0">
                <a:solidFill>
                  <a:srgbClr val="0000FF"/>
                </a:solidFill>
                <a:latin typeface="HGPｺﾞｼｯｸM" panose="020B0600000000000000" pitchFamily="50" charset="-128"/>
                <a:ea typeface="HGPｺﾞｼｯｸM" panose="020B0600000000000000" pitchFamily="50" charset="-128"/>
              </a:rPr>
              <a:t>，</a:t>
            </a:r>
            <a:r>
              <a:rPr lang="en-US" altLang="ja-JP" sz="1800" dirty="0" smtClean="0">
                <a:solidFill>
                  <a:srgbClr val="0000FF"/>
                </a:solidFill>
                <a:latin typeface="HGPｺﾞｼｯｸM" panose="020B0600000000000000" pitchFamily="50" charset="-128"/>
                <a:ea typeface="HGPｺﾞｼｯｸM" panose="020B0600000000000000" pitchFamily="50" charset="-128"/>
              </a:rPr>
              <a:t>P17</a:t>
            </a:r>
            <a:r>
              <a:rPr lang="ja-JP" altLang="en-US" sz="1800" dirty="0" err="1" smtClean="0">
                <a:solidFill>
                  <a:srgbClr val="0000FF"/>
                </a:solidFill>
                <a:latin typeface="HGPｺﾞｼｯｸM" panose="020B0600000000000000" pitchFamily="50" charset="-128"/>
                <a:ea typeface="HGPｺﾞｼｯｸM" panose="020B0600000000000000" pitchFamily="50" charset="-128"/>
              </a:rPr>
              <a:t>，</a:t>
            </a:r>
            <a:r>
              <a:rPr lang="en-US" altLang="ja-JP" sz="1800" dirty="0" smtClean="0">
                <a:solidFill>
                  <a:srgbClr val="0000FF"/>
                </a:solidFill>
                <a:latin typeface="HGPｺﾞｼｯｸM" panose="020B0600000000000000" pitchFamily="50" charset="-128"/>
                <a:ea typeface="HGPｺﾞｼｯｸM" panose="020B0600000000000000" pitchFamily="50" charset="-128"/>
              </a:rPr>
              <a:t>P21</a:t>
            </a:r>
            <a:r>
              <a:rPr lang="ja-JP" altLang="en-US" sz="1800" dirty="0" smtClean="0">
                <a:solidFill>
                  <a:srgbClr val="0000FF"/>
                </a:solidFill>
                <a:latin typeface="HGPｺﾞｼｯｸM" panose="020B0600000000000000" pitchFamily="50" charset="-128"/>
                <a:ea typeface="HGPｺﾞｼｯｸM" panose="020B0600000000000000" pitchFamily="50" charset="-128"/>
              </a:rPr>
              <a:t>参照）</a:t>
            </a:r>
            <a:endParaRPr lang="en-US" altLang="ja-JP" sz="1800" u="sng" dirty="0" smtClean="0">
              <a:solidFill>
                <a:srgbClr val="0000FF"/>
              </a:solidFill>
              <a:latin typeface="HGPｺﾞｼｯｸM" panose="020B0600000000000000" pitchFamily="50" charset="-128"/>
              <a:ea typeface="HGPｺﾞｼｯｸM" panose="020B0600000000000000" pitchFamily="50" charset="-128"/>
            </a:endParaRPr>
          </a:p>
        </p:txBody>
      </p:sp>
      <p:sp>
        <p:nvSpPr>
          <p:cNvPr id="16" name="タイトル 1"/>
          <p:cNvSpPr txBox="1">
            <a:spLocks/>
          </p:cNvSpPr>
          <p:nvPr/>
        </p:nvSpPr>
        <p:spPr>
          <a:xfrm>
            <a:off x="6948264" y="4509120"/>
            <a:ext cx="2448272" cy="504056"/>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solidFill>
                  <a:srgbClr val="0000FF"/>
                </a:solidFill>
                <a:latin typeface="HGPｺﾞｼｯｸM" panose="020B0600000000000000" pitchFamily="50" charset="-128"/>
                <a:ea typeface="HGPｺﾞｼｯｸM" panose="020B0600000000000000" pitchFamily="50" charset="-128"/>
              </a:rPr>
              <a:t>（記載例</a:t>
            </a:r>
            <a:r>
              <a:rPr lang="en-US" altLang="ja-JP" sz="1800" dirty="0" smtClean="0">
                <a:solidFill>
                  <a:srgbClr val="0000FF"/>
                </a:solidFill>
                <a:latin typeface="HGPｺﾞｼｯｸM" panose="020B0600000000000000" pitchFamily="50" charset="-128"/>
                <a:ea typeface="HGPｺﾞｼｯｸM" panose="020B0600000000000000" pitchFamily="50" charset="-128"/>
              </a:rPr>
              <a:t>P12</a:t>
            </a:r>
            <a:r>
              <a:rPr lang="ja-JP" altLang="en-US" sz="1800" dirty="0" smtClean="0">
                <a:solidFill>
                  <a:srgbClr val="0000FF"/>
                </a:solidFill>
                <a:latin typeface="HGPｺﾞｼｯｸM" panose="020B0600000000000000" pitchFamily="50" charset="-128"/>
                <a:ea typeface="HGPｺﾞｼｯｸM" panose="020B0600000000000000" pitchFamily="50" charset="-128"/>
              </a:rPr>
              <a:t>参照）</a:t>
            </a:r>
            <a:endParaRPr lang="en-US" altLang="ja-JP" sz="1800" u="sng" dirty="0" smtClean="0">
              <a:solidFill>
                <a:srgbClr val="0000FF"/>
              </a:solidFill>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914181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6165304"/>
            <a:ext cx="9144000" cy="692696"/>
          </a:xfrm>
          <a:prstGeom prst="rect">
            <a:avLst/>
          </a:prstGeom>
          <a:gradFill flip="none" rotWithShape="1">
            <a:gsLst>
              <a:gs pos="0">
                <a:srgbClr val="FFC000"/>
              </a:gs>
              <a:gs pos="8500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7" name="タイトル 1"/>
          <p:cNvSpPr txBox="1">
            <a:spLocks/>
          </p:cNvSpPr>
          <p:nvPr/>
        </p:nvSpPr>
        <p:spPr>
          <a:xfrm>
            <a:off x="0" y="0"/>
            <a:ext cx="9144000" cy="612000"/>
          </a:xfrm>
          <a:prstGeom prst="rect">
            <a:avLst/>
          </a:prstGeom>
          <a:gradFill>
            <a:gsLst>
              <a:gs pos="27000">
                <a:schemeClr val="bg1"/>
              </a:gs>
              <a:gs pos="0">
                <a:srgbClr val="FF9900"/>
              </a:gs>
            </a:gsLst>
            <a:lin ang="1626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2800" dirty="0">
              <a:latin typeface="ＭＳ ゴシック" panose="020B0609070205080204" pitchFamily="49" charset="-128"/>
              <a:ea typeface="ＭＳ ゴシック" panose="020B0609070205080204" pitchFamily="49" charset="-128"/>
            </a:endParaRPr>
          </a:p>
        </p:txBody>
      </p:sp>
      <p:sp>
        <p:nvSpPr>
          <p:cNvPr id="8" name="タイトル 1"/>
          <p:cNvSpPr txBox="1">
            <a:spLocks/>
          </p:cNvSpPr>
          <p:nvPr/>
        </p:nvSpPr>
        <p:spPr>
          <a:xfrm>
            <a:off x="0" y="-1"/>
            <a:ext cx="9144000" cy="576000"/>
          </a:xfrm>
          <a:prstGeom prst="rect">
            <a:avLst/>
          </a:prstGeom>
          <a:gradFill>
            <a:gsLst>
              <a:gs pos="31000">
                <a:schemeClr val="bg1"/>
              </a:gs>
              <a:gs pos="0">
                <a:srgbClr val="FF9900"/>
              </a:gs>
            </a:gsLst>
            <a:lin ang="1740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smtClean="0">
                <a:latin typeface="ＭＳ ゴシック" panose="020B0609070205080204" pitchFamily="49" charset="-128"/>
                <a:ea typeface="ＭＳ ゴシック" panose="020B0609070205080204" pitchFamily="49" charset="-128"/>
              </a:rPr>
              <a:t> </a:t>
            </a:r>
            <a:r>
              <a:rPr lang="ja-JP" altLang="en-US" sz="2800" dirty="0" smtClean="0">
                <a:latin typeface="ＭＳ ゴシック" panose="020B0609070205080204" pitchFamily="49" charset="-128"/>
                <a:ea typeface="ＭＳ ゴシック" panose="020B0609070205080204" pitchFamily="49" charset="-128"/>
              </a:rPr>
              <a:t>避難確保計画の作成</a:t>
            </a:r>
            <a:endParaRPr lang="ja-JP" altLang="en-US" sz="2800" dirty="0">
              <a:latin typeface="ＭＳ ゴシック" panose="020B0609070205080204" pitchFamily="49" charset="-128"/>
              <a:ea typeface="ＭＳ ゴシック" panose="020B0609070205080204" pitchFamily="49" charset="-128"/>
            </a:endParaRPr>
          </a:p>
        </p:txBody>
      </p:sp>
      <p:sp>
        <p:nvSpPr>
          <p:cNvPr id="10" name="タイトル 1"/>
          <p:cNvSpPr txBox="1">
            <a:spLocks/>
          </p:cNvSpPr>
          <p:nvPr/>
        </p:nvSpPr>
        <p:spPr>
          <a:xfrm>
            <a:off x="179512" y="620688"/>
            <a:ext cx="8971384" cy="576000"/>
          </a:xfrm>
          <a:prstGeom prst="rect">
            <a:avLst/>
          </a:prstGeom>
          <a:gradFill>
            <a:gsLst>
              <a:gs pos="31000">
                <a:schemeClr val="bg1"/>
              </a:gs>
              <a:gs pos="0">
                <a:srgbClr val="00FF00"/>
              </a:gs>
            </a:gsLst>
            <a:lin ang="1740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dirty="0" smtClean="0">
                <a:latin typeface="ＭＳ ゴシック" panose="020B0609070205080204" pitchFamily="49" charset="-128"/>
                <a:ea typeface="ＭＳ ゴシック" panose="020B0609070205080204" pitchFamily="49" charset="-128"/>
              </a:rPr>
              <a:t> STEP</a:t>
            </a:r>
            <a:r>
              <a:rPr lang="ja-JP" altLang="en-US" sz="2800" dirty="0" smtClean="0">
                <a:latin typeface="ＭＳ ゴシック" panose="020B0609070205080204" pitchFamily="49" charset="-128"/>
                <a:ea typeface="ＭＳ ゴシック" panose="020B0609070205080204" pitchFamily="49" charset="-128"/>
              </a:rPr>
              <a:t> </a:t>
            </a:r>
            <a:r>
              <a:rPr lang="en-US" altLang="ja-JP" sz="2800" dirty="0" smtClean="0">
                <a:latin typeface="ＭＳ ゴシック" panose="020B0609070205080204" pitchFamily="49" charset="-128"/>
                <a:ea typeface="ＭＳ ゴシック" panose="020B0609070205080204" pitchFamily="49" charset="-128"/>
              </a:rPr>
              <a:t>4-4</a:t>
            </a:r>
            <a:r>
              <a:rPr lang="ja-JP" altLang="en-US" sz="2800" dirty="0" smtClean="0">
                <a:latin typeface="ＭＳ ゴシック" panose="020B0609070205080204" pitchFamily="49" charset="-128"/>
                <a:ea typeface="ＭＳ ゴシック" panose="020B0609070205080204" pitchFamily="49" charset="-128"/>
              </a:rPr>
              <a:t>　</a:t>
            </a:r>
            <a:endParaRPr lang="ja-JP" altLang="en-US" sz="2800" dirty="0">
              <a:latin typeface="ＭＳ ゴシック" panose="020B0609070205080204" pitchFamily="49" charset="-128"/>
              <a:ea typeface="ＭＳ ゴシック" panose="020B0609070205080204" pitchFamily="49" charset="-128"/>
            </a:endParaRPr>
          </a:p>
        </p:txBody>
      </p:sp>
      <p:sp>
        <p:nvSpPr>
          <p:cNvPr id="12" name="タイトル 1"/>
          <p:cNvSpPr txBox="1">
            <a:spLocks/>
          </p:cNvSpPr>
          <p:nvPr/>
        </p:nvSpPr>
        <p:spPr>
          <a:xfrm>
            <a:off x="163847" y="1196752"/>
            <a:ext cx="8964488" cy="1080120"/>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600" dirty="0" smtClean="0">
                <a:latin typeface="HG丸ｺﾞｼｯｸM-PRO" pitchFamily="50" charset="-128"/>
                <a:ea typeface="HG丸ｺﾞｼｯｸM-PRO" pitchFamily="50" charset="-128"/>
              </a:rPr>
              <a:t>・既存の計画に追記する場合</a:t>
            </a:r>
            <a:endParaRPr lang="en-US" altLang="ja-JP" sz="2600" dirty="0" smtClean="0">
              <a:latin typeface="HG丸ｺﾞｼｯｸM-PRO" pitchFamily="50" charset="-128"/>
              <a:ea typeface="HG丸ｺﾞｼｯｸM-PRO" pitchFamily="50" charset="-128"/>
            </a:endParaRPr>
          </a:p>
        </p:txBody>
      </p:sp>
      <p:sp>
        <p:nvSpPr>
          <p:cNvPr id="18" name="スライド番号プレースホルダー 3"/>
          <p:cNvSpPr txBox="1">
            <a:spLocks/>
          </p:cNvSpPr>
          <p:nvPr/>
        </p:nvSpPr>
        <p:spPr>
          <a:xfrm>
            <a:off x="7010400" y="646625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A2B23EF-93CA-4FDB-8A9B-9F6403A6A8EE}" type="slidenum">
              <a:rPr lang="ja-JP" altLang="en-US" sz="2000" smtClean="0">
                <a:solidFill>
                  <a:schemeClr val="tx1"/>
                </a:solidFill>
              </a:rPr>
              <a:pPr/>
              <a:t>14</a:t>
            </a:fld>
            <a:endParaRPr lang="ja-JP" altLang="en-US" sz="2000" dirty="0">
              <a:solidFill>
                <a:schemeClr val="tx1"/>
              </a:solidFill>
            </a:endParaRPr>
          </a:p>
        </p:txBody>
      </p:sp>
      <p:sp>
        <p:nvSpPr>
          <p:cNvPr id="28" name="タイトル 1"/>
          <p:cNvSpPr txBox="1">
            <a:spLocks/>
          </p:cNvSpPr>
          <p:nvPr/>
        </p:nvSpPr>
        <p:spPr>
          <a:xfrm>
            <a:off x="535410" y="5275558"/>
            <a:ext cx="8604448" cy="1656184"/>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latin typeface="HG丸ｺﾞｼｯｸM-PRO" pitchFamily="50" charset="-128"/>
                <a:ea typeface="HG丸ｺﾞｼｯｸM-PRO" pitchFamily="50" charset="-128"/>
              </a:rPr>
              <a:t>・洪水予報等の情報収集・洪水予報等の情報収集、洪水時における避難誘導、構成員への教育及び訓練、その他水災の軽減のための必要な業務の任務を記載等</a:t>
            </a:r>
            <a:endParaRPr lang="en-US" altLang="ja-JP" sz="2000" dirty="0" smtClean="0">
              <a:latin typeface="HG丸ｺﾞｼｯｸM-PRO" pitchFamily="50" charset="-128"/>
              <a:ea typeface="HG丸ｺﾞｼｯｸM-PRO" pitchFamily="50" charset="-128"/>
            </a:endParaRPr>
          </a:p>
          <a:p>
            <a:pPr algn="l"/>
            <a:r>
              <a:rPr lang="ja-JP" altLang="en-US" sz="2000" dirty="0" smtClean="0">
                <a:latin typeface="HG丸ｺﾞｼｯｸM-PRO" pitchFamily="50" charset="-128"/>
                <a:ea typeface="HG丸ｺﾞｼｯｸM-PRO" pitchFamily="50" charset="-128"/>
              </a:rPr>
              <a:t>・</a:t>
            </a:r>
            <a:r>
              <a:rPr lang="ja-JP" altLang="en-US" sz="2000" u="sng" dirty="0" smtClean="0">
                <a:solidFill>
                  <a:srgbClr val="FF0000"/>
                </a:solidFill>
                <a:latin typeface="HG丸ｺﾞｼｯｸM-PRO" pitchFamily="50" charset="-128"/>
                <a:ea typeface="HG丸ｺﾞｼｯｸM-PRO" pitchFamily="50" charset="-128"/>
              </a:rPr>
              <a:t>避難</a:t>
            </a:r>
            <a:r>
              <a:rPr lang="ja-JP" altLang="en-US" sz="2000" u="sng" dirty="0">
                <a:solidFill>
                  <a:srgbClr val="FF0000"/>
                </a:solidFill>
                <a:latin typeface="HG丸ｺﾞｼｯｸM-PRO" pitchFamily="50" charset="-128"/>
                <a:ea typeface="HG丸ｺﾞｼｯｸM-PRO" pitchFamily="50" charset="-128"/>
              </a:rPr>
              <a:t>確保計画作成の手引き</a:t>
            </a:r>
            <a:r>
              <a:rPr lang="ja-JP" altLang="en-US" sz="2000" dirty="0">
                <a:latin typeface="HG丸ｺﾞｼｯｸM-PRO" pitchFamily="50" charset="-128"/>
                <a:ea typeface="HG丸ｺﾞｼｯｸM-PRO" pitchFamily="50" charset="-128"/>
              </a:rPr>
              <a:t>（別途配付資料）</a:t>
            </a:r>
            <a:r>
              <a:rPr lang="ja-JP" altLang="en-US" sz="2000" u="sng" dirty="0">
                <a:solidFill>
                  <a:srgbClr val="FF0000"/>
                </a:solidFill>
                <a:latin typeface="HG丸ｺﾞｼｯｸM-PRO" pitchFamily="50" charset="-128"/>
                <a:ea typeface="HG丸ｺﾞｼｯｸM-PRO" pitchFamily="50" charset="-128"/>
              </a:rPr>
              <a:t>に基づき作成</a:t>
            </a:r>
            <a:r>
              <a:rPr lang="ja-JP" altLang="en-US" sz="2000" dirty="0">
                <a:latin typeface="HG丸ｺﾞｼｯｸM-PRO" pitchFamily="50" charset="-128"/>
                <a:ea typeface="HG丸ｺﾞｼｯｸM-PRO" pitchFamily="50" charset="-128"/>
              </a:rPr>
              <a:t>し、既存計画に項目を</a:t>
            </a:r>
            <a:r>
              <a:rPr lang="ja-JP" altLang="en-US" sz="2000" dirty="0" smtClean="0">
                <a:latin typeface="HG丸ｺﾞｼｯｸM-PRO" pitchFamily="50" charset="-128"/>
                <a:ea typeface="HG丸ｺﾞｼｯｸM-PRO" pitchFamily="50" charset="-128"/>
              </a:rPr>
              <a:t>追加</a:t>
            </a:r>
            <a:endParaRPr lang="en-US" altLang="ja-JP" sz="2000" dirty="0" smtClean="0">
              <a:latin typeface="HG丸ｺﾞｼｯｸM-PRO" pitchFamily="50" charset="-128"/>
              <a:ea typeface="HG丸ｺﾞｼｯｸM-PRO" pitchFamily="50" charset="-128"/>
            </a:endParaRPr>
          </a:p>
        </p:txBody>
      </p:sp>
      <p:sp>
        <p:nvSpPr>
          <p:cNvPr id="26" name="タイトル 1"/>
          <p:cNvSpPr txBox="1">
            <a:spLocks/>
          </p:cNvSpPr>
          <p:nvPr/>
        </p:nvSpPr>
        <p:spPr>
          <a:xfrm>
            <a:off x="251520" y="4221088"/>
            <a:ext cx="8748464" cy="864096"/>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丸ｺﾞｼｯｸM-PRO" pitchFamily="50" charset="-128"/>
                <a:ea typeface="HG丸ｺﾞｼｯｸM-PRO" pitchFamily="50" charset="-128"/>
              </a:rPr>
              <a:t>➢</a:t>
            </a:r>
            <a:r>
              <a:rPr lang="ja-JP" altLang="en-US" sz="2200" u="sng" dirty="0" smtClean="0">
                <a:latin typeface="HG丸ｺﾞｼｯｸM-PRO" pitchFamily="50" charset="-128"/>
                <a:ea typeface="HG丸ｺﾞｼｯｸM-PRO" pitchFamily="50" charset="-128"/>
              </a:rPr>
              <a:t>⑧洪水時の</a:t>
            </a:r>
            <a:r>
              <a:rPr lang="ja-JP" altLang="en-US" sz="2200" u="sng" dirty="0" smtClean="0">
                <a:solidFill>
                  <a:srgbClr val="FF0000"/>
                </a:solidFill>
                <a:latin typeface="HG丸ｺﾞｼｯｸM-PRO" pitchFamily="50" charset="-128"/>
                <a:ea typeface="HG丸ｺﾞｼｯｸM-PRO" pitchFamily="50" charset="-128"/>
              </a:rPr>
              <a:t>自衛水防組織</a:t>
            </a:r>
            <a:r>
              <a:rPr lang="ja-JP" altLang="en-US" sz="2200" u="sng" dirty="0" smtClean="0">
                <a:latin typeface="HG丸ｺﾞｼｯｸM-PRO" pitchFamily="50" charset="-128"/>
                <a:ea typeface="HG丸ｺﾞｼｯｸM-PRO" pitchFamily="50" charset="-128"/>
              </a:rPr>
              <a:t>の項目を</a:t>
            </a:r>
            <a:r>
              <a:rPr lang="ja-JP" altLang="en-US" sz="2200" u="sng" dirty="0" smtClean="0">
                <a:solidFill>
                  <a:srgbClr val="FF0000"/>
                </a:solidFill>
                <a:latin typeface="HG丸ｺﾞｼｯｸM-PRO" pitchFamily="50" charset="-128"/>
                <a:ea typeface="HG丸ｺﾞｼｯｸM-PRO" pitchFamily="50" charset="-128"/>
              </a:rPr>
              <a:t>追加</a:t>
            </a:r>
            <a:endParaRPr lang="en-US" altLang="ja-JP" sz="2200" u="sng" dirty="0" smtClean="0">
              <a:solidFill>
                <a:srgbClr val="FF0000"/>
              </a:solidFill>
              <a:latin typeface="HG丸ｺﾞｼｯｸM-PRO" pitchFamily="50" charset="-128"/>
              <a:ea typeface="HG丸ｺﾞｼｯｸM-PRO" pitchFamily="50" charset="-128"/>
            </a:endParaRPr>
          </a:p>
          <a:p>
            <a:pPr algn="l"/>
            <a:r>
              <a:rPr lang="ja-JP" altLang="en-US" sz="2200" dirty="0" smtClean="0">
                <a:solidFill>
                  <a:srgbClr val="FF0000"/>
                </a:solidFill>
                <a:latin typeface="HG丸ｺﾞｼｯｸM-PRO" pitchFamily="50" charset="-128"/>
                <a:ea typeface="HG丸ｺﾞｼｯｸM-PRO" pitchFamily="50" charset="-128"/>
              </a:rPr>
              <a:t>　　</a:t>
            </a:r>
            <a:r>
              <a:rPr lang="ja-JP" altLang="en-US" sz="1600" dirty="0" smtClean="0">
                <a:latin typeface="HG丸ｺﾞｼｯｸM-PRO" pitchFamily="50" charset="-128"/>
                <a:ea typeface="HG丸ｺﾞｼｯｸM-PRO" pitchFamily="50" charset="-128"/>
              </a:rPr>
              <a:t>（</a:t>
            </a:r>
            <a:r>
              <a:rPr lang="ja-JP" altLang="en-US" sz="1600" dirty="0">
                <a:latin typeface="HG丸ｺﾞｼｯｸM-PRO" pitchFamily="50" charset="-128"/>
                <a:ea typeface="HG丸ｺﾞｼｯｸM-PRO" pitchFamily="50" charset="-128"/>
              </a:rPr>
              <a:t>地下街にある施設や任意で自衛水防組織を設置した場合</a:t>
            </a:r>
            <a:r>
              <a:rPr lang="ja-JP" altLang="en-US" sz="1600" dirty="0" smtClean="0">
                <a:latin typeface="HG丸ｺﾞｼｯｸM-PRO" pitchFamily="50" charset="-128"/>
                <a:ea typeface="HG丸ｺﾞｼｯｸM-PRO" pitchFamily="50" charset="-128"/>
              </a:rPr>
              <a:t>のみ記載）</a:t>
            </a:r>
            <a:endParaRPr lang="en-US" altLang="ja-JP" sz="1600" u="sng" dirty="0" smtClean="0">
              <a:solidFill>
                <a:srgbClr val="FF0000"/>
              </a:solidFill>
              <a:latin typeface="HG丸ｺﾞｼｯｸM-PRO" pitchFamily="50" charset="-128"/>
              <a:ea typeface="HG丸ｺﾞｼｯｸM-PRO" pitchFamily="50" charset="-128"/>
            </a:endParaRPr>
          </a:p>
          <a:p>
            <a:pPr algn="l"/>
            <a:r>
              <a:rPr lang="ja-JP" altLang="en-US" sz="2200" dirty="0">
                <a:latin typeface="HG丸ｺﾞｼｯｸM-PRO" pitchFamily="50" charset="-128"/>
                <a:ea typeface="HG丸ｺﾞｼｯｸM-PRO" pitchFamily="50" charset="-128"/>
              </a:rPr>
              <a:t>　</a:t>
            </a:r>
            <a:r>
              <a:rPr lang="en-US" altLang="ja-JP" sz="2200" dirty="0" smtClean="0">
                <a:latin typeface="HG丸ｺﾞｼｯｸM-PRO" pitchFamily="50" charset="-128"/>
                <a:ea typeface="HG丸ｺﾞｼｯｸM-PRO" pitchFamily="50" charset="-128"/>
              </a:rPr>
              <a:t>※</a:t>
            </a:r>
            <a:r>
              <a:rPr lang="ja-JP" altLang="en-US" sz="2200" dirty="0" smtClean="0">
                <a:latin typeface="HG丸ｺﾞｼｯｸM-PRO" pitchFamily="50" charset="-128"/>
                <a:ea typeface="HG丸ｺﾞｼｯｸM-PRO" pitchFamily="50" charset="-128"/>
              </a:rPr>
              <a:t>自衛水防組織活動要領を定めている施設のみ項目を追加</a:t>
            </a:r>
            <a:endParaRPr lang="en-US" altLang="ja-JP" sz="2200" dirty="0" smtClean="0">
              <a:latin typeface="HG丸ｺﾞｼｯｸM-PRO" pitchFamily="50" charset="-128"/>
              <a:ea typeface="HG丸ｺﾞｼｯｸM-PRO" pitchFamily="50" charset="-128"/>
            </a:endParaRPr>
          </a:p>
        </p:txBody>
      </p:sp>
      <p:sp>
        <p:nvSpPr>
          <p:cNvPr id="11" name="タイトル 1"/>
          <p:cNvSpPr txBox="1">
            <a:spLocks/>
          </p:cNvSpPr>
          <p:nvPr/>
        </p:nvSpPr>
        <p:spPr>
          <a:xfrm>
            <a:off x="275556" y="1700808"/>
            <a:ext cx="8748464" cy="504056"/>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丸ｺﾞｼｯｸM-PRO" pitchFamily="50" charset="-128"/>
                <a:ea typeface="HG丸ｺﾞｼｯｸM-PRO" pitchFamily="50" charset="-128"/>
              </a:rPr>
              <a:t>➢</a:t>
            </a:r>
            <a:r>
              <a:rPr lang="ja-JP" altLang="en-US" sz="2200" u="sng" dirty="0" smtClean="0">
                <a:latin typeface="HG丸ｺﾞｼｯｸM-PRO" pitchFamily="50" charset="-128"/>
                <a:ea typeface="HG丸ｺﾞｼｯｸM-PRO" pitchFamily="50" charset="-128"/>
              </a:rPr>
              <a:t>⑦洪水時又は土砂災害時を想定した</a:t>
            </a:r>
            <a:r>
              <a:rPr lang="ja-JP" altLang="en-US" sz="2200" u="sng" dirty="0" smtClean="0">
                <a:solidFill>
                  <a:srgbClr val="FF0000"/>
                </a:solidFill>
                <a:latin typeface="HG丸ｺﾞｼｯｸM-PRO" pitchFamily="50" charset="-128"/>
                <a:ea typeface="HG丸ｺﾞｼｯｸM-PRO" pitchFamily="50" charset="-128"/>
              </a:rPr>
              <a:t>防災教育及び訓練</a:t>
            </a:r>
            <a:r>
              <a:rPr lang="ja-JP" altLang="en-US" sz="2200" u="sng" dirty="0" smtClean="0">
                <a:latin typeface="HG丸ｺﾞｼｯｸM-PRO" pitchFamily="50" charset="-128"/>
                <a:ea typeface="HG丸ｺﾞｼｯｸM-PRO" pitchFamily="50" charset="-128"/>
              </a:rPr>
              <a:t>に関する</a:t>
            </a:r>
            <a:endParaRPr lang="en-US" altLang="ja-JP" sz="2200" u="sng" dirty="0" smtClean="0">
              <a:latin typeface="HG丸ｺﾞｼｯｸM-PRO" pitchFamily="50" charset="-128"/>
              <a:ea typeface="HG丸ｺﾞｼｯｸM-PRO" pitchFamily="50" charset="-128"/>
            </a:endParaRPr>
          </a:p>
          <a:p>
            <a:pPr algn="l"/>
            <a:r>
              <a:rPr lang="ja-JP" altLang="en-US" sz="2200" dirty="0">
                <a:latin typeface="HG丸ｺﾞｼｯｸM-PRO" pitchFamily="50" charset="-128"/>
                <a:ea typeface="HG丸ｺﾞｼｯｸM-PRO" pitchFamily="50" charset="-128"/>
              </a:rPr>
              <a:t>　</a:t>
            </a:r>
            <a:r>
              <a:rPr lang="ja-JP" altLang="en-US" sz="2200" u="sng" dirty="0" smtClean="0">
                <a:latin typeface="HG丸ｺﾞｼｯｸM-PRO" pitchFamily="50" charset="-128"/>
                <a:ea typeface="HG丸ｺﾞｼｯｸM-PRO" pitchFamily="50" charset="-128"/>
              </a:rPr>
              <a:t>項目を</a:t>
            </a:r>
            <a:r>
              <a:rPr lang="ja-JP" altLang="en-US" sz="2200" u="sng" dirty="0" smtClean="0">
                <a:solidFill>
                  <a:srgbClr val="FF0000"/>
                </a:solidFill>
                <a:latin typeface="HG丸ｺﾞｼｯｸM-PRO" pitchFamily="50" charset="-128"/>
                <a:ea typeface="HG丸ｺﾞｼｯｸM-PRO" pitchFamily="50" charset="-128"/>
              </a:rPr>
              <a:t>追加</a:t>
            </a:r>
            <a:endParaRPr lang="en-US" altLang="ja-JP" sz="2200" u="sng" dirty="0" smtClean="0">
              <a:solidFill>
                <a:srgbClr val="FF0000"/>
              </a:solidFill>
              <a:latin typeface="HG丸ｺﾞｼｯｸM-PRO" pitchFamily="50" charset="-128"/>
              <a:ea typeface="HG丸ｺﾞｼｯｸM-PRO" pitchFamily="50" charset="-128"/>
            </a:endParaRPr>
          </a:p>
        </p:txBody>
      </p:sp>
      <p:sp>
        <p:nvSpPr>
          <p:cNvPr id="13" name="タイトル 1"/>
          <p:cNvSpPr txBox="1">
            <a:spLocks/>
          </p:cNvSpPr>
          <p:nvPr/>
        </p:nvSpPr>
        <p:spPr>
          <a:xfrm>
            <a:off x="563588" y="2420888"/>
            <a:ext cx="8400900" cy="1512168"/>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latin typeface="HG丸ｺﾞｼｯｸM-PRO" pitchFamily="50" charset="-128"/>
                <a:ea typeface="HG丸ｺﾞｼｯｸM-PRO" pitchFamily="50" charset="-128"/>
              </a:rPr>
              <a:t>・施設職員に対して洪水又は土砂災害の危険性などについての研修や全職員を対象とした避難確保計画の内容を把握するための避難訓練の実施の記載等</a:t>
            </a:r>
            <a:endParaRPr lang="en-US" altLang="ja-JP" sz="2000" dirty="0" smtClean="0">
              <a:latin typeface="HG丸ｺﾞｼｯｸM-PRO" pitchFamily="50" charset="-128"/>
              <a:ea typeface="HG丸ｺﾞｼｯｸM-PRO" pitchFamily="50" charset="-128"/>
            </a:endParaRPr>
          </a:p>
          <a:p>
            <a:pPr algn="l"/>
            <a:r>
              <a:rPr lang="ja-JP" altLang="en-US" sz="2000" dirty="0">
                <a:latin typeface="HG丸ｺﾞｼｯｸM-PRO" pitchFamily="50" charset="-128"/>
                <a:ea typeface="HG丸ｺﾞｼｯｸM-PRO" pitchFamily="50" charset="-128"/>
              </a:rPr>
              <a:t>・</a:t>
            </a:r>
            <a:r>
              <a:rPr lang="ja-JP" altLang="en-US" sz="2000" dirty="0" smtClean="0">
                <a:latin typeface="HG丸ｺﾞｼｯｸM-PRO" pitchFamily="50" charset="-128"/>
                <a:ea typeface="HG丸ｺﾞｼｯｸM-PRO" pitchFamily="50" charset="-128"/>
              </a:rPr>
              <a:t>実情に応じ、各施設の判断で既存計画上実施している教育・訓練をもって代えることができる。</a:t>
            </a:r>
            <a:endParaRPr lang="en-US" altLang="ja-JP" sz="2000" dirty="0" smtClean="0">
              <a:latin typeface="HG丸ｺﾞｼｯｸM-PRO" pitchFamily="50" charset="-128"/>
              <a:ea typeface="HG丸ｺﾞｼｯｸM-PRO" pitchFamily="50" charset="-128"/>
            </a:endParaRPr>
          </a:p>
        </p:txBody>
      </p:sp>
      <p:sp>
        <p:nvSpPr>
          <p:cNvPr id="14" name="タイトル 1"/>
          <p:cNvSpPr txBox="1">
            <a:spLocks/>
          </p:cNvSpPr>
          <p:nvPr/>
        </p:nvSpPr>
        <p:spPr>
          <a:xfrm>
            <a:off x="5724128" y="4293096"/>
            <a:ext cx="3672408" cy="504056"/>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solidFill>
                  <a:srgbClr val="0000FF"/>
                </a:solidFill>
                <a:latin typeface="HGPｺﾞｼｯｸM" panose="020B0600000000000000" pitchFamily="50" charset="-128"/>
                <a:ea typeface="HGPｺﾞｼｯｸM" panose="020B0600000000000000" pitchFamily="50" charset="-128"/>
              </a:rPr>
              <a:t>（記載例</a:t>
            </a:r>
            <a:r>
              <a:rPr lang="en-US" altLang="ja-JP" sz="1800" dirty="0" smtClean="0">
                <a:solidFill>
                  <a:srgbClr val="0000FF"/>
                </a:solidFill>
                <a:latin typeface="HGPｺﾞｼｯｸM" panose="020B0600000000000000" pitchFamily="50" charset="-128"/>
                <a:ea typeface="HGPｺﾞｼｯｸM" panose="020B0600000000000000" pitchFamily="50" charset="-128"/>
              </a:rPr>
              <a:t>P13</a:t>
            </a:r>
            <a:r>
              <a:rPr lang="ja-JP" altLang="en-US" sz="1800" dirty="0" err="1" smtClean="0">
                <a:solidFill>
                  <a:srgbClr val="0000FF"/>
                </a:solidFill>
                <a:latin typeface="HGPｺﾞｼｯｸM" panose="020B0600000000000000" pitchFamily="50" charset="-128"/>
                <a:ea typeface="HGPｺﾞｼｯｸM" panose="020B0600000000000000" pitchFamily="50" charset="-128"/>
              </a:rPr>
              <a:t>，</a:t>
            </a:r>
            <a:r>
              <a:rPr lang="en-US" altLang="ja-JP" sz="1800" dirty="0" smtClean="0">
                <a:solidFill>
                  <a:srgbClr val="0000FF"/>
                </a:solidFill>
                <a:latin typeface="HGPｺﾞｼｯｸM" panose="020B0600000000000000" pitchFamily="50" charset="-128"/>
                <a:ea typeface="HGPｺﾞｼｯｸM" panose="020B0600000000000000" pitchFamily="50" charset="-128"/>
              </a:rPr>
              <a:t>P19</a:t>
            </a:r>
            <a:r>
              <a:rPr lang="ja-JP" altLang="en-US" sz="1800" dirty="0" err="1" smtClean="0">
                <a:solidFill>
                  <a:srgbClr val="0000FF"/>
                </a:solidFill>
                <a:latin typeface="HGPｺﾞｼｯｸM" panose="020B0600000000000000" pitchFamily="50" charset="-128"/>
                <a:ea typeface="HGPｺﾞｼｯｸM" panose="020B0600000000000000" pitchFamily="50" charset="-128"/>
              </a:rPr>
              <a:t>，</a:t>
            </a:r>
            <a:r>
              <a:rPr lang="en-US" altLang="ja-JP" sz="1800" dirty="0" smtClean="0">
                <a:solidFill>
                  <a:srgbClr val="0000FF"/>
                </a:solidFill>
                <a:latin typeface="HGPｺﾞｼｯｸM" panose="020B0600000000000000" pitchFamily="50" charset="-128"/>
                <a:ea typeface="HGPｺﾞｼｯｸM" panose="020B0600000000000000" pitchFamily="50" charset="-128"/>
              </a:rPr>
              <a:t>P20</a:t>
            </a:r>
            <a:r>
              <a:rPr lang="ja-JP" altLang="en-US" sz="1800" dirty="0" smtClean="0">
                <a:solidFill>
                  <a:srgbClr val="0000FF"/>
                </a:solidFill>
                <a:latin typeface="HGPｺﾞｼｯｸM" panose="020B0600000000000000" pitchFamily="50" charset="-128"/>
                <a:ea typeface="HGPｺﾞｼｯｸM" panose="020B0600000000000000" pitchFamily="50" charset="-128"/>
              </a:rPr>
              <a:t>参照）</a:t>
            </a:r>
            <a:endParaRPr lang="en-US" altLang="ja-JP" sz="1800" u="sng" dirty="0" smtClean="0">
              <a:solidFill>
                <a:srgbClr val="0000FF"/>
              </a:solidFill>
              <a:latin typeface="HGPｺﾞｼｯｸM" panose="020B0600000000000000" pitchFamily="50" charset="-128"/>
              <a:ea typeface="HGPｺﾞｼｯｸM" panose="020B0600000000000000" pitchFamily="50" charset="-128"/>
            </a:endParaRPr>
          </a:p>
        </p:txBody>
      </p:sp>
      <p:sp>
        <p:nvSpPr>
          <p:cNvPr id="15" name="タイトル 1"/>
          <p:cNvSpPr txBox="1">
            <a:spLocks/>
          </p:cNvSpPr>
          <p:nvPr/>
        </p:nvSpPr>
        <p:spPr>
          <a:xfrm>
            <a:off x="6156176" y="2052000"/>
            <a:ext cx="2664296" cy="504056"/>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solidFill>
                  <a:srgbClr val="0000FF"/>
                </a:solidFill>
                <a:latin typeface="HGPｺﾞｼｯｸM" panose="020B0600000000000000" pitchFamily="50" charset="-128"/>
                <a:ea typeface="HGPｺﾞｼｯｸM" panose="020B0600000000000000" pitchFamily="50" charset="-128"/>
              </a:rPr>
              <a:t>（</a:t>
            </a:r>
            <a:r>
              <a:rPr lang="ja-JP" altLang="en-US" sz="1800" dirty="0" smtClean="0">
                <a:solidFill>
                  <a:srgbClr val="0000FF"/>
                </a:solidFill>
                <a:latin typeface="HGPｺﾞｼｯｸM" panose="020B0600000000000000" pitchFamily="50" charset="-128"/>
                <a:ea typeface="HGPｺﾞｼｯｸM" panose="020B0600000000000000" pitchFamily="50" charset="-128"/>
              </a:rPr>
              <a:t>記載例</a:t>
            </a:r>
            <a:r>
              <a:rPr lang="en-US" altLang="ja-JP" sz="1800" dirty="0" smtClean="0">
                <a:solidFill>
                  <a:srgbClr val="0000FF"/>
                </a:solidFill>
                <a:latin typeface="HGPｺﾞｼｯｸM" panose="020B0600000000000000" pitchFamily="50" charset="-128"/>
                <a:ea typeface="HGPｺﾞｼｯｸM" panose="020B0600000000000000" pitchFamily="50" charset="-128"/>
              </a:rPr>
              <a:t>P12</a:t>
            </a:r>
            <a:r>
              <a:rPr lang="ja-JP" altLang="en-US" sz="1800" dirty="0" err="1" smtClean="0">
                <a:solidFill>
                  <a:srgbClr val="0000FF"/>
                </a:solidFill>
                <a:latin typeface="HGPｺﾞｼｯｸM" panose="020B0600000000000000" pitchFamily="50" charset="-128"/>
                <a:ea typeface="HGPｺﾞｼｯｸM" panose="020B0600000000000000" pitchFamily="50" charset="-128"/>
              </a:rPr>
              <a:t>，</a:t>
            </a:r>
            <a:r>
              <a:rPr lang="en-US" altLang="ja-JP" sz="1800" dirty="0" smtClean="0">
                <a:solidFill>
                  <a:srgbClr val="0000FF"/>
                </a:solidFill>
                <a:latin typeface="HGPｺﾞｼｯｸM" panose="020B0600000000000000" pitchFamily="50" charset="-128"/>
                <a:ea typeface="HGPｺﾞｼｯｸM" panose="020B0600000000000000" pitchFamily="50" charset="-128"/>
              </a:rPr>
              <a:t>P14</a:t>
            </a:r>
            <a:r>
              <a:rPr lang="ja-JP" altLang="en-US" sz="1800" dirty="0" smtClean="0">
                <a:solidFill>
                  <a:srgbClr val="0000FF"/>
                </a:solidFill>
                <a:latin typeface="HGPｺﾞｼｯｸM" panose="020B0600000000000000" pitchFamily="50" charset="-128"/>
                <a:ea typeface="HGPｺﾞｼｯｸM" panose="020B0600000000000000" pitchFamily="50" charset="-128"/>
              </a:rPr>
              <a:t>参照）</a:t>
            </a:r>
            <a:endParaRPr lang="en-US" altLang="ja-JP" sz="1800" u="sng" dirty="0" smtClean="0">
              <a:solidFill>
                <a:srgbClr val="0000FF"/>
              </a:solidFill>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566374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リーフォーム 5"/>
          <p:cNvSpPr/>
          <p:nvPr/>
        </p:nvSpPr>
        <p:spPr>
          <a:xfrm>
            <a:off x="1991032" y="2346727"/>
            <a:ext cx="1253613" cy="2920181"/>
          </a:xfrm>
          <a:custGeom>
            <a:avLst/>
            <a:gdLst>
              <a:gd name="connsiteX0" fmla="*/ 1002891 w 1253613"/>
              <a:gd name="connsiteY0" fmla="*/ 0 h 2920181"/>
              <a:gd name="connsiteX1" fmla="*/ 1253613 w 1253613"/>
              <a:gd name="connsiteY1" fmla="*/ 0 h 2920181"/>
              <a:gd name="connsiteX2" fmla="*/ 1253613 w 1253613"/>
              <a:gd name="connsiteY2" fmla="*/ 855407 h 2920181"/>
              <a:gd name="connsiteX3" fmla="*/ 0 w 1253613"/>
              <a:gd name="connsiteY3" fmla="*/ 855407 h 2920181"/>
              <a:gd name="connsiteX4" fmla="*/ 0 w 1253613"/>
              <a:gd name="connsiteY4" fmla="*/ 2920181 h 2920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3613" h="2920181">
                <a:moveTo>
                  <a:pt x="1002891" y="0"/>
                </a:moveTo>
                <a:lnTo>
                  <a:pt x="1253613" y="0"/>
                </a:lnTo>
                <a:lnTo>
                  <a:pt x="1253613" y="855407"/>
                </a:lnTo>
                <a:lnTo>
                  <a:pt x="0" y="855407"/>
                </a:lnTo>
                <a:lnTo>
                  <a:pt x="0" y="2920181"/>
                </a:lnTo>
              </a:path>
            </a:pathLst>
          </a:custGeom>
          <a:noFill/>
          <a:ln w="1905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39"/>
          <p:cNvSpPr/>
          <p:nvPr/>
        </p:nvSpPr>
        <p:spPr>
          <a:xfrm>
            <a:off x="304494" y="2342403"/>
            <a:ext cx="324465" cy="575187"/>
          </a:xfrm>
          <a:custGeom>
            <a:avLst/>
            <a:gdLst>
              <a:gd name="connsiteX0" fmla="*/ 324465 w 324465"/>
              <a:gd name="connsiteY0" fmla="*/ 0 h 575187"/>
              <a:gd name="connsiteX1" fmla="*/ 0 w 324465"/>
              <a:gd name="connsiteY1" fmla="*/ 0 h 575187"/>
              <a:gd name="connsiteX2" fmla="*/ 0 w 324465"/>
              <a:gd name="connsiteY2" fmla="*/ 575187 h 575187"/>
            </a:gdLst>
            <a:ahLst/>
            <a:cxnLst>
              <a:cxn ang="0">
                <a:pos x="connsiteX0" y="connsiteY0"/>
              </a:cxn>
              <a:cxn ang="0">
                <a:pos x="connsiteX1" y="connsiteY1"/>
              </a:cxn>
              <a:cxn ang="0">
                <a:pos x="connsiteX2" y="connsiteY2"/>
              </a:cxn>
            </a:cxnLst>
            <a:rect l="l" t="t" r="r" b="b"/>
            <a:pathLst>
              <a:path w="324465" h="575187">
                <a:moveTo>
                  <a:pt x="324465" y="0"/>
                </a:moveTo>
                <a:lnTo>
                  <a:pt x="0" y="0"/>
                </a:lnTo>
                <a:lnTo>
                  <a:pt x="0" y="575187"/>
                </a:lnTo>
              </a:path>
            </a:pathLst>
          </a:custGeom>
          <a:noFill/>
          <a:ln w="1905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28"/>
          <p:cNvSpPr/>
          <p:nvPr/>
        </p:nvSpPr>
        <p:spPr>
          <a:xfrm>
            <a:off x="4048910" y="3322791"/>
            <a:ext cx="324465" cy="684000"/>
          </a:xfrm>
          <a:custGeom>
            <a:avLst/>
            <a:gdLst>
              <a:gd name="connsiteX0" fmla="*/ 324465 w 324465"/>
              <a:gd name="connsiteY0" fmla="*/ 0 h 575187"/>
              <a:gd name="connsiteX1" fmla="*/ 0 w 324465"/>
              <a:gd name="connsiteY1" fmla="*/ 0 h 575187"/>
              <a:gd name="connsiteX2" fmla="*/ 0 w 324465"/>
              <a:gd name="connsiteY2" fmla="*/ 575187 h 575187"/>
            </a:gdLst>
            <a:ahLst/>
            <a:cxnLst>
              <a:cxn ang="0">
                <a:pos x="connsiteX0" y="connsiteY0"/>
              </a:cxn>
              <a:cxn ang="0">
                <a:pos x="connsiteX1" y="connsiteY1"/>
              </a:cxn>
              <a:cxn ang="0">
                <a:pos x="connsiteX2" y="connsiteY2"/>
              </a:cxn>
            </a:cxnLst>
            <a:rect l="l" t="t" r="r" b="b"/>
            <a:pathLst>
              <a:path w="324465" h="575187">
                <a:moveTo>
                  <a:pt x="324465" y="0"/>
                </a:moveTo>
                <a:lnTo>
                  <a:pt x="0" y="0"/>
                </a:lnTo>
                <a:lnTo>
                  <a:pt x="0" y="575187"/>
                </a:lnTo>
              </a:path>
            </a:pathLst>
          </a:custGeom>
          <a:noFill/>
          <a:ln w="1905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0" y="6165304"/>
            <a:ext cx="9144000" cy="692696"/>
          </a:xfrm>
          <a:prstGeom prst="rect">
            <a:avLst/>
          </a:prstGeom>
          <a:gradFill flip="none" rotWithShape="1">
            <a:gsLst>
              <a:gs pos="0">
                <a:srgbClr val="FFC000"/>
              </a:gs>
              <a:gs pos="8500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7" name="タイトル 1"/>
          <p:cNvSpPr txBox="1">
            <a:spLocks/>
          </p:cNvSpPr>
          <p:nvPr/>
        </p:nvSpPr>
        <p:spPr>
          <a:xfrm>
            <a:off x="0" y="0"/>
            <a:ext cx="9144000" cy="612000"/>
          </a:xfrm>
          <a:prstGeom prst="rect">
            <a:avLst/>
          </a:prstGeom>
          <a:gradFill>
            <a:gsLst>
              <a:gs pos="27000">
                <a:schemeClr val="bg1"/>
              </a:gs>
              <a:gs pos="0">
                <a:srgbClr val="FF9900"/>
              </a:gs>
            </a:gsLst>
            <a:lin ang="1626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2800" dirty="0">
              <a:latin typeface="ＭＳ ゴシック" panose="020B0609070205080204" pitchFamily="49" charset="-128"/>
              <a:ea typeface="ＭＳ ゴシック" panose="020B0609070205080204" pitchFamily="49" charset="-128"/>
            </a:endParaRPr>
          </a:p>
        </p:txBody>
      </p:sp>
      <p:sp>
        <p:nvSpPr>
          <p:cNvPr id="8" name="タイトル 1"/>
          <p:cNvSpPr txBox="1">
            <a:spLocks/>
          </p:cNvSpPr>
          <p:nvPr/>
        </p:nvSpPr>
        <p:spPr>
          <a:xfrm>
            <a:off x="0" y="-1"/>
            <a:ext cx="9144000" cy="576000"/>
          </a:xfrm>
          <a:prstGeom prst="rect">
            <a:avLst/>
          </a:prstGeom>
          <a:gradFill>
            <a:gsLst>
              <a:gs pos="31000">
                <a:schemeClr val="bg1"/>
              </a:gs>
              <a:gs pos="0">
                <a:srgbClr val="FF9900"/>
              </a:gs>
            </a:gsLst>
            <a:lin ang="1740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smtClean="0">
                <a:latin typeface="ＭＳ ゴシック" panose="020B0609070205080204" pitchFamily="49" charset="-128"/>
                <a:ea typeface="ＭＳ ゴシック" panose="020B0609070205080204" pitchFamily="49" charset="-128"/>
              </a:rPr>
              <a:t> </a:t>
            </a:r>
            <a:r>
              <a:rPr lang="ja-JP" altLang="en-US" sz="2800" dirty="0" smtClean="0">
                <a:latin typeface="ＭＳ ゴシック" panose="020B0609070205080204" pitchFamily="49" charset="-128"/>
                <a:ea typeface="ＭＳ ゴシック" panose="020B0609070205080204" pitchFamily="49" charset="-128"/>
              </a:rPr>
              <a:t>避難確保計画の作成</a:t>
            </a:r>
            <a:endParaRPr lang="ja-JP" altLang="en-US" sz="2800" dirty="0">
              <a:latin typeface="ＭＳ ゴシック" panose="020B0609070205080204" pitchFamily="49" charset="-128"/>
              <a:ea typeface="ＭＳ ゴシック" panose="020B0609070205080204" pitchFamily="49" charset="-128"/>
            </a:endParaRPr>
          </a:p>
        </p:txBody>
      </p:sp>
      <p:sp>
        <p:nvSpPr>
          <p:cNvPr id="10" name="タイトル 1"/>
          <p:cNvSpPr txBox="1">
            <a:spLocks/>
          </p:cNvSpPr>
          <p:nvPr/>
        </p:nvSpPr>
        <p:spPr>
          <a:xfrm>
            <a:off x="179512" y="620688"/>
            <a:ext cx="8971384" cy="576000"/>
          </a:xfrm>
          <a:prstGeom prst="rect">
            <a:avLst/>
          </a:prstGeom>
          <a:gradFill>
            <a:gsLst>
              <a:gs pos="31000">
                <a:schemeClr val="bg1"/>
              </a:gs>
              <a:gs pos="0">
                <a:srgbClr val="00FF00"/>
              </a:gs>
            </a:gsLst>
            <a:lin ang="1740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dirty="0" smtClean="0">
                <a:latin typeface="ＭＳ ゴシック" panose="020B0609070205080204" pitchFamily="49" charset="-128"/>
                <a:ea typeface="ＭＳ ゴシック" panose="020B0609070205080204" pitchFamily="49" charset="-128"/>
              </a:rPr>
              <a:t> STEP</a:t>
            </a:r>
            <a:r>
              <a:rPr lang="ja-JP" altLang="en-US" sz="2800" dirty="0" smtClean="0">
                <a:latin typeface="ＭＳ ゴシック" panose="020B0609070205080204" pitchFamily="49" charset="-128"/>
                <a:ea typeface="ＭＳ ゴシック" panose="020B0609070205080204" pitchFamily="49" charset="-128"/>
              </a:rPr>
              <a:t> </a:t>
            </a:r>
            <a:r>
              <a:rPr lang="en-US" altLang="ja-JP" sz="2800" dirty="0" smtClean="0">
                <a:latin typeface="ＭＳ ゴシック" panose="020B0609070205080204" pitchFamily="49" charset="-128"/>
                <a:ea typeface="ＭＳ ゴシック" panose="020B0609070205080204" pitchFamily="49" charset="-128"/>
              </a:rPr>
              <a:t>5-1</a:t>
            </a:r>
            <a:r>
              <a:rPr lang="ja-JP" altLang="en-US" sz="2800" dirty="0" smtClean="0">
                <a:latin typeface="ＭＳ ゴシック" panose="020B0609070205080204" pitchFamily="49" charset="-128"/>
                <a:ea typeface="ＭＳ ゴシック" panose="020B0609070205080204" pitchFamily="49" charset="-128"/>
              </a:rPr>
              <a:t>　</a:t>
            </a:r>
            <a:endParaRPr lang="ja-JP" altLang="en-US" sz="2800" dirty="0">
              <a:latin typeface="ＭＳ ゴシック" panose="020B0609070205080204" pitchFamily="49" charset="-128"/>
              <a:ea typeface="ＭＳ ゴシック" panose="020B0609070205080204" pitchFamily="49" charset="-128"/>
            </a:endParaRPr>
          </a:p>
        </p:txBody>
      </p:sp>
      <p:sp>
        <p:nvSpPr>
          <p:cNvPr id="18" name="スライド番号プレースホルダー 3"/>
          <p:cNvSpPr txBox="1">
            <a:spLocks/>
          </p:cNvSpPr>
          <p:nvPr/>
        </p:nvSpPr>
        <p:spPr>
          <a:xfrm>
            <a:off x="7010400" y="646625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A2B23EF-93CA-4FDB-8A9B-9F6403A6A8EE}" type="slidenum">
              <a:rPr lang="ja-JP" altLang="en-US" sz="2000" smtClean="0">
                <a:solidFill>
                  <a:schemeClr val="tx1"/>
                </a:solidFill>
              </a:rPr>
              <a:pPr/>
              <a:t>15</a:t>
            </a:fld>
            <a:endParaRPr lang="ja-JP" altLang="en-US" sz="2000" dirty="0">
              <a:solidFill>
                <a:schemeClr val="tx1"/>
              </a:solidFill>
            </a:endParaRPr>
          </a:p>
        </p:txBody>
      </p:sp>
      <p:sp>
        <p:nvSpPr>
          <p:cNvPr id="5" name="フリーフォーム 4"/>
          <p:cNvSpPr/>
          <p:nvPr/>
        </p:nvSpPr>
        <p:spPr>
          <a:xfrm>
            <a:off x="1312606" y="1550315"/>
            <a:ext cx="324465" cy="575187"/>
          </a:xfrm>
          <a:custGeom>
            <a:avLst/>
            <a:gdLst>
              <a:gd name="connsiteX0" fmla="*/ 324465 w 324465"/>
              <a:gd name="connsiteY0" fmla="*/ 0 h 575187"/>
              <a:gd name="connsiteX1" fmla="*/ 0 w 324465"/>
              <a:gd name="connsiteY1" fmla="*/ 0 h 575187"/>
              <a:gd name="connsiteX2" fmla="*/ 0 w 324465"/>
              <a:gd name="connsiteY2" fmla="*/ 575187 h 575187"/>
            </a:gdLst>
            <a:ahLst/>
            <a:cxnLst>
              <a:cxn ang="0">
                <a:pos x="connsiteX0" y="connsiteY0"/>
              </a:cxn>
              <a:cxn ang="0">
                <a:pos x="connsiteX1" y="connsiteY1"/>
              </a:cxn>
              <a:cxn ang="0">
                <a:pos x="connsiteX2" y="connsiteY2"/>
              </a:cxn>
            </a:cxnLst>
            <a:rect l="l" t="t" r="r" b="b"/>
            <a:pathLst>
              <a:path w="324465" h="575187">
                <a:moveTo>
                  <a:pt x="324465" y="0"/>
                </a:moveTo>
                <a:lnTo>
                  <a:pt x="0" y="0"/>
                </a:lnTo>
                <a:lnTo>
                  <a:pt x="0" y="575187"/>
                </a:lnTo>
              </a:path>
            </a:pathLst>
          </a:custGeom>
          <a:noFill/>
          <a:ln w="1905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六角形 21"/>
          <p:cNvSpPr/>
          <p:nvPr/>
        </p:nvSpPr>
        <p:spPr>
          <a:xfrm>
            <a:off x="899592" y="1196752"/>
            <a:ext cx="936104" cy="446603"/>
          </a:xfrm>
          <a:prstGeom prst="hexagon">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kumimoji="1" lang="en-US" altLang="ja-JP" sz="1600" dirty="0" smtClean="0">
                <a:solidFill>
                  <a:schemeClr val="tx1"/>
                </a:solidFill>
                <a:latin typeface="+mn-ea"/>
              </a:rPr>
              <a:t>YES</a:t>
            </a:r>
            <a:endParaRPr kumimoji="1" lang="ja-JP" altLang="en-US" sz="1600" dirty="0" smtClean="0">
              <a:solidFill>
                <a:schemeClr val="tx1"/>
              </a:solidFill>
              <a:latin typeface="+mn-ea"/>
            </a:endParaRPr>
          </a:p>
        </p:txBody>
      </p:sp>
      <p:sp>
        <p:nvSpPr>
          <p:cNvPr id="23" name="フリーフォーム 22"/>
          <p:cNvSpPr/>
          <p:nvPr/>
        </p:nvSpPr>
        <p:spPr>
          <a:xfrm flipH="1">
            <a:off x="5004048" y="1556792"/>
            <a:ext cx="262249" cy="575187"/>
          </a:xfrm>
          <a:custGeom>
            <a:avLst/>
            <a:gdLst>
              <a:gd name="connsiteX0" fmla="*/ 324465 w 324465"/>
              <a:gd name="connsiteY0" fmla="*/ 0 h 575187"/>
              <a:gd name="connsiteX1" fmla="*/ 0 w 324465"/>
              <a:gd name="connsiteY1" fmla="*/ 0 h 575187"/>
              <a:gd name="connsiteX2" fmla="*/ 0 w 324465"/>
              <a:gd name="connsiteY2" fmla="*/ 575187 h 575187"/>
            </a:gdLst>
            <a:ahLst/>
            <a:cxnLst>
              <a:cxn ang="0">
                <a:pos x="connsiteX0" y="connsiteY0"/>
              </a:cxn>
              <a:cxn ang="0">
                <a:pos x="connsiteX1" y="connsiteY1"/>
              </a:cxn>
              <a:cxn ang="0">
                <a:pos x="connsiteX2" y="connsiteY2"/>
              </a:cxn>
            </a:cxnLst>
            <a:rect l="l" t="t" r="r" b="b"/>
            <a:pathLst>
              <a:path w="324465" h="575187">
                <a:moveTo>
                  <a:pt x="324465" y="0"/>
                </a:moveTo>
                <a:lnTo>
                  <a:pt x="0" y="0"/>
                </a:lnTo>
                <a:lnTo>
                  <a:pt x="0" y="575187"/>
                </a:lnTo>
              </a:path>
            </a:pathLst>
          </a:custGeom>
          <a:noFill/>
          <a:ln w="1905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六角形 23"/>
          <p:cNvSpPr/>
          <p:nvPr/>
        </p:nvSpPr>
        <p:spPr>
          <a:xfrm>
            <a:off x="4716016" y="1196752"/>
            <a:ext cx="936104" cy="446603"/>
          </a:xfrm>
          <a:prstGeom prst="hexagon">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kumimoji="1" lang="en-US" altLang="ja-JP" sz="1600" dirty="0" smtClean="0">
                <a:solidFill>
                  <a:schemeClr val="tx1"/>
                </a:solidFill>
                <a:latin typeface="+mn-ea"/>
              </a:rPr>
              <a:t>NO</a:t>
            </a:r>
            <a:endParaRPr kumimoji="1" lang="ja-JP" altLang="en-US" sz="1600" dirty="0" smtClean="0">
              <a:solidFill>
                <a:schemeClr val="tx1"/>
              </a:solidFill>
              <a:latin typeface="+mn-ea"/>
            </a:endParaRPr>
          </a:p>
        </p:txBody>
      </p:sp>
      <p:sp>
        <p:nvSpPr>
          <p:cNvPr id="25" name="フリーフォーム 24"/>
          <p:cNvSpPr/>
          <p:nvPr/>
        </p:nvSpPr>
        <p:spPr>
          <a:xfrm>
            <a:off x="3544854" y="2342402"/>
            <a:ext cx="324465" cy="1656000"/>
          </a:xfrm>
          <a:custGeom>
            <a:avLst/>
            <a:gdLst>
              <a:gd name="connsiteX0" fmla="*/ 324465 w 324465"/>
              <a:gd name="connsiteY0" fmla="*/ 0 h 575187"/>
              <a:gd name="connsiteX1" fmla="*/ 0 w 324465"/>
              <a:gd name="connsiteY1" fmla="*/ 0 h 575187"/>
              <a:gd name="connsiteX2" fmla="*/ 0 w 324465"/>
              <a:gd name="connsiteY2" fmla="*/ 575187 h 575187"/>
            </a:gdLst>
            <a:ahLst/>
            <a:cxnLst>
              <a:cxn ang="0">
                <a:pos x="connsiteX0" y="connsiteY0"/>
              </a:cxn>
              <a:cxn ang="0">
                <a:pos x="connsiteX1" y="connsiteY1"/>
              </a:cxn>
              <a:cxn ang="0">
                <a:pos x="connsiteX2" y="connsiteY2"/>
              </a:cxn>
            </a:cxnLst>
            <a:rect l="l" t="t" r="r" b="b"/>
            <a:pathLst>
              <a:path w="324465" h="575187">
                <a:moveTo>
                  <a:pt x="324465" y="0"/>
                </a:moveTo>
                <a:lnTo>
                  <a:pt x="0" y="0"/>
                </a:lnTo>
                <a:lnTo>
                  <a:pt x="0" y="575187"/>
                </a:lnTo>
              </a:path>
            </a:pathLst>
          </a:custGeom>
          <a:noFill/>
          <a:ln w="1905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六角形 26"/>
          <p:cNvSpPr/>
          <p:nvPr/>
        </p:nvSpPr>
        <p:spPr>
          <a:xfrm>
            <a:off x="3203848" y="1988840"/>
            <a:ext cx="936104" cy="446603"/>
          </a:xfrm>
          <a:prstGeom prst="hexagon">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kumimoji="1" lang="en-US" altLang="ja-JP" sz="1600" dirty="0" smtClean="0">
                <a:solidFill>
                  <a:schemeClr val="tx1"/>
                </a:solidFill>
                <a:latin typeface="+mn-ea"/>
              </a:rPr>
              <a:t>YES</a:t>
            </a:r>
            <a:endParaRPr kumimoji="1" lang="ja-JP" altLang="en-US" sz="1600" dirty="0" smtClean="0">
              <a:solidFill>
                <a:schemeClr val="tx1"/>
              </a:solidFill>
              <a:latin typeface="+mn-ea"/>
            </a:endParaRPr>
          </a:p>
        </p:txBody>
      </p:sp>
      <p:sp>
        <p:nvSpPr>
          <p:cNvPr id="30" name="六角形 29"/>
          <p:cNvSpPr/>
          <p:nvPr/>
        </p:nvSpPr>
        <p:spPr>
          <a:xfrm>
            <a:off x="3707904" y="2951992"/>
            <a:ext cx="936104" cy="446603"/>
          </a:xfrm>
          <a:prstGeom prst="hexagon">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kumimoji="1" lang="en-US" altLang="ja-JP" sz="1600" dirty="0" smtClean="0">
                <a:solidFill>
                  <a:schemeClr val="tx1"/>
                </a:solidFill>
                <a:latin typeface="+mn-ea"/>
              </a:rPr>
              <a:t>YES</a:t>
            </a:r>
            <a:endParaRPr kumimoji="1" lang="ja-JP" altLang="en-US" sz="1600" dirty="0" smtClean="0">
              <a:solidFill>
                <a:schemeClr val="tx1"/>
              </a:solidFill>
              <a:latin typeface="+mn-ea"/>
            </a:endParaRPr>
          </a:p>
        </p:txBody>
      </p:sp>
      <p:sp>
        <p:nvSpPr>
          <p:cNvPr id="31" name="フリーフォーム 30"/>
          <p:cNvSpPr/>
          <p:nvPr/>
        </p:nvSpPr>
        <p:spPr>
          <a:xfrm flipH="1">
            <a:off x="6660232" y="2348880"/>
            <a:ext cx="262249" cy="575187"/>
          </a:xfrm>
          <a:custGeom>
            <a:avLst/>
            <a:gdLst>
              <a:gd name="connsiteX0" fmla="*/ 324465 w 324465"/>
              <a:gd name="connsiteY0" fmla="*/ 0 h 575187"/>
              <a:gd name="connsiteX1" fmla="*/ 0 w 324465"/>
              <a:gd name="connsiteY1" fmla="*/ 0 h 575187"/>
              <a:gd name="connsiteX2" fmla="*/ 0 w 324465"/>
              <a:gd name="connsiteY2" fmla="*/ 575187 h 575187"/>
            </a:gdLst>
            <a:ahLst/>
            <a:cxnLst>
              <a:cxn ang="0">
                <a:pos x="connsiteX0" y="connsiteY0"/>
              </a:cxn>
              <a:cxn ang="0">
                <a:pos x="connsiteX1" y="connsiteY1"/>
              </a:cxn>
              <a:cxn ang="0">
                <a:pos x="connsiteX2" y="connsiteY2"/>
              </a:cxn>
            </a:cxnLst>
            <a:rect l="l" t="t" r="r" b="b"/>
            <a:pathLst>
              <a:path w="324465" h="575187">
                <a:moveTo>
                  <a:pt x="324465" y="0"/>
                </a:moveTo>
                <a:lnTo>
                  <a:pt x="0" y="0"/>
                </a:lnTo>
                <a:lnTo>
                  <a:pt x="0" y="575187"/>
                </a:lnTo>
              </a:path>
            </a:pathLst>
          </a:custGeom>
          <a:noFill/>
          <a:ln w="1905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六角形 31"/>
          <p:cNvSpPr/>
          <p:nvPr/>
        </p:nvSpPr>
        <p:spPr>
          <a:xfrm>
            <a:off x="6372200" y="1988840"/>
            <a:ext cx="936104" cy="446603"/>
          </a:xfrm>
          <a:prstGeom prst="hexagon">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kumimoji="1" lang="en-US" altLang="ja-JP" sz="1600" dirty="0" smtClean="0">
                <a:solidFill>
                  <a:schemeClr val="tx1"/>
                </a:solidFill>
                <a:latin typeface="+mn-ea"/>
              </a:rPr>
              <a:t>NO</a:t>
            </a:r>
            <a:endParaRPr kumimoji="1" lang="ja-JP" altLang="en-US" sz="1600" dirty="0" smtClean="0">
              <a:solidFill>
                <a:schemeClr val="tx1"/>
              </a:solidFill>
              <a:latin typeface="+mn-ea"/>
            </a:endParaRPr>
          </a:p>
        </p:txBody>
      </p:sp>
      <p:sp>
        <p:nvSpPr>
          <p:cNvPr id="33" name="フリーフォーム 32"/>
          <p:cNvSpPr/>
          <p:nvPr/>
        </p:nvSpPr>
        <p:spPr>
          <a:xfrm flipH="1">
            <a:off x="8100392" y="3322791"/>
            <a:ext cx="262249" cy="684000"/>
          </a:xfrm>
          <a:custGeom>
            <a:avLst/>
            <a:gdLst>
              <a:gd name="connsiteX0" fmla="*/ 324465 w 324465"/>
              <a:gd name="connsiteY0" fmla="*/ 0 h 575187"/>
              <a:gd name="connsiteX1" fmla="*/ 0 w 324465"/>
              <a:gd name="connsiteY1" fmla="*/ 0 h 575187"/>
              <a:gd name="connsiteX2" fmla="*/ 0 w 324465"/>
              <a:gd name="connsiteY2" fmla="*/ 575187 h 575187"/>
            </a:gdLst>
            <a:ahLst/>
            <a:cxnLst>
              <a:cxn ang="0">
                <a:pos x="connsiteX0" y="connsiteY0"/>
              </a:cxn>
              <a:cxn ang="0">
                <a:pos x="connsiteX1" y="connsiteY1"/>
              </a:cxn>
              <a:cxn ang="0">
                <a:pos x="connsiteX2" y="connsiteY2"/>
              </a:cxn>
            </a:cxnLst>
            <a:rect l="l" t="t" r="r" b="b"/>
            <a:pathLst>
              <a:path w="324465" h="575187">
                <a:moveTo>
                  <a:pt x="324465" y="0"/>
                </a:moveTo>
                <a:lnTo>
                  <a:pt x="0" y="0"/>
                </a:lnTo>
                <a:lnTo>
                  <a:pt x="0" y="575187"/>
                </a:lnTo>
              </a:path>
            </a:pathLst>
          </a:custGeom>
          <a:noFill/>
          <a:ln w="1905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六角形 33"/>
          <p:cNvSpPr/>
          <p:nvPr/>
        </p:nvSpPr>
        <p:spPr>
          <a:xfrm>
            <a:off x="7812360" y="2924944"/>
            <a:ext cx="936104" cy="446603"/>
          </a:xfrm>
          <a:prstGeom prst="hexagon">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kumimoji="1" lang="en-US" altLang="ja-JP" sz="1600" dirty="0" smtClean="0">
                <a:solidFill>
                  <a:schemeClr val="tx1"/>
                </a:solidFill>
                <a:latin typeface="+mn-ea"/>
              </a:rPr>
              <a:t>NO</a:t>
            </a:r>
            <a:endParaRPr kumimoji="1" lang="ja-JP" altLang="en-US" sz="1600" dirty="0" smtClean="0">
              <a:solidFill>
                <a:schemeClr val="tx1"/>
              </a:solidFill>
              <a:latin typeface="+mn-ea"/>
            </a:endParaRPr>
          </a:p>
        </p:txBody>
      </p:sp>
      <p:sp>
        <p:nvSpPr>
          <p:cNvPr id="38" name="六角形 37"/>
          <p:cNvSpPr/>
          <p:nvPr/>
        </p:nvSpPr>
        <p:spPr>
          <a:xfrm>
            <a:off x="2699792" y="1988840"/>
            <a:ext cx="936104" cy="446603"/>
          </a:xfrm>
          <a:prstGeom prst="hexagon">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kumimoji="1" lang="en-US" altLang="ja-JP" sz="1600" dirty="0" smtClean="0">
                <a:solidFill>
                  <a:schemeClr val="tx1"/>
                </a:solidFill>
                <a:latin typeface="+mn-ea"/>
              </a:rPr>
              <a:t>NO</a:t>
            </a:r>
            <a:endParaRPr kumimoji="1" lang="ja-JP" altLang="en-US" sz="1600" dirty="0" smtClean="0">
              <a:solidFill>
                <a:schemeClr val="tx1"/>
              </a:solidFill>
              <a:latin typeface="+mn-ea"/>
            </a:endParaRPr>
          </a:p>
        </p:txBody>
      </p:sp>
      <p:sp>
        <p:nvSpPr>
          <p:cNvPr id="39" name="タイトル 1"/>
          <p:cNvSpPr txBox="1">
            <a:spLocks/>
          </p:cNvSpPr>
          <p:nvPr/>
        </p:nvSpPr>
        <p:spPr>
          <a:xfrm>
            <a:off x="1043608" y="5301208"/>
            <a:ext cx="7704856" cy="1440160"/>
          </a:xfrm>
          <a:prstGeom prst="rect">
            <a:avLst/>
          </a:prstGeom>
          <a:solidFill>
            <a:schemeClr val="bg1"/>
          </a:solidFill>
          <a:ln w="38100" cmpd="dbl">
            <a:solidFill>
              <a:schemeClr val="tx1"/>
            </a:solid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dirty="0" smtClean="0">
                <a:latin typeface="+mn-ea"/>
                <a:ea typeface="+mn-ea"/>
              </a:rPr>
              <a:t> 市町へ提出</a:t>
            </a:r>
            <a:endParaRPr lang="en-US" altLang="ja-JP" sz="1600" dirty="0" smtClean="0">
              <a:latin typeface="+mn-ea"/>
              <a:ea typeface="+mn-ea"/>
            </a:endParaRPr>
          </a:p>
        </p:txBody>
      </p:sp>
      <p:sp>
        <p:nvSpPr>
          <p:cNvPr id="41" name="六角形 40"/>
          <p:cNvSpPr/>
          <p:nvPr/>
        </p:nvSpPr>
        <p:spPr>
          <a:xfrm>
            <a:off x="-108520" y="1988840"/>
            <a:ext cx="936104" cy="446603"/>
          </a:xfrm>
          <a:prstGeom prst="hexagon">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kumimoji="1" lang="en-US" altLang="ja-JP" sz="1600" dirty="0" smtClean="0">
                <a:solidFill>
                  <a:schemeClr val="tx1"/>
                </a:solidFill>
                <a:latin typeface="+mn-ea"/>
              </a:rPr>
              <a:t>YES</a:t>
            </a:r>
            <a:endParaRPr kumimoji="1" lang="ja-JP" altLang="en-US" sz="1600" dirty="0" smtClean="0">
              <a:solidFill>
                <a:schemeClr val="tx1"/>
              </a:solidFill>
              <a:latin typeface="+mn-ea"/>
            </a:endParaRPr>
          </a:p>
        </p:txBody>
      </p:sp>
      <p:sp>
        <p:nvSpPr>
          <p:cNvPr id="42" name="タイトル 1"/>
          <p:cNvSpPr txBox="1">
            <a:spLocks/>
          </p:cNvSpPr>
          <p:nvPr/>
        </p:nvSpPr>
        <p:spPr>
          <a:xfrm>
            <a:off x="77170" y="2924944"/>
            <a:ext cx="894430" cy="360040"/>
          </a:xfrm>
          <a:prstGeom prst="rect">
            <a:avLst/>
          </a:prstGeom>
          <a:ln w="38100" cmpd="dbl">
            <a:solidFill>
              <a:schemeClr val="tx1"/>
            </a:solid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dirty="0" smtClean="0">
                <a:latin typeface="+mn-ea"/>
                <a:ea typeface="+mn-ea"/>
              </a:rPr>
              <a:t>終了</a:t>
            </a:r>
            <a:endParaRPr lang="en-US" altLang="ja-JP" sz="1600" dirty="0" smtClean="0">
              <a:latin typeface="+mn-ea"/>
              <a:ea typeface="+mn-ea"/>
            </a:endParaRPr>
          </a:p>
        </p:txBody>
      </p:sp>
      <p:sp>
        <p:nvSpPr>
          <p:cNvPr id="9" name="フリーフォーム 8"/>
          <p:cNvSpPr/>
          <p:nvPr/>
        </p:nvSpPr>
        <p:spPr>
          <a:xfrm>
            <a:off x="3377381" y="4868702"/>
            <a:ext cx="0" cy="398206"/>
          </a:xfrm>
          <a:custGeom>
            <a:avLst/>
            <a:gdLst>
              <a:gd name="connsiteX0" fmla="*/ 0 w 0"/>
              <a:gd name="connsiteY0" fmla="*/ 0 h 398206"/>
              <a:gd name="connsiteX1" fmla="*/ 0 w 0"/>
              <a:gd name="connsiteY1" fmla="*/ 398206 h 398206"/>
            </a:gdLst>
            <a:ahLst/>
            <a:cxnLst>
              <a:cxn ang="0">
                <a:pos x="connsiteX0" y="connsiteY0"/>
              </a:cxn>
              <a:cxn ang="0">
                <a:pos x="connsiteX1" y="connsiteY1"/>
              </a:cxn>
            </a:cxnLst>
            <a:rect l="l" t="t" r="r" b="b"/>
            <a:pathLst>
              <a:path h="398206">
                <a:moveTo>
                  <a:pt x="0" y="0"/>
                </a:moveTo>
                <a:lnTo>
                  <a:pt x="0" y="398206"/>
                </a:lnTo>
              </a:path>
            </a:pathLst>
          </a:custGeom>
          <a:noFill/>
          <a:ln w="1905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10"/>
          <p:cNvSpPr/>
          <p:nvPr/>
        </p:nvSpPr>
        <p:spPr>
          <a:xfrm>
            <a:off x="7447935" y="4721218"/>
            <a:ext cx="0" cy="560439"/>
          </a:xfrm>
          <a:custGeom>
            <a:avLst/>
            <a:gdLst>
              <a:gd name="connsiteX0" fmla="*/ 0 w 0"/>
              <a:gd name="connsiteY0" fmla="*/ 0 h 560439"/>
              <a:gd name="connsiteX1" fmla="*/ 0 w 0"/>
              <a:gd name="connsiteY1" fmla="*/ 560439 h 560439"/>
            </a:gdLst>
            <a:ahLst/>
            <a:cxnLst>
              <a:cxn ang="0">
                <a:pos x="connsiteX0" y="connsiteY0"/>
              </a:cxn>
              <a:cxn ang="0">
                <a:pos x="connsiteX1" y="connsiteY1"/>
              </a:cxn>
            </a:cxnLst>
            <a:rect l="l" t="t" r="r" b="b"/>
            <a:pathLst>
              <a:path h="560439">
                <a:moveTo>
                  <a:pt x="0" y="0"/>
                </a:moveTo>
                <a:lnTo>
                  <a:pt x="0" y="560439"/>
                </a:lnTo>
              </a:path>
            </a:pathLst>
          </a:custGeom>
          <a:noFill/>
          <a:ln w="1905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六角形 3"/>
          <p:cNvSpPr/>
          <p:nvPr/>
        </p:nvSpPr>
        <p:spPr>
          <a:xfrm>
            <a:off x="1619672" y="1340768"/>
            <a:ext cx="3384376" cy="432000"/>
          </a:xfrm>
          <a:prstGeom prst="hexagon">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kumimoji="1" lang="ja-JP" altLang="en-US" sz="1600" dirty="0" smtClean="0">
                <a:solidFill>
                  <a:schemeClr val="tx1"/>
                </a:solidFill>
              </a:rPr>
              <a:t>避難確保計画を作成している</a:t>
            </a:r>
          </a:p>
        </p:txBody>
      </p:sp>
      <p:sp>
        <p:nvSpPr>
          <p:cNvPr id="13" name="六角形 12"/>
          <p:cNvSpPr/>
          <p:nvPr/>
        </p:nvSpPr>
        <p:spPr>
          <a:xfrm>
            <a:off x="611560" y="2132856"/>
            <a:ext cx="2376264" cy="432000"/>
          </a:xfrm>
          <a:prstGeom prst="hexagon">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kumimoji="1" lang="ja-JP" altLang="en-US" sz="1600" dirty="0" smtClean="0">
                <a:solidFill>
                  <a:schemeClr val="tx1"/>
                </a:solidFill>
              </a:rPr>
              <a:t>市町に提出している</a:t>
            </a:r>
          </a:p>
        </p:txBody>
      </p:sp>
      <p:sp>
        <p:nvSpPr>
          <p:cNvPr id="14" name="六角形 13"/>
          <p:cNvSpPr/>
          <p:nvPr/>
        </p:nvSpPr>
        <p:spPr>
          <a:xfrm>
            <a:off x="3851920" y="2132856"/>
            <a:ext cx="2835218" cy="432000"/>
          </a:xfrm>
          <a:prstGeom prst="hexagon">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600" dirty="0" smtClean="0">
                <a:solidFill>
                  <a:schemeClr val="tx1"/>
                </a:solidFill>
              </a:rPr>
              <a:t>消防計画を作成している</a:t>
            </a:r>
            <a:endParaRPr kumimoji="1" lang="ja-JP" altLang="en-US" sz="1600" dirty="0" smtClean="0">
              <a:solidFill>
                <a:schemeClr val="tx1"/>
              </a:solidFill>
            </a:endParaRPr>
          </a:p>
        </p:txBody>
      </p:sp>
      <p:sp>
        <p:nvSpPr>
          <p:cNvPr id="16" name="六角形 15"/>
          <p:cNvSpPr/>
          <p:nvPr/>
        </p:nvSpPr>
        <p:spPr>
          <a:xfrm>
            <a:off x="4355976" y="2924944"/>
            <a:ext cx="3744416" cy="792088"/>
          </a:xfrm>
          <a:prstGeom prst="hexagon">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dirty="0" smtClean="0">
                <a:solidFill>
                  <a:schemeClr val="tx1"/>
                </a:solidFill>
              </a:rPr>
              <a:t>地震</a:t>
            </a:r>
            <a:r>
              <a:rPr lang="ja-JP" altLang="en-US" sz="1600" dirty="0">
                <a:solidFill>
                  <a:schemeClr val="tx1"/>
                </a:solidFill>
              </a:rPr>
              <a:t>、水害等の災害に対処するための具体的な計画を</a:t>
            </a:r>
            <a:r>
              <a:rPr lang="ja-JP" altLang="en-US" sz="1600" dirty="0" smtClean="0">
                <a:solidFill>
                  <a:schemeClr val="tx1"/>
                </a:solidFill>
              </a:rPr>
              <a:t>定めた</a:t>
            </a:r>
            <a:endParaRPr lang="en-US" altLang="ja-JP" sz="1600" dirty="0" smtClean="0">
              <a:solidFill>
                <a:schemeClr val="tx1"/>
              </a:solidFill>
            </a:endParaRPr>
          </a:p>
          <a:p>
            <a:pPr algn="ctr"/>
            <a:r>
              <a:rPr lang="ja-JP" altLang="en-US" sz="1600" dirty="0" smtClean="0">
                <a:solidFill>
                  <a:schemeClr val="tx1"/>
                </a:solidFill>
              </a:rPr>
              <a:t>既存</a:t>
            </a:r>
            <a:r>
              <a:rPr lang="ja-JP" altLang="en-US" sz="1600" dirty="0">
                <a:solidFill>
                  <a:schemeClr val="tx1"/>
                </a:solidFill>
              </a:rPr>
              <a:t>の</a:t>
            </a:r>
            <a:r>
              <a:rPr lang="ja-JP" altLang="en-US" sz="1600" dirty="0" smtClean="0">
                <a:solidFill>
                  <a:schemeClr val="tx1"/>
                </a:solidFill>
              </a:rPr>
              <a:t>計画を作成している</a:t>
            </a:r>
            <a:endParaRPr kumimoji="1" lang="ja-JP" altLang="en-US" sz="1600" dirty="0" smtClean="0">
              <a:solidFill>
                <a:schemeClr val="tx1"/>
              </a:solidFill>
            </a:endParaRPr>
          </a:p>
        </p:txBody>
      </p:sp>
      <p:sp>
        <p:nvSpPr>
          <p:cNvPr id="19" name="タイトル 1"/>
          <p:cNvSpPr txBox="1">
            <a:spLocks/>
          </p:cNvSpPr>
          <p:nvPr/>
        </p:nvSpPr>
        <p:spPr>
          <a:xfrm>
            <a:off x="2411760" y="4005064"/>
            <a:ext cx="4176464" cy="864096"/>
          </a:xfrm>
          <a:prstGeom prst="rect">
            <a:avLst/>
          </a:prstGeom>
          <a:ln>
            <a:solidFill>
              <a:schemeClr val="tx1"/>
            </a:solid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dirty="0" smtClean="0">
                <a:latin typeface="+mn-ea"/>
                <a:ea typeface="+mn-ea"/>
              </a:rPr>
              <a:t> 洪水</a:t>
            </a:r>
            <a:r>
              <a:rPr lang="ja-JP" altLang="en-US" sz="1600" dirty="0">
                <a:latin typeface="+mn-ea"/>
                <a:ea typeface="+mn-ea"/>
              </a:rPr>
              <a:t>又は土砂災害に関する必要</a:t>
            </a:r>
            <a:r>
              <a:rPr lang="ja-JP" altLang="en-US" sz="1600" dirty="0" smtClean="0">
                <a:latin typeface="+mn-ea"/>
                <a:ea typeface="+mn-ea"/>
              </a:rPr>
              <a:t>事項のみ</a:t>
            </a:r>
            <a:endParaRPr lang="en-US" altLang="ja-JP" sz="1600" dirty="0" smtClean="0">
              <a:latin typeface="+mn-ea"/>
              <a:ea typeface="+mn-ea"/>
            </a:endParaRPr>
          </a:p>
          <a:p>
            <a:pPr algn="l"/>
            <a:r>
              <a:rPr lang="ja-JP" altLang="en-US" sz="1600" dirty="0" smtClean="0">
                <a:latin typeface="+mn-ea"/>
                <a:ea typeface="+mn-ea"/>
              </a:rPr>
              <a:t> 避難</a:t>
            </a:r>
            <a:r>
              <a:rPr lang="ja-JP" altLang="en-US" sz="1600" dirty="0">
                <a:latin typeface="+mn-ea"/>
                <a:ea typeface="+mn-ea"/>
              </a:rPr>
              <a:t>確保計画作成の手引きに基づき作成し</a:t>
            </a:r>
            <a:r>
              <a:rPr lang="ja-JP" altLang="en-US" sz="1600" dirty="0" smtClean="0">
                <a:latin typeface="+mn-ea"/>
                <a:ea typeface="+mn-ea"/>
              </a:rPr>
              <a:t>、</a:t>
            </a:r>
            <a:endParaRPr lang="en-US" altLang="ja-JP" sz="1600" dirty="0" smtClean="0">
              <a:latin typeface="+mn-ea"/>
              <a:ea typeface="+mn-ea"/>
            </a:endParaRPr>
          </a:p>
          <a:p>
            <a:pPr algn="l"/>
            <a:r>
              <a:rPr lang="ja-JP" altLang="en-US" sz="1600" dirty="0" smtClean="0">
                <a:latin typeface="+mn-ea"/>
                <a:ea typeface="+mn-ea"/>
              </a:rPr>
              <a:t> 既存</a:t>
            </a:r>
            <a:r>
              <a:rPr lang="ja-JP" altLang="en-US" sz="1600" dirty="0">
                <a:latin typeface="+mn-ea"/>
                <a:ea typeface="+mn-ea"/>
              </a:rPr>
              <a:t>計画に</a:t>
            </a:r>
            <a:r>
              <a:rPr lang="ja-JP" altLang="en-US" sz="1600" dirty="0" smtClean="0">
                <a:latin typeface="+mn-ea"/>
                <a:ea typeface="+mn-ea"/>
              </a:rPr>
              <a:t>追加（</a:t>
            </a:r>
            <a:r>
              <a:rPr lang="en-US" altLang="ja-JP" sz="1600" dirty="0" smtClean="0">
                <a:latin typeface="+mn-ea"/>
                <a:ea typeface="+mn-ea"/>
              </a:rPr>
              <a:t>S</a:t>
            </a:r>
            <a:r>
              <a:rPr lang="en-US" altLang="ja-JP" sz="1600" dirty="0" smtClean="0">
                <a:latin typeface="+mn-ea"/>
              </a:rPr>
              <a:t>TEP4-1</a:t>
            </a:r>
            <a:r>
              <a:rPr lang="ja-JP" altLang="en-US" sz="1600" dirty="0">
                <a:latin typeface="+mn-ea"/>
              </a:rPr>
              <a:t>～</a:t>
            </a:r>
            <a:r>
              <a:rPr lang="en-US" altLang="ja-JP" sz="1600" dirty="0" smtClean="0">
                <a:latin typeface="+mn-ea"/>
              </a:rPr>
              <a:t>4-4</a:t>
            </a:r>
            <a:r>
              <a:rPr lang="ja-JP" altLang="en-US" sz="1600" dirty="0" smtClean="0">
                <a:latin typeface="+mn-ea"/>
              </a:rPr>
              <a:t>）</a:t>
            </a:r>
            <a:endParaRPr lang="ja-JP" altLang="en-US" sz="1600" dirty="0">
              <a:latin typeface="+mn-ea"/>
              <a:ea typeface="+mn-ea"/>
            </a:endParaRPr>
          </a:p>
        </p:txBody>
      </p:sp>
      <p:sp>
        <p:nvSpPr>
          <p:cNvPr id="21" name="タイトル 1"/>
          <p:cNvSpPr txBox="1">
            <a:spLocks/>
          </p:cNvSpPr>
          <p:nvPr/>
        </p:nvSpPr>
        <p:spPr>
          <a:xfrm>
            <a:off x="6804248" y="4005064"/>
            <a:ext cx="2160240" cy="720080"/>
          </a:xfrm>
          <a:prstGeom prst="rect">
            <a:avLst/>
          </a:prstGeom>
          <a:ln w="9525">
            <a:solidFill>
              <a:schemeClr val="tx1"/>
            </a:solidFill>
          </a:ln>
        </p:spPr>
        <p:txBody>
          <a:bodyPr vert="horz" lIns="91440" tIns="45720" rIns="91440" bIns="45720" rtlCol="0"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dirty="0" smtClean="0">
                <a:latin typeface="+mn-ea"/>
                <a:ea typeface="+mn-ea"/>
              </a:rPr>
              <a:t>避難</a:t>
            </a:r>
            <a:r>
              <a:rPr lang="ja-JP" altLang="en-US" sz="1600" dirty="0">
                <a:latin typeface="+mn-ea"/>
                <a:ea typeface="+mn-ea"/>
              </a:rPr>
              <a:t>確保計画作成</a:t>
            </a:r>
            <a:r>
              <a:rPr lang="ja-JP" altLang="en-US" sz="1600" dirty="0" smtClean="0">
                <a:latin typeface="+mn-ea"/>
                <a:ea typeface="+mn-ea"/>
              </a:rPr>
              <a:t>の</a:t>
            </a:r>
            <a:endParaRPr lang="en-US" altLang="ja-JP" sz="1600" dirty="0" smtClean="0">
              <a:latin typeface="+mn-ea"/>
              <a:ea typeface="+mn-ea"/>
            </a:endParaRPr>
          </a:p>
          <a:p>
            <a:r>
              <a:rPr lang="ja-JP" altLang="en-US" sz="1600" dirty="0" smtClean="0">
                <a:latin typeface="+mn-ea"/>
                <a:ea typeface="+mn-ea"/>
              </a:rPr>
              <a:t>手引き</a:t>
            </a:r>
            <a:r>
              <a:rPr lang="ja-JP" altLang="en-US" sz="1600" dirty="0">
                <a:latin typeface="+mn-ea"/>
                <a:ea typeface="+mn-ea"/>
              </a:rPr>
              <a:t>に基づき</a:t>
            </a:r>
            <a:r>
              <a:rPr lang="ja-JP" altLang="en-US" sz="1600" dirty="0" smtClean="0">
                <a:latin typeface="+mn-ea"/>
                <a:ea typeface="+mn-ea"/>
              </a:rPr>
              <a:t>作成</a:t>
            </a:r>
            <a:endParaRPr lang="ja-JP" altLang="en-US" sz="1600" dirty="0">
              <a:latin typeface="+mn-ea"/>
              <a:ea typeface="+mn-ea"/>
            </a:endParaRPr>
          </a:p>
        </p:txBody>
      </p:sp>
      <p:sp>
        <p:nvSpPr>
          <p:cNvPr id="45" name="タイトル 1"/>
          <p:cNvSpPr txBox="1">
            <a:spLocks/>
          </p:cNvSpPr>
          <p:nvPr/>
        </p:nvSpPr>
        <p:spPr>
          <a:xfrm>
            <a:off x="1403648" y="5661248"/>
            <a:ext cx="2736304" cy="1008112"/>
          </a:xfrm>
          <a:prstGeom prst="rect">
            <a:avLst/>
          </a:prstGeom>
          <a:ln>
            <a:solidFill>
              <a:schemeClr val="tx1"/>
            </a:solidFill>
          </a:ln>
        </p:spPr>
        <p:txBody>
          <a:bodyPr vert="horz" lIns="91440" tIns="45720" rIns="91440" bIns="45720" rtlCol="0"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dirty="0" smtClean="0">
                <a:latin typeface="+mn-ea"/>
                <a:ea typeface="+mn-ea"/>
              </a:rPr>
              <a:t>消防計画に追記の場合</a:t>
            </a:r>
            <a:endParaRPr lang="en-US" altLang="ja-JP" sz="1600" dirty="0" smtClean="0">
              <a:latin typeface="+mn-ea"/>
              <a:ea typeface="+mn-ea"/>
            </a:endParaRPr>
          </a:p>
          <a:p>
            <a:r>
              <a:rPr lang="ja-JP" altLang="en-US" sz="1600" dirty="0" smtClean="0">
                <a:latin typeface="+mn-ea"/>
                <a:ea typeface="+mn-ea"/>
              </a:rPr>
              <a:t>⇒管轄の消防署への提出が</a:t>
            </a:r>
            <a:endParaRPr lang="en-US" altLang="ja-JP" sz="1600" dirty="0" smtClean="0">
              <a:latin typeface="+mn-ea"/>
              <a:ea typeface="+mn-ea"/>
            </a:endParaRPr>
          </a:p>
          <a:p>
            <a:r>
              <a:rPr lang="ja-JP" altLang="en-US" sz="1600" dirty="0" smtClean="0">
                <a:latin typeface="+mn-ea"/>
                <a:ea typeface="+mn-ea"/>
              </a:rPr>
              <a:t>必要なため、提出前に</a:t>
            </a:r>
            <a:endParaRPr lang="en-US" altLang="ja-JP" sz="1600" dirty="0" smtClean="0">
              <a:latin typeface="+mn-ea"/>
              <a:ea typeface="+mn-ea"/>
            </a:endParaRPr>
          </a:p>
          <a:p>
            <a:r>
              <a:rPr lang="ja-JP" altLang="en-US" sz="1600" dirty="0" smtClean="0">
                <a:latin typeface="+mn-ea"/>
                <a:ea typeface="+mn-ea"/>
              </a:rPr>
              <a:t>市町に確認必要</a:t>
            </a:r>
            <a:endParaRPr lang="en-US" altLang="ja-JP" sz="1500" dirty="0" smtClean="0">
              <a:latin typeface="+mn-ea"/>
              <a:ea typeface="+mn-ea"/>
            </a:endParaRPr>
          </a:p>
        </p:txBody>
      </p:sp>
      <p:sp>
        <p:nvSpPr>
          <p:cNvPr id="37" name="タイトル 1"/>
          <p:cNvSpPr txBox="1">
            <a:spLocks/>
          </p:cNvSpPr>
          <p:nvPr/>
        </p:nvSpPr>
        <p:spPr>
          <a:xfrm>
            <a:off x="4427984" y="5661248"/>
            <a:ext cx="3960440" cy="1008112"/>
          </a:xfrm>
          <a:prstGeom prst="rect">
            <a:avLst/>
          </a:prstGeom>
          <a:ln>
            <a:solidFill>
              <a:schemeClr val="tx1"/>
            </a:solidFill>
          </a:ln>
        </p:spPr>
        <p:txBody>
          <a:bodyPr vert="horz" lIns="91440" tIns="45720" rIns="91440" bIns="45720" rtlCol="0"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dirty="0" smtClean="0">
                <a:latin typeface="+mn-ea"/>
                <a:ea typeface="+mn-ea"/>
              </a:rPr>
              <a:t>消防計画以外の既存計画に追記の場合</a:t>
            </a:r>
            <a:endParaRPr lang="en-US" altLang="ja-JP" sz="1600" dirty="0" smtClean="0">
              <a:latin typeface="+mn-ea"/>
              <a:ea typeface="+mn-ea"/>
            </a:endParaRPr>
          </a:p>
          <a:p>
            <a:r>
              <a:rPr lang="ja-JP" altLang="en-US" sz="1600" dirty="0">
                <a:latin typeface="+mn-ea"/>
                <a:ea typeface="+mn-ea"/>
              </a:rPr>
              <a:t>新</a:t>
            </a:r>
            <a:r>
              <a:rPr lang="ja-JP" altLang="en-US" sz="1600" dirty="0" smtClean="0">
                <a:latin typeface="+mn-ea"/>
                <a:ea typeface="+mn-ea"/>
              </a:rPr>
              <a:t>たに避難確保</a:t>
            </a:r>
            <a:r>
              <a:rPr lang="ja-JP" altLang="en-US" sz="1600" dirty="0">
                <a:latin typeface="+mn-ea"/>
                <a:ea typeface="+mn-ea"/>
              </a:rPr>
              <a:t>計画</a:t>
            </a:r>
            <a:r>
              <a:rPr lang="ja-JP" altLang="en-US" sz="1600" dirty="0" smtClean="0">
                <a:latin typeface="+mn-ea"/>
                <a:ea typeface="+mn-ea"/>
              </a:rPr>
              <a:t>を作成した場合</a:t>
            </a:r>
            <a:endParaRPr lang="en-US" altLang="ja-JP" sz="1600" dirty="0" smtClean="0">
              <a:latin typeface="+mn-ea"/>
              <a:ea typeface="+mn-ea"/>
            </a:endParaRPr>
          </a:p>
          <a:p>
            <a:r>
              <a:rPr lang="ja-JP" altLang="en-US" sz="1600" dirty="0" smtClean="0">
                <a:latin typeface="+mn-ea"/>
                <a:ea typeface="+mn-ea"/>
              </a:rPr>
              <a:t>⇒市町の担当課へ提出（</a:t>
            </a:r>
            <a:r>
              <a:rPr lang="en-US" altLang="ja-JP" sz="1600" dirty="0" smtClean="0">
                <a:latin typeface="+mn-ea"/>
                <a:ea typeface="+mn-ea"/>
              </a:rPr>
              <a:t>P19</a:t>
            </a:r>
            <a:r>
              <a:rPr lang="ja-JP" altLang="en-US" sz="1600" dirty="0" smtClean="0">
                <a:latin typeface="+mn-ea"/>
                <a:ea typeface="+mn-ea"/>
              </a:rPr>
              <a:t>参照）</a:t>
            </a:r>
            <a:endParaRPr lang="en-US" altLang="ja-JP" sz="1500" dirty="0" smtClean="0">
              <a:latin typeface="+mn-ea"/>
              <a:ea typeface="+mn-ea"/>
            </a:endParaRPr>
          </a:p>
        </p:txBody>
      </p:sp>
    </p:spTree>
    <p:extLst>
      <p:ext uri="{BB962C8B-B14F-4D97-AF65-F5344CB8AC3E}">
        <p14:creationId xmlns:p14="http://schemas.microsoft.com/office/powerpoint/2010/main" val="851254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6165304"/>
            <a:ext cx="9144000" cy="692696"/>
          </a:xfrm>
          <a:prstGeom prst="rect">
            <a:avLst/>
          </a:prstGeom>
          <a:gradFill flip="none" rotWithShape="1">
            <a:gsLst>
              <a:gs pos="0">
                <a:srgbClr val="FFC000"/>
              </a:gs>
              <a:gs pos="8500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3"/>
          <p:cNvSpPr txBox="1">
            <a:spLocks/>
          </p:cNvSpPr>
          <p:nvPr/>
        </p:nvSpPr>
        <p:spPr>
          <a:xfrm>
            <a:off x="7010400" y="646625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A2B23EF-93CA-4FDB-8A9B-9F6403A6A8EE}" type="slidenum">
              <a:rPr lang="ja-JP" altLang="en-US" sz="2000" smtClean="0">
                <a:solidFill>
                  <a:schemeClr val="tx1"/>
                </a:solidFill>
              </a:rPr>
              <a:pPr/>
              <a:t>2</a:t>
            </a:fld>
            <a:endParaRPr lang="ja-JP" altLang="en-US" sz="2000" dirty="0">
              <a:solidFill>
                <a:schemeClr val="tx1"/>
              </a:solidFill>
            </a:endParaRPr>
          </a:p>
        </p:txBody>
      </p:sp>
      <p:sp>
        <p:nvSpPr>
          <p:cNvPr id="7" name="タイトル 1"/>
          <p:cNvSpPr txBox="1">
            <a:spLocks/>
          </p:cNvSpPr>
          <p:nvPr/>
        </p:nvSpPr>
        <p:spPr>
          <a:xfrm>
            <a:off x="0" y="0"/>
            <a:ext cx="9144000" cy="612000"/>
          </a:xfrm>
          <a:prstGeom prst="rect">
            <a:avLst/>
          </a:prstGeom>
          <a:gradFill>
            <a:gsLst>
              <a:gs pos="27000">
                <a:schemeClr val="bg1"/>
              </a:gs>
              <a:gs pos="0">
                <a:srgbClr val="FF9900"/>
              </a:gs>
            </a:gsLst>
            <a:lin ang="1626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2800" dirty="0">
              <a:latin typeface="ＭＳ ゴシック" panose="020B0609070205080204" pitchFamily="49" charset="-128"/>
              <a:ea typeface="ＭＳ ゴシック" panose="020B0609070205080204" pitchFamily="49" charset="-128"/>
            </a:endParaRPr>
          </a:p>
        </p:txBody>
      </p:sp>
      <p:sp>
        <p:nvSpPr>
          <p:cNvPr id="8" name="タイトル 1"/>
          <p:cNvSpPr txBox="1">
            <a:spLocks/>
          </p:cNvSpPr>
          <p:nvPr/>
        </p:nvSpPr>
        <p:spPr>
          <a:xfrm>
            <a:off x="0" y="-1"/>
            <a:ext cx="9144000" cy="576000"/>
          </a:xfrm>
          <a:prstGeom prst="rect">
            <a:avLst/>
          </a:prstGeom>
          <a:gradFill>
            <a:gsLst>
              <a:gs pos="31000">
                <a:schemeClr val="bg1"/>
              </a:gs>
              <a:gs pos="0">
                <a:srgbClr val="FF9900"/>
              </a:gs>
            </a:gsLst>
            <a:lin ang="1740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dirty="0" smtClean="0">
                <a:latin typeface="ＭＳ ゴシック" panose="020B0609070205080204" pitchFamily="49" charset="-128"/>
                <a:ea typeface="ＭＳ ゴシック" panose="020B0609070205080204" pitchFamily="49" charset="-128"/>
              </a:rPr>
              <a:t> </a:t>
            </a:r>
            <a:r>
              <a:rPr lang="ja-JP" altLang="en-US" sz="2800" dirty="0" smtClean="0">
                <a:latin typeface="ＭＳ ゴシック" panose="020B0609070205080204" pitchFamily="49" charset="-128"/>
                <a:ea typeface="ＭＳ ゴシック" panose="020B0609070205080204" pitchFamily="49" charset="-128"/>
              </a:rPr>
              <a:t>避難確保計画とは</a:t>
            </a:r>
            <a:endParaRPr lang="ja-JP" altLang="en-US" sz="2800" dirty="0">
              <a:latin typeface="ＭＳ ゴシック" panose="020B0609070205080204" pitchFamily="49" charset="-128"/>
              <a:ea typeface="ＭＳ ゴシック" panose="020B0609070205080204" pitchFamily="49" charset="-128"/>
            </a:endParaRPr>
          </a:p>
        </p:txBody>
      </p:sp>
      <p:sp>
        <p:nvSpPr>
          <p:cNvPr id="2" name="タイトル 1"/>
          <p:cNvSpPr>
            <a:spLocks noGrp="1"/>
          </p:cNvSpPr>
          <p:nvPr>
            <p:ph type="ctrTitle"/>
          </p:nvPr>
        </p:nvSpPr>
        <p:spPr>
          <a:xfrm>
            <a:off x="179512" y="692696"/>
            <a:ext cx="8964488" cy="1944216"/>
          </a:xfrm>
        </p:spPr>
        <p:txBody>
          <a:bodyPr anchor="t" anchorCtr="0">
            <a:noAutofit/>
          </a:bodyPr>
          <a:lstStyle/>
          <a:p>
            <a:pPr algn="l"/>
            <a:r>
              <a:rPr lang="ja-JP" altLang="en-US" sz="2800" dirty="0" smtClean="0">
                <a:latin typeface="HG丸ｺﾞｼｯｸM-PRO" pitchFamily="50" charset="-128"/>
                <a:ea typeface="HG丸ｺﾞｼｯｸM-PRO" pitchFamily="50" charset="-128"/>
              </a:rPr>
              <a:t>「避難確保計画」とは、水害や土砂災害が発生するおそれがある場合における</a:t>
            </a:r>
            <a:r>
              <a:rPr lang="ja-JP" altLang="en-US" sz="2800" b="1" dirty="0" smtClean="0">
                <a:solidFill>
                  <a:srgbClr val="0000FF"/>
                </a:solidFill>
                <a:latin typeface="HG丸ｺﾞｼｯｸM-PRO" pitchFamily="50" charset="-128"/>
                <a:ea typeface="HG丸ｺﾞｼｯｸM-PRO" pitchFamily="50" charset="-128"/>
              </a:rPr>
              <a:t>利用者の円滑かつ迅速な避難の確保を図る</a:t>
            </a:r>
            <a:r>
              <a:rPr lang="ja-JP" altLang="en-US" sz="2800" dirty="0" smtClean="0">
                <a:latin typeface="HG丸ｺﾞｼｯｸM-PRO" pitchFamily="50" charset="-128"/>
                <a:ea typeface="HG丸ｺﾞｼｯｸM-PRO" pitchFamily="50" charset="-128"/>
              </a:rPr>
              <a:t>ために必要な次の事項を定めた計画です。</a:t>
            </a:r>
            <a:endParaRPr kumimoji="1" lang="ja-JP" altLang="en-US" sz="2400" dirty="0">
              <a:latin typeface="HG丸ｺﾞｼｯｸM-PRO" pitchFamily="50" charset="-128"/>
              <a:ea typeface="HG丸ｺﾞｼｯｸM-PRO" pitchFamily="50" charset="-128"/>
            </a:endParaRPr>
          </a:p>
        </p:txBody>
      </p:sp>
      <p:sp>
        <p:nvSpPr>
          <p:cNvPr id="9" name="タイトル 1"/>
          <p:cNvSpPr txBox="1">
            <a:spLocks/>
          </p:cNvSpPr>
          <p:nvPr/>
        </p:nvSpPr>
        <p:spPr>
          <a:xfrm>
            <a:off x="395536" y="2132856"/>
            <a:ext cx="8568952" cy="2088232"/>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丸ｺﾞｼｯｸM-PRO" pitchFamily="50" charset="-128"/>
                <a:ea typeface="HG丸ｺﾞｼｯｸM-PRO" pitchFamily="50" charset="-128"/>
              </a:rPr>
              <a:t>①防災体制　　②避難誘導　　③施設の整備</a:t>
            </a:r>
            <a:r>
              <a:rPr lang="en-US" altLang="ja-JP" sz="2400" dirty="0" smtClean="0">
                <a:latin typeface="HG丸ｺﾞｼｯｸM-PRO" pitchFamily="50" charset="-128"/>
                <a:ea typeface="HG丸ｺﾞｼｯｸM-PRO" pitchFamily="50" charset="-128"/>
              </a:rPr>
              <a:t/>
            </a:r>
            <a:br>
              <a:rPr lang="en-US" altLang="ja-JP" sz="2400" dirty="0" smtClean="0">
                <a:latin typeface="HG丸ｺﾞｼｯｸM-PRO" pitchFamily="50" charset="-128"/>
                <a:ea typeface="HG丸ｺﾞｼｯｸM-PRO" pitchFamily="50" charset="-128"/>
              </a:rPr>
            </a:br>
            <a:r>
              <a:rPr lang="ja-JP" altLang="en-US" sz="2400" dirty="0" smtClean="0">
                <a:latin typeface="HG丸ｺﾞｼｯｸM-PRO" pitchFamily="50" charset="-128"/>
                <a:ea typeface="HG丸ｺﾞｼｯｸM-PRO" pitchFamily="50" charset="-128"/>
              </a:rPr>
              <a:t>④防災教育及び訓練の実施</a:t>
            </a:r>
            <a:r>
              <a:rPr lang="en-US" altLang="ja-JP" sz="2400" dirty="0" smtClean="0">
                <a:latin typeface="HG丸ｺﾞｼｯｸM-PRO" pitchFamily="50" charset="-128"/>
                <a:ea typeface="HG丸ｺﾞｼｯｸM-PRO" pitchFamily="50" charset="-128"/>
              </a:rPr>
              <a:t/>
            </a:r>
            <a:br>
              <a:rPr lang="en-US" altLang="ja-JP" sz="2400" dirty="0" smtClean="0">
                <a:latin typeface="HG丸ｺﾞｼｯｸM-PRO" pitchFamily="50" charset="-128"/>
                <a:ea typeface="HG丸ｺﾞｼｯｸM-PRO" pitchFamily="50" charset="-128"/>
              </a:rPr>
            </a:br>
            <a:r>
              <a:rPr lang="ja-JP" altLang="en-US" sz="2400" dirty="0" smtClean="0">
                <a:latin typeface="HG丸ｺﾞｼｯｸM-PRO" pitchFamily="50" charset="-128"/>
                <a:ea typeface="HG丸ｺﾞｼｯｸM-PRO" pitchFamily="50" charset="-128"/>
              </a:rPr>
              <a:t>⑤自営水防組織の業務</a:t>
            </a:r>
            <a:r>
              <a:rPr lang="ja-JP" altLang="en-US" sz="2000" dirty="0" smtClean="0">
                <a:latin typeface="HG丸ｺﾞｼｯｸM-PRO" pitchFamily="50" charset="-128"/>
                <a:ea typeface="HG丸ｺﾞｼｯｸM-PRO" pitchFamily="50" charset="-128"/>
              </a:rPr>
              <a:t>（水防法に基づき自営水防組織を置く場合）</a:t>
            </a:r>
            <a:r>
              <a:rPr lang="en-US" altLang="ja-JP" sz="2400" dirty="0" smtClean="0">
                <a:latin typeface="HG丸ｺﾞｼｯｸM-PRO" pitchFamily="50" charset="-128"/>
                <a:ea typeface="HG丸ｺﾞｼｯｸM-PRO" pitchFamily="50" charset="-128"/>
              </a:rPr>
              <a:t/>
            </a:r>
            <a:br>
              <a:rPr lang="en-US" altLang="ja-JP" sz="2400" dirty="0" smtClean="0">
                <a:latin typeface="HG丸ｺﾞｼｯｸM-PRO" pitchFamily="50" charset="-128"/>
                <a:ea typeface="HG丸ｺﾞｼｯｸM-PRO" pitchFamily="50" charset="-128"/>
              </a:rPr>
            </a:br>
            <a:r>
              <a:rPr lang="ja-JP" altLang="en-US" sz="2400" dirty="0" smtClean="0">
                <a:latin typeface="HG丸ｺﾞｼｯｸM-PRO" pitchFamily="50" charset="-128"/>
                <a:ea typeface="HG丸ｺﾞｼｯｸM-PRO" pitchFamily="50" charset="-128"/>
              </a:rPr>
              <a:t>⑥そのほか利用者の円滑かつ迅速な避難の確保を図るために必要な措置　　</a:t>
            </a:r>
            <a:endParaRPr lang="ja-JP" altLang="en-US" sz="2400" dirty="0">
              <a:latin typeface="HG丸ｺﾞｼｯｸM-PRO" pitchFamily="50" charset="-128"/>
              <a:ea typeface="HG丸ｺﾞｼｯｸM-PRO" pitchFamily="50" charset="-128"/>
            </a:endParaRPr>
          </a:p>
        </p:txBody>
      </p:sp>
      <p:sp>
        <p:nvSpPr>
          <p:cNvPr id="11" name="タイトル 1"/>
          <p:cNvSpPr txBox="1">
            <a:spLocks/>
          </p:cNvSpPr>
          <p:nvPr/>
        </p:nvSpPr>
        <p:spPr>
          <a:xfrm>
            <a:off x="179512" y="4293096"/>
            <a:ext cx="8964488" cy="1512168"/>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u="sng" dirty="0" smtClean="0">
                <a:solidFill>
                  <a:srgbClr val="003399"/>
                </a:solidFill>
                <a:latin typeface="HG丸ｺﾞｼｯｸM-PRO" pitchFamily="50" charset="-128"/>
                <a:ea typeface="HG丸ｺﾞｼｯｸM-PRO" pitchFamily="50" charset="-128"/>
              </a:rPr>
              <a:t>浸水想定区域</a:t>
            </a:r>
            <a:r>
              <a:rPr lang="ja-JP" altLang="en-US" sz="2800" dirty="0" smtClean="0">
                <a:latin typeface="HG丸ｺﾞｼｯｸM-PRO" pitchFamily="50" charset="-128"/>
                <a:ea typeface="HG丸ｺﾞｼｯｸM-PRO" pitchFamily="50" charset="-128"/>
              </a:rPr>
              <a:t>や</a:t>
            </a:r>
            <a:r>
              <a:rPr lang="ja-JP" altLang="en-US" sz="2800" b="1" u="sng" dirty="0" smtClean="0">
                <a:solidFill>
                  <a:srgbClr val="990000"/>
                </a:solidFill>
                <a:latin typeface="HG丸ｺﾞｼｯｸM-PRO" pitchFamily="50" charset="-128"/>
                <a:ea typeface="HG丸ｺﾞｼｯｸM-PRO" pitchFamily="50" charset="-128"/>
              </a:rPr>
              <a:t>土砂災害警戒区域内</a:t>
            </a:r>
            <a:r>
              <a:rPr lang="ja-JP" altLang="en-US" sz="2800" dirty="0" smtClean="0">
                <a:latin typeface="HG丸ｺﾞｼｯｸM-PRO" pitchFamily="50" charset="-128"/>
                <a:ea typeface="HG丸ｺﾞｼｯｸM-PRO" pitchFamily="50" charset="-128"/>
              </a:rPr>
              <a:t>の要配慮者利用施設</a:t>
            </a:r>
            <a:r>
              <a:rPr lang="en-US" altLang="ja-JP" sz="2800" baseline="30000" dirty="0" smtClean="0">
                <a:latin typeface="HG丸ｺﾞｼｯｸM-PRO" pitchFamily="50" charset="-128"/>
                <a:ea typeface="HG丸ｺﾞｼｯｸM-PRO" pitchFamily="50" charset="-128"/>
              </a:rPr>
              <a:t>※</a:t>
            </a:r>
            <a:r>
              <a:rPr lang="ja-JP" altLang="en-US" sz="2800" dirty="0" smtClean="0">
                <a:latin typeface="HG丸ｺﾞｼｯｸM-PRO" pitchFamily="50" charset="-128"/>
                <a:ea typeface="HG丸ｺﾞｼｯｸM-PRO" pitchFamily="50" charset="-128"/>
              </a:rPr>
              <a:t>の管理者は、</a:t>
            </a:r>
            <a:r>
              <a:rPr lang="ja-JP" altLang="en-US" sz="2800" b="1" u="sng" dirty="0" smtClean="0">
                <a:solidFill>
                  <a:srgbClr val="FF0000"/>
                </a:solidFill>
                <a:latin typeface="HG丸ｺﾞｼｯｸM-PRO" pitchFamily="50" charset="-128"/>
                <a:ea typeface="HG丸ｺﾞｼｯｸM-PRO" pitchFamily="50" charset="-128"/>
              </a:rPr>
              <a:t>避難確保計画の作成</a:t>
            </a:r>
            <a:r>
              <a:rPr lang="ja-JP" altLang="en-US" sz="2800" dirty="0" smtClean="0">
                <a:latin typeface="HG丸ｺﾞｼｯｸM-PRO" pitchFamily="50" charset="-128"/>
                <a:ea typeface="HG丸ｺﾞｼｯｸM-PRO" pitchFamily="50" charset="-128"/>
              </a:rPr>
              <a:t>・</a:t>
            </a:r>
            <a:r>
              <a:rPr lang="ja-JP" altLang="en-US" sz="2800" b="1" u="sng" dirty="0" smtClean="0">
                <a:solidFill>
                  <a:srgbClr val="FF0000"/>
                </a:solidFill>
                <a:latin typeface="HG丸ｺﾞｼｯｸM-PRO" pitchFamily="50" charset="-128"/>
                <a:ea typeface="HG丸ｺﾞｼｯｸM-PRO" pitchFamily="50" charset="-128"/>
              </a:rPr>
              <a:t>避難訓練の実施</a:t>
            </a:r>
            <a:r>
              <a:rPr lang="ja-JP" altLang="en-US" sz="2800" dirty="0" smtClean="0">
                <a:latin typeface="HG丸ｺﾞｼｯｸM-PRO" pitchFamily="50" charset="-128"/>
                <a:ea typeface="HG丸ｺﾞｼｯｸM-PRO" pitchFamily="50" charset="-128"/>
              </a:rPr>
              <a:t>が</a:t>
            </a:r>
            <a:r>
              <a:rPr lang="ja-JP" altLang="en-US" sz="2800" b="1" u="sng" dirty="0" smtClean="0">
                <a:solidFill>
                  <a:srgbClr val="FF0000"/>
                </a:solidFill>
                <a:latin typeface="HG丸ｺﾞｼｯｸM-PRO" pitchFamily="50" charset="-128"/>
                <a:ea typeface="HG丸ｺﾞｼｯｸM-PRO" pitchFamily="50" charset="-128"/>
              </a:rPr>
              <a:t>義務</a:t>
            </a:r>
            <a:r>
              <a:rPr lang="ja-JP" altLang="en-US" sz="2800" dirty="0" smtClean="0">
                <a:latin typeface="HG丸ｺﾞｼｯｸM-PRO" pitchFamily="50" charset="-128"/>
                <a:ea typeface="HG丸ｺﾞｼｯｸM-PRO" pitchFamily="50" charset="-128"/>
              </a:rPr>
              <a:t>づけられています。</a:t>
            </a:r>
            <a:endParaRPr lang="ja-JP" altLang="en-US" sz="2400" dirty="0">
              <a:latin typeface="HG丸ｺﾞｼｯｸM-PRO" pitchFamily="50" charset="-128"/>
              <a:ea typeface="HG丸ｺﾞｼｯｸM-PRO" pitchFamily="50" charset="-128"/>
            </a:endParaRPr>
          </a:p>
        </p:txBody>
      </p:sp>
      <p:sp>
        <p:nvSpPr>
          <p:cNvPr id="12" name="タイトル 1"/>
          <p:cNvSpPr txBox="1">
            <a:spLocks/>
          </p:cNvSpPr>
          <p:nvPr/>
        </p:nvSpPr>
        <p:spPr>
          <a:xfrm>
            <a:off x="503040" y="5733256"/>
            <a:ext cx="8461448" cy="1368152"/>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smtClean="0">
                <a:latin typeface="HG丸ｺﾞｼｯｸM-PRO" pitchFamily="50" charset="-128"/>
                <a:ea typeface="HG丸ｺﾞｼｯｸM-PRO" pitchFamily="50" charset="-128"/>
              </a:rPr>
              <a:t>※</a:t>
            </a:r>
            <a:r>
              <a:rPr lang="ja-JP" altLang="en-US" sz="2200" dirty="0" smtClean="0">
                <a:latin typeface="HG丸ｺﾞｼｯｸM-PRO" pitchFamily="50" charset="-128"/>
                <a:ea typeface="HG丸ｺﾞｼｯｸM-PRO" pitchFamily="50" charset="-128"/>
              </a:rPr>
              <a:t>市町地域防災計画にその名称及び所在地が定められた施設が対象ですが、地域防災計画に今後定められる可能性がありますので、市町に対象となるか確認して下さい。</a:t>
            </a:r>
            <a:endParaRPr lang="ja-JP" altLang="en-US" sz="2200" dirty="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2937549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6165304"/>
            <a:ext cx="9144000" cy="692696"/>
          </a:xfrm>
          <a:prstGeom prst="rect">
            <a:avLst/>
          </a:prstGeom>
          <a:gradFill flip="none" rotWithShape="1">
            <a:gsLst>
              <a:gs pos="0">
                <a:srgbClr val="FFC000"/>
              </a:gs>
              <a:gs pos="8500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3"/>
          <p:cNvSpPr txBox="1">
            <a:spLocks/>
          </p:cNvSpPr>
          <p:nvPr/>
        </p:nvSpPr>
        <p:spPr>
          <a:xfrm>
            <a:off x="7010400" y="646625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A2B23EF-93CA-4FDB-8A9B-9F6403A6A8EE}" type="slidenum">
              <a:rPr lang="ja-JP" altLang="en-US" sz="2000" smtClean="0">
                <a:solidFill>
                  <a:schemeClr val="tx1"/>
                </a:solidFill>
              </a:rPr>
              <a:pPr/>
              <a:t>3</a:t>
            </a:fld>
            <a:endParaRPr lang="ja-JP" altLang="en-US" sz="2000" dirty="0">
              <a:solidFill>
                <a:schemeClr val="tx1"/>
              </a:solidFill>
            </a:endParaRPr>
          </a:p>
        </p:txBody>
      </p:sp>
      <p:sp>
        <p:nvSpPr>
          <p:cNvPr id="7" name="タイトル 1"/>
          <p:cNvSpPr txBox="1">
            <a:spLocks/>
          </p:cNvSpPr>
          <p:nvPr/>
        </p:nvSpPr>
        <p:spPr>
          <a:xfrm>
            <a:off x="0" y="0"/>
            <a:ext cx="9144000" cy="612000"/>
          </a:xfrm>
          <a:prstGeom prst="rect">
            <a:avLst/>
          </a:prstGeom>
          <a:gradFill>
            <a:gsLst>
              <a:gs pos="27000">
                <a:schemeClr val="bg1"/>
              </a:gs>
              <a:gs pos="0">
                <a:srgbClr val="FF9900"/>
              </a:gs>
            </a:gsLst>
            <a:lin ang="1626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2800" dirty="0">
              <a:latin typeface="ＭＳ ゴシック" panose="020B0609070205080204" pitchFamily="49" charset="-128"/>
              <a:ea typeface="ＭＳ ゴシック" panose="020B0609070205080204" pitchFamily="49" charset="-128"/>
            </a:endParaRPr>
          </a:p>
        </p:txBody>
      </p:sp>
      <p:sp>
        <p:nvSpPr>
          <p:cNvPr id="8" name="タイトル 1"/>
          <p:cNvSpPr txBox="1">
            <a:spLocks/>
          </p:cNvSpPr>
          <p:nvPr/>
        </p:nvSpPr>
        <p:spPr>
          <a:xfrm>
            <a:off x="0" y="-1"/>
            <a:ext cx="9144000" cy="576000"/>
          </a:xfrm>
          <a:prstGeom prst="rect">
            <a:avLst/>
          </a:prstGeom>
          <a:gradFill>
            <a:gsLst>
              <a:gs pos="31000">
                <a:schemeClr val="bg1"/>
              </a:gs>
              <a:gs pos="0">
                <a:srgbClr val="FF9900"/>
              </a:gs>
            </a:gsLst>
            <a:lin ang="1740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dirty="0" smtClean="0">
                <a:latin typeface="ＭＳ ゴシック" panose="020B0609070205080204" pitchFamily="49" charset="-128"/>
                <a:ea typeface="ＭＳ ゴシック" panose="020B0609070205080204" pitchFamily="49" charset="-128"/>
              </a:rPr>
              <a:t> </a:t>
            </a:r>
            <a:r>
              <a:rPr lang="ja-JP" altLang="en-US" sz="2800" dirty="0" smtClean="0">
                <a:latin typeface="ＭＳ ゴシック" panose="020B0609070205080204" pitchFamily="49" charset="-128"/>
                <a:ea typeface="ＭＳ ゴシック" panose="020B0609070205080204" pitchFamily="49" charset="-128"/>
              </a:rPr>
              <a:t>要配慮者利用施設とは</a:t>
            </a:r>
            <a:endParaRPr lang="ja-JP" altLang="en-US" sz="2800" dirty="0">
              <a:latin typeface="ＭＳ ゴシック" panose="020B0609070205080204" pitchFamily="49" charset="-128"/>
              <a:ea typeface="ＭＳ ゴシック" panose="020B0609070205080204" pitchFamily="49" charset="-128"/>
            </a:endParaRPr>
          </a:p>
        </p:txBody>
      </p:sp>
      <p:sp>
        <p:nvSpPr>
          <p:cNvPr id="2" name="タイトル 1"/>
          <p:cNvSpPr>
            <a:spLocks noGrp="1"/>
          </p:cNvSpPr>
          <p:nvPr>
            <p:ph type="ctrTitle"/>
          </p:nvPr>
        </p:nvSpPr>
        <p:spPr>
          <a:xfrm>
            <a:off x="179512" y="692696"/>
            <a:ext cx="8964488" cy="1944216"/>
          </a:xfrm>
        </p:spPr>
        <p:txBody>
          <a:bodyPr anchor="t" anchorCtr="0">
            <a:noAutofit/>
          </a:bodyPr>
          <a:lstStyle/>
          <a:p>
            <a:pPr algn="l"/>
            <a:r>
              <a:rPr lang="ja-JP" altLang="en-US" sz="2800" dirty="0" smtClean="0">
                <a:latin typeface="HG丸ｺﾞｼｯｸM-PRO" pitchFamily="50" charset="-128"/>
                <a:ea typeface="HG丸ｺﾞｼｯｸM-PRO" pitchFamily="50" charset="-128"/>
              </a:rPr>
              <a:t>水防法・土砂災害防止法における要配慮者利用施設</a:t>
            </a:r>
            <a:r>
              <a:rPr lang="en-US" altLang="ja-JP" sz="2800" dirty="0" smtClean="0">
                <a:latin typeface="HG丸ｺﾞｼｯｸM-PRO" pitchFamily="50" charset="-128"/>
                <a:ea typeface="HG丸ｺﾞｼｯｸM-PRO" pitchFamily="50" charset="-128"/>
              </a:rPr>
              <a:t/>
            </a:r>
            <a:br>
              <a:rPr lang="en-US" altLang="ja-JP" sz="2800" dirty="0" smtClean="0">
                <a:latin typeface="HG丸ｺﾞｼｯｸM-PRO" pitchFamily="50" charset="-128"/>
                <a:ea typeface="HG丸ｺﾞｼｯｸM-PRO" pitchFamily="50" charset="-128"/>
              </a:rPr>
            </a:br>
            <a:r>
              <a:rPr lang="ja-JP" altLang="en-US" sz="2800" dirty="0" smtClean="0">
                <a:latin typeface="HG丸ｺﾞｼｯｸM-PRO" pitchFamily="50" charset="-128"/>
                <a:ea typeface="HG丸ｺﾞｼｯｸM-PRO" pitchFamily="50" charset="-128"/>
              </a:rPr>
              <a:t>⇒社会福祉施設、学校、医療施設そのた主として</a:t>
            </a:r>
            <a:r>
              <a:rPr lang="en-US" altLang="ja-JP" sz="2800" dirty="0" smtClean="0">
                <a:latin typeface="HG丸ｺﾞｼｯｸM-PRO" pitchFamily="50" charset="-128"/>
                <a:ea typeface="HG丸ｺﾞｼｯｸM-PRO" pitchFamily="50" charset="-128"/>
              </a:rPr>
              <a:t/>
            </a:r>
            <a:br>
              <a:rPr lang="en-US" altLang="ja-JP" sz="2800" dirty="0" smtClean="0">
                <a:latin typeface="HG丸ｺﾞｼｯｸM-PRO" pitchFamily="50" charset="-128"/>
                <a:ea typeface="HG丸ｺﾞｼｯｸM-PRO" pitchFamily="50" charset="-128"/>
              </a:rPr>
            </a:br>
            <a:r>
              <a:rPr lang="ja-JP" altLang="en-US" sz="2800" dirty="0">
                <a:latin typeface="HG丸ｺﾞｼｯｸM-PRO" pitchFamily="50" charset="-128"/>
                <a:ea typeface="HG丸ｺﾞｼｯｸM-PRO" pitchFamily="50" charset="-128"/>
              </a:rPr>
              <a:t>　</a:t>
            </a:r>
            <a:r>
              <a:rPr lang="ja-JP" altLang="en-US" sz="2800" dirty="0" smtClean="0">
                <a:latin typeface="HG丸ｺﾞｼｯｸM-PRO" pitchFamily="50" charset="-128"/>
                <a:ea typeface="HG丸ｺﾞｼｯｸM-PRO" pitchFamily="50" charset="-128"/>
              </a:rPr>
              <a:t>防災上の配慮を要するものが利用する施設</a:t>
            </a:r>
            <a:endParaRPr kumimoji="1" lang="ja-JP" altLang="en-US" sz="2400" dirty="0">
              <a:latin typeface="HG丸ｺﾞｼｯｸM-PRO" pitchFamily="50" charset="-128"/>
              <a:ea typeface="HG丸ｺﾞｼｯｸM-PRO" pitchFamily="50" charset="-128"/>
            </a:endParaRPr>
          </a:p>
        </p:txBody>
      </p:sp>
      <p:pic>
        <p:nvPicPr>
          <p:cNvPr id="3" name="図 2"/>
          <p:cNvPicPr>
            <a:picLocks noChangeAspect="1"/>
          </p:cNvPicPr>
          <p:nvPr/>
        </p:nvPicPr>
        <p:blipFill>
          <a:blip r:embed="rId3"/>
          <a:stretch>
            <a:fillRect/>
          </a:stretch>
        </p:blipFill>
        <p:spPr>
          <a:xfrm>
            <a:off x="484247" y="2088604"/>
            <a:ext cx="8120201" cy="4724772"/>
          </a:xfrm>
          <a:prstGeom prst="rect">
            <a:avLst/>
          </a:prstGeom>
        </p:spPr>
      </p:pic>
      <p:sp>
        <p:nvSpPr>
          <p:cNvPr id="4" name="正方形/長方形 3"/>
          <p:cNvSpPr/>
          <p:nvPr/>
        </p:nvSpPr>
        <p:spPr>
          <a:xfrm>
            <a:off x="484247" y="2060848"/>
            <a:ext cx="122413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484247" y="6480720"/>
            <a:ext cx="864096"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2008355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6165304"/>
            <a:ext cx="9144000" cy="692696"/>
          </a:xfrm>
          <a:prstGeom prst="rect">
            <a:avLst/>
          </a:prstGeom>
          <a:gradFill flip="none" rotWithShape="1">
            <a:gsLst>
              <a:gs pos="0">
                <a:srgbClr val="FFC000"/>
              </a:gs>
              <a:gs pos="8500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p:cNvPicPr>
            <a:picLocks noChangeAspect="1"/>
          </p:cNvPicPr>
          <p:nvPr/>
        </p:nvPicPr>
        <p:blipFill rotWithShape="1">
          <a:blip r:embed="rId3"/>
          <a:srcRect l="56326" t="68823" r="1082"/>
          <a:stretch/>
        </p:blipFill>
        <p:spPr>
          <a:xfrm>
            <a:off x="3131840" y="2924944"/>
            <a:ext cx="5391936" cy="3294232"/>
          </a:xfrm>
          <a:prstGeom prst="rect">
            <a:avLst/>
          </a:prstGeom>
          <a:ln w="15875">
            <a:solidFill>
              <a:schemeClr val="tx1"/>
            </a:solidFill>
          </a:ln>
        </p:spPr>
      </p:pic>
      <p:pic>
        <p:nvPicPr>
          <p:cNvPr id="6" name="図 5"/>
          <p:cNvPicPr>
            <a:picLocks noChangeAspect="1"/>
          </p:cNvPicPr>
          <p:nvPr/>
        </p:nvPicPr>
        <p:blipFill>
          <a:blip r:embed="rId4"/>
          <a:stretch>
            <a:fillRect/>
          </a:stretch>
        </p:blipFill>
        <p:spPr>
          <a:xfrm>
            <a:off x="3223110" y="3047580"/>
            <a:ext cx="5238846" cy="3108005"/>
          </a:xfrm>
          <a:prstGeom prst="rect">
            <a:avLst/>
          </a:prstGeom>
        </p:spPr>
      </p:pic>
      <p:sp>
        <p:nvSpPr>
          <p:cNvPr id="18" name="スライド番号プレースホルダー 3"/>
          <p:cNvSpPr txBox="1">
            <a:spLocks/>
          </p:cNvSpPr>
          <p:nvPr/>
        </p:nvSpPr>
        <p:spPr>
          <a:xfrm>
            <a:off x="7010400" y="646625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A2B23EF-93CA-4FDB-8A9B-9F6403A6A8EE}" type="slidenum">
              <a:rPr lang="ja-JP" altLang="en-US" sz="2000" smtClean="0">
                <a:solidFill>
                  <a:schemeClr val="tx1"/>
                </a:solidFill>
              </a:rPr>
              <a:pPr/>
              <a:t>4</a:t>
            </a:fld>
            <a:endParaRPr lang="ja-JP" altLang="en-US" sz="2000" dirty="0">
              <a:solidFill>
                <a:schemeClr val="tx1"/>
              </a:solidFill>
            </a:endParaRPr>
          </a:p>
        </p:txBody>
      </p:sp>
      <p:sp>
        <p:nvSpPr>
          <p:cNvPr id="7" name="タイトル 1"/>
          <p:cNvSpPr txBox="1">
            <a:spLocks/>
          </p:cNvSpPr>
          <p:nvPr/>
        </p:nvSpPr>
        <p:spPr>
          <a:xfrm>
            <a:off x="0" y="0"/>
            <a:ext cx="9144000" cy="612000"/>
          </a:xfrm>
          <a:prstGeom prst="rect">
            <a:avLst/>
          </a:prstGeom>
          <a:gradFill>
            <a:gsLst>
              <a:gs pos="27000">
                <a:schemeClr val="bg1"/>
              </a:gs>
              <a:gs pos="0">
                <a:srgbClr val="FF9900"/>
              </a:gs>
            </a:gsLst>
            <a:lin ang="1626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2800" dirty="0">
              <a:latin typeface="ＭＳ ゴシック" panose="020B0609070205080204" pitchFamily="49" charset="-128"/>
              <a:ea typeface="ＭＳ ゴシック" panose="020B0609070205080204" pitchFamily="49" charset="-128"/>
            </a:endParaRPr>
          </a:p>
        </p:txBody>
      </p:sp>
      <p:sp>
        <p:nvSpPr>
          <p:cNvPr id="8" name="タイトル 1"/>
          <p:cNvSpPr txBox="1">
            <a:spLocks/>
          </p:cNvSpPr>
          <p:nvPr/>
        </p:nvSpPr>
        <p:spPr>
          <a:xfrm>
            <a:off x="0" y="-1"/>
            <a:ext cx="9144000" cy="576000"/>
          </a:xfrm>
          <a:prstGeom prst="rect">
            <a:avLst/>
          </a:prstGeom>
          <a:gradFill>
            <a:gsLst>
              <a:gs pos="31000">
                <a:schemeClr val="bg1"/>
              </a:gs>
              <a:gs pos="0">
                <a:srgbClr val="FF9900"/>
              </a:gs>
            </a:gsLst>
            <a:lin ang="1740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dirty="0" smtClean="0">
                <a:latin typeface="ＭＳ ゴシック" panose="020B0609070205080204" pitchFamily="49" charset="-128"/>
                <a:ea typeface="ＭＳ ゴシック" panose="020B0609070205080204" pitchFamily="49" charset="-128"/>
              </a:rPr>
              <a:t> </a:t>
            </a:r>
            <a:r>
              <a:rPr lang="ja-JP" altLang="en-US" sz="2800" dirty="0" smtClean="0">
                <a:latin typeface="ＭＳ ゴシック" panose="020B0609070205080204" pitchFamily="49" charset="-128"/>
                <a:ea typeface="ＭＳ ゴシック" panose="020B0609070205080204" pitchFamily="49" charset="-128"/>
              </a:rPr>
              <a:t>浸水想定区域とは</a:t>
            </a:r>
            <a:endParaRPr lang="ja-JP" altLang="en-US" sz="2800" dirty="0">
              <a:latin typeface="ＭＳ ゴシック" panose="020B0609070205080204" pitchFamily="49" charset="-128"/>
              <a:ea typeface="ＭＳ ゴシック" panose="020B0609070205080204" pitchFamily="49" charset="-128"/>
            </a:endParaRPr>
          </a:p>
        </p:txBody>
      </p:sp>
      <p:sp>
        <p:nvSpPr>
          <p:cNvPr id="14" name="タイトル 1"/>
          <p:cNvSpPr txBox="1">
            <a:spLocks/>
          </p:cNvSpPr>
          <p:nvPr/>
        </p:nvSpPr>
        <p:spPr>
          <a:xfrm>
            <a:off x="156617" y="692696"/>
            <a:ext cx="8964488" cy="2758964"/>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dirty="0" smtClean="0">
                <a:latin typeface="HG丸ｺﾞｼｯｸM-PRO" pitchFamily="50" charset="-128"/>
                <a:ea typeface="HG丸ｺﾞｼｯｸM-PRO" pitchFamily="50" charset="-128"/>
              </a:rPr>
              <a:t>【</a:t>
            </a:r>
            <a:r>
              <a:rPr lang="ja-JP" altLang="en-US" sz="2800" dirty="0" smtClean="0">
                <a:latin typeface="HG丸ｺﾞｼｯｸM-PRO" pitchFamily="50" charset="-128"/>
                <a:ea typeface="HG丸ｺﾞｼｯｸM-PRO" pitchFamily="50" charset="-128"/>
              </a:rPr>
              <a:t>洪水浸水想定区域図</a:t>
            </a:r>
            <a:r>
              <a:rPr lang="en-US" altLang="ja-JP" sz="2800" dirty="0" smtClean="0">
                <a:latin typeface="HG丸ｺﾞｼｯｸM-PRO" pitchFamily="50" charset="-128"/>
                <a:ea typeface="HG丸ｺﾞｼｯｸM-PRO" pitchFamily="50" charset="-128"/>
              </a:rPr>
              <a:t>】</a:t>
            </a:r>
            <a:endParaRPr lang="en-US" altLang="ja-JP" sz="2800" dirty="0">
              <a:latin typeface="HG丸ｺﾞｼｯｸM-PRO" pitchFamily="50" charset="-128"/>
              <a:ea typeface="HG丸ｺﾞｼｯｸM-PRO" pitchFamily="50" charset="-128"/>
            </a:endParaRPr>
          </a:p>
          <a:p>
            <a:pPr algn="l"/>
            <a:r>
              <a:rPr lang="ja-JP" altLang="en-US" sz="2800" dirty="0" smtClean="0">
                <a:latin typeface="HG丸ｺﾞｼｯｸM-PRO" pitchFamily="50" charset="-128"/>
                <a:ea typeface="HG丸ｺﾞｼｯｸM-PRO" pitchFamily="50" charset="-128"/>
              </a:rPr>
              <a:t>・洪水が発生し、その洪水により当該河川が氾濫した</a:t>
            </a:r>
            <a:endParaRPr lang="en-US" altLang="ja-JP" sz="2800" dirty="0" smtClean="0">
              <a:latin typeface="HG丸ｺﾞｼｯｸM-PRO" pitchFamily="50" charset="-128"/>
              <a:ea typeface="HG丸ｺﾞｼｯｸM-PRO" pitchFamily="50" charset="-128"/>
            </a:endParaRPr>
          </a:p>
          <a:p>
            <a:pPr algn="l"/>
            <a:r>
              <a:rPr lang="ja-JP" altLang="en-US" sz="2800" dirty="0">
                <a:latin typeface="HG丸ｺﾞｼｯｸM-PRO" pitchFamily="50" charset="-128"/>
                <a:ea typeface="HG丸ｺﾞｼｯｸM-PRO" pitchFamily="50" charset="-128"/>
              </a:rPr>
              <a:t>　</a:t>
            </a:r>
            <a:r>
              <a:rPr lang="ja-JP" altLang="en-US" sz="2800" dirty="0" smtClean="0">
                <a:latin typeface="HG丸ｺﾞｼｯｸM-PRO" pitchFamily="50" charset="-128"/>
                <a:ea typeface="HG丸ｺﾞｼｯｸM-PRO" pitchFamily="50" charset="-128"/>
              </a:rPr>
              <a:t>場合に浸水が想定される区域が万が一氾濫した場合　</a:t>
            </a:r>
            <a:endParaRPr lang="en-US" altLang="ja-JP" sz="2800" dirty="0" smtClean="0">
              <a:latin typeface="HG丸ｺﾞｼｯｸM-PRO" pitchFamily="50" charset="-128"/>
              <a:ea typeface="HG丸ｺﾞｼｯｸM-PRO" pitchFamily="50" charset="-128"/>
            </a:endParaRPr>
          </a:p>
          <a:p>
            <a:pPr algn="l"/>
            <a:r>
              <a:rPr lang="ja-JP" altLang="en-US" sz="2800" dirty="0">
                <a:latin typeface="HG丸ｺﾞｼｯｸM-PRO" pitchFamily="50" charset="-128"/>
                <a:ea typeface="HG丸ｺﾞｼｯｸM-PRO" pitchFamily="50" charset="-128"/>
              </a:rPr>
              <a:t>　</a:t>
            </a:r>
            <a:r>
              <a:rPr lang="ja-JP" altLang="en-US" sz="2800" dirty="0" smtClean="0">
                <a:latin typeface="HG丸ｺﾞｼｯｸM-PRO" pitchFamily="50" charset="-128"/>
                <a:ea typeface="HG丸ｺﾞｼｯｸM-PRO" pitchFamily="50" charset="-128"/>
              </a:rPr>
              <a:t>の浸水が想定される区域</a:t>
            </a:r>
            <a:endParaRPr lang="en-US" altLang="ja-JP" sz="2800" dirty="0" smtClean="0">
              <a:latin typeface="HG丸ｺﾞｼｯｸM-PRO" pitchFamily="50" charset="-128"/>
              <a:ea typeface="HG丸ｺﾞｼｯｸM-PRO" pitchFamily="50" charset="-128"/>
            </a:endParaRPr>
          </a:p>
          <a:p>
            <a:pPr algn="l"/>
            <a:r>
              <a:rPr lang="ja-JP" altLang="en-US" sz="2800" dirty="0" smtClean="0">
                <a:latin typeface="HG丸ｺﾞｼｯｸM-PRO" pitchFamily="50" charset="-128"/>
                <a:ea typeface="HG丸ｺﾞｼｯｸM-PRO" pitchFamily="50" charset="-128"/>
              </a:rPr>
              <a:t>・国または県が作成</a:t>
            </a:r>
            <a:endParaRPr lang="ja-JP" altLang="en-US" sz="2400" dirty="0">
              <a:latin typeface="HG丸ｺﾞｼｯｸM-PRO" pitchFamily="50" charset="-128"/>
              <a:ea typeface="HG丸ｺﾞｼｯｸM-PRO" pitchFamily="50" charset="-128"/>
            </a:endParaRPr>
          </a:p>
        </p:txBody>
      </p:sp>
      <p:pic>
        <p:nvPicPr>
          <p:cNvPr id="5" name="図 4"/>
          <p:cNvPicPr>
            <a:picLocks noChangeAspect="1"/>
          </p:cNvPicPr>
          <p:nvPr/>
        </p:nvPicPr>
        <p:blipFill rotWithShape="1">
          <a:blip r:embed="rId3"/>
          <a:srcRect l="1972" t="3053" r="-1" b="56404"/>
          <a:stretch/>
        </p:blipFill>
        <p:spPr>
          <a:xfrm>
            <a:off x="3223110" y="3086339"/>
            <a:ext cx="2304426" cy="795452"/>
          </a:xfrm>
          <a:prstGeom prst="rect">
            <a:avLst/>
          </a:prstGeom>
        </p:spPr>
      </p:pic>
      <p:pic>
        <p:nvPicPr>
          <p:cNvPr id="12" name="図 11"/>
          <p:cNvPicPr>
            <a:picLocks noChangeAspect="1"/>
          </p:cNvPicPr>
          <p:nvPr/>
        </p:nvPicPr>
        <p:blipFill rotWithShape="1">
          <a:blip r:embed="rId3"/>
          <a:srcRect l="2341" t="43180" r="49319" b="1291"/>
          <a:stretch/>
        </p:blipFill>
        <p:spPr>
          <a:xfrm>
            <a:off x="3197974" y="3820159"/>
            <a:ext cx="2317136" cy="2221558"/>
          </a:xfrm>
          <a:prstGeom prst="rect">
            <a:avLst/>
          </a:prstGeom>
        </p:spPr>
      </p:pic>
      <p:sp>
        <p:nvSpPr>
          <p:cNvPr id="15" name="角丸四角形吹き出し 14"/>
          <p:cNvSpPr/>
          <p:nvPr/>
        </p:nvSpPr>
        <p:spPr>
          <a:xfrm>
            <a:off x="530888" y="3630781"/>
            <a:ext cx="2304256" cy="2232248"/>
          </a:xfrm>
          <a:prstGeom prst="wedgeRoundRectCallout">
            <a:avLst>
              <a:gd name="adj1" fmla="val 66972"/>
              <a:gd name="adj2" fmla="val -20704"/>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b="1" dirty="0" smtClean="0">
                <a:solidFill>
                  <a:schemeClr val="tx1"/>
                </a:solidFill>
                <a:latin typeface="游ゴシック Light" panose="020B0300000000000000" pitchFamily="50" charset="-128"/>
                <a:ea typeface="游ゴシック Light" panose="020B0300000000000000" pitchFamily="50" charset="-128"/>
              </a:rPr>
              <a:t>浸水深や家屋が流出・倒壊するおそれがある範囲などを記載</a:t>
            </a:r>
            <a:endParaRPr kumimoji="1" lang="ja-JP" altLang="en-US" sz="2200" b="1" dirty="0">
              <a:solidFill>
                <a:schemeClr val="tx1"/>
              </a:solidFill>
              <a:latin typeface="游ゴシック Light" panose="020B0300000000000000" pitchFamily="50" charset="-128"/>
              <a:ea typeface="游ゴシック Light" panose="020B0300000000000000" pitchFamily="50" charset="-128"/>
            </a:endParaRPr>
          </a:p>
        </p:txBody>
      </p:sp>
      <p:sp>
        <p:nvSpPr>
          <p:cNvPr id="13" name="タイトル 1"/>
          <p:cNvSpPr txBox="1">
            <a:spLocks/>
          </p:cNvSpPr>
          <p:nvPr/>
        </p:nvSpPr>
        <p:spPr>
          <a:xfrm>
            <a:off x="611560" y="6381328"/>
            <a:ext cx="8496944" cy="510932"/>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600" dirty="0" smtClean="0">
                <a:latin typeface="HG丸ｺﾞｼｯｸM-PRO" pitchFamily="50" charset="-128"/>
                <a:ea typeface="HG丸ｺﾞｼｯｸM-PRO" pitchFamily="50" charset="-128"/>
              </a:rPr>
              <a:t>※</a:t>
            </a:r>
            <a:r>
              <a:rPr lang="ja-JP" altLang="en-US" sz="2600" dirty="0" smtClean="0">
                <a:latin typeface="HG丸ｺﾞｼｯｸM-PRO" pitchFamily="50" charset="-128"/>
                <a:ea typeface="HG丸ｺﾞｼｯｸM-PRO" pitchFamily="50" charset="-128"/>
              </a:rPr>
              <a:t>浸水想定区域の種類は洪水・内水・高潮</a:t>
            </a:r>
            <a:endParaRPr lang="ja-JP" altLang="en-US" sz="2600" dirty="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3527392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6165304"/>
            <a:ext cx="9144000" cy="692696"/>
          </a:xfrm>
          <a:prstGeom prst="rect">
            <a:avLst/>
          </a:prstGeom>
          <a:gradFill flip="none" rotWithShape="1">
            <a:gsLst>
              <a:gs pos="0">
                <a:srgbClr val="FFC000"/>
              </a:gs>
              <a:gs pos="8500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7" name="図 1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240000">
            <a:off x="260613" y="-25896"/>
            <a:ext cx="8461206" cy="8461206"/>
          </a:xfrm>
          <a:prstGeom prst="rect">
            <a:avLst/>
          </a:prstGeom>
          <a:effectLst>
            <a:outerShdw blurRad="63500" dist="63500" dir="4800000" algn="ctr" rotWithShape="0">
              <a:srgbClr val="000000">
                <a:alpha val="50000"/>
              </a:srgbClr>
            </a:outerShdw>
          </a:effectLst>
        </p:spPr>
      </p:pic>
      <p:sp>
        <p:nvSpPr>
          <p:cNvPr id="18" name="スライド番号プレースホルダー 3"/>
          <p:cNvSpPr txBox="1">
            <a:spLocks/>
          </p:cNvSpPr>
          <p:nvPr/>
        </p:nvSpPr>
        <p:spPr>
          <a:xfrm>
            <a:off x="7010400" y="646625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A2B23EF-93CA-4FDB-8A9B-9F6403A6A8EE}" type="slidenum">
              <a:rPr lang="ja-JP" altLang="en-US" sz="2000" smtClean="0">
                <a:solidFill>
                  <a:schemeClr val="tx1"/>
                </a:solidFill>
              </a:rPr>
              <a:pPr/>
              <a:t>5</a:t>
            </a:fld>
            <a:endParaRPr lang="ja-JP" altLang="en-US" sz="2000" dirty="0">
              <a:solidFill>
                <a:schemeClr val="tx1"/>
              </a:solidFill>
            </a:endParaRPr>
          </a:p>
        </p:txBody>
      </p:sp>
      <p:sp>
        <p:nvSpPr>
          <p:cNvPr id="7" name="タイトル 1"/>
          <p:cNvSpPr txBox="1">
            <a:spLocks/>
          </p:cNvSpPr>
          <p:nvPr/>
        </p:nvSpPr>
        <p:spPr>
          <a:xfrm>
            <a:off x="0" y="0"/>
            <a:ext cx="9144000" cy="612000"/>
          </a:xfrm>
          <a:prstGeom prst="rect">
            <a:avLst/>
          </a:prstGeom>
          <a:gradFill>
            <a:gsLst>
              <a:gs pos="27000">
                <a:schemeClr val="bg1"/>
              </a:gs>
              <a:gs pos="0">
                <a:srgbClr val="FF9900"/>
              </a:gs>
            </a:gsLst>
            <a:lin ang="1626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2800" dirty="0">
              <a:latin typeface="ＭＳ ゴシック" panose="020B0609070205080204" pitchFamily="49" charset="-128"/>
              <a:ea typeface="ＭＳ ゴシック" panose="020B0609070205080204" pitchFamily="49" charset="-128"/>
            </a:endParaRPr>
          </a:p>
        </p:txBody>
      </p:sp>
      <p:sp>
        <p:nvSpPr>
          <p:cNvPr id="8" name="タイトル 1"/>
          <p:cNvSpPr txBox="1">
            <a:spLocks/>
          </p:cNvSpPr>
          <p:nvPr/>
        </p:nvSpPr>
        <p:spPr>
          <a:xfrm>
            <a:off x="0" y="-1"/>
            <a:ext cx="9144000" cy="576000"/>
          </a:xfrm>
          <a:prstGeom prst="rect">
            <a:avLst/>
          </a:prstGeom>
          <a:gradFill>
            <a:gsLst>
              <a:gs pos="31000">
                <a:schemeClr val="bg1"/>
              </a:gs>
              <a:gs pos="0">
                <a:srgbClr val="FF9900"/>
              </a:gs>
            </a:gsLst>
            <a:lin ang="1740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a:latin typeface="ＭＳ ゴシック" panose="020B0609070205080204" pitchFamily="49" charset="-128"/>
                <a:ea typeface="ＭＳ ゴシック" panose="020B0609070205080204" pitchFamily="49" charset="-128"/>
              </a:rPr>
              <a:t> </a:t>
            </a:r>
            <a:r>
              <a:rPr lang="ja-JP" altLang="en-US" sz="2800" dirty="0" smtClean="0">
                <a:latin typeface="ＭＳ ゴシック" panose="020B0609070205080204" pitchFamily="49" charset="-128"/>
                <a:ea typeface="ＭＳ ゴシック" panose="020B0609070205080204" pitchFamily="49" charset="-128"/>
              </a:rPr>
              <a:t>洪水</a:t>
            </a:r>
            <a:r>
              <a:rPr lang="ja-JP" altLang="en-US" sz="2800" dirty="0">
                <a:latin typeface="ＭＳ ゴシック" panose="020B0609070205080204" pitchFamily="49" charset="-128"/>
                <a:ea typeface="ＭＳ ゴシック" panose="020B0609070205080204" pitchFamily="49" charset="-128"/>
              </a:rPr>
              <a:t>浸水想定区域図作成箇所</a:t>
            </a:r>
          </a:p>
        </p:txBody>
      </p:sp>
      <p:grpSp>
        <p:nvGrpSpPr>
          <p:cNvPr id="19" name="グループ化 18"/>
          <p:cNvGrpSpPr/>
          <p:nvPr/>
        </p:nvGrpSpPr>
        <p:grpSpPr>
          <a:xfrm>
            <a:off x="3000810" y="6280634"/>
            <a:ext cx="4930899" cy="461665"/>
            <a:chOff x="4494475" y="6750293"/>
            <a:chExt cx="4930899" cy="461665"/>
          </a:xfrm>
        </p:grpSpPr>
        <p:sp>
          <p:nvSpPr>
            <p:cNvPr id="20" name="角丸四角形 19"/>
            <p:cNvSpPr/>
            <p:nvPr/>
          </p:nvSpPr>
          <p:spPr>
            <a:xfrm>
              <a:off x="4494475" y="6857307"/>
              <a:ext cx="953511" cy="205861"/>
            </a:xfrm>
            <a:prstGeom prst="roundRect">
              <a:avLst>
                <a:gd name="adj" fmla="val 3997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43"/>
            </a:p>
          </p:txBody>
        </p:sp>
        <p:sp>
          <p:nvSpPr>
            <p:cNvPr id="21" name="テキスト ボックス 20"/>
            <p:cNvSpPr txBox="1"/>
            <p:nvPr/>
          </p:nvSpPr>
          <p:spPr>
            <a:xfrm>
              <a:off x="5447986" y="6750293"/>
              <a:ext cx="3977388" cy="461665"/>
            </a:xfrm>
            <a:prstGeom prst="rect">
              <a:avLst/>
            </a:prstGeom>
            <a:noFill/>
          </p:spPr>
          <p:txBody>
            <a:bodyPr wrap="square" rtlCol="0">
              <a:spAutoFit/>
            </a:bodyPr>
            <a:lstStyle/>
            <a:p>
              <a:r>
                <a:rPr kumimoji="1" lang="ja-JP" altLang="en-US" sz="2400" dirty="0" smtClean="0">
                  <a:solidFill>
                    <a:srgbClr val="C00000"/>
                  </a:solidFill>
                  <a:latin typeface="メイリオ" panose="020B0604030504040204" pitchFamily="50" charset="-128"/>
                  <a:ea typeface="メイリオ" panose="020B0604030504040204" pitchFamily="50" charset="-128"/>
                </a:rPr>
                <a:t>：</a:t>
              </a:r>
              <a:r>
                <a:rPr lang="en-US" altLang="ja-JP" sz="2400" dirty="0" smtClean="0">
                  <a:solidFill>
                    <a:srgbClr val="C00000"/>
                  </a:solidFill>
                  <a:latin typeface="メイリオ" panose="020B0604030504040204" pitchFamily="50" charset="-128"/>
                  <a:ea typeface="メイリオ" panose="020B0604030504040204" pitchFamily="50" charset="-128"/>
                </a:rPr>
                <a:t>1</a:t>
              </a:r>
              <a:r>
                <a:rPr lang="en-US" altLang="ja-JP" sz="2400" dirty="0">
                  <a:solidFill>
                    <a:srgbClr val="C00000"/>
                  </a:solidFill>
                  <a:latin typeface="メイリオ" panose="020B0604030504040204" pitchFamily="50" charset="-128"/>
                  <a:ea typeface="メイリオ" panose="020B0604030504040204" pitchFamily="50" charset="-128"/>
                </a:rPr>
                <a:t>0</a:t>
              </a:r>
              <a:r>
                <a:rPr kumimoji="1" lang="ja-JP" altLang="en-US" sz="2400" dirty="0" smtClean="0">
                  <a:solidFill>
                    <a:srgbClr val="C00000"/>
                  </a:solidFill>
                  <a:latin typeface="メイリオ" panose="020B0604030504040204" pitchFamily="50" charset="-128"/>
                  <a:ea typeface="メイリオ" panose="020B0604030504040204" pitchFamily="50" charset="-128"/>
                </a:rPr>
                <a:t>河川追加</a:t>
              </a:r>
              <a:endParaRPr kumimoji="1" lang="ja-JP" altLang="en-US" sz="2400" dirty="0">
                <a:solidFill>
                  <a:srgbClr val="C00000"/>
                </a:solidFill>
                <a:latin typeface="メイリオ" panose="020B0604030504040204" pitchFamily="50" charset="-128"/>
                <a:ea typeface="メイリオ" panose="020B0604030504040204" pitchFamily="50" charset="-128"/>
              </a:endParaRPr>
            </a:p>
          </p:txBody>
        </p:sp>
      </p:grpSp>
      <p:graphicFrame>
        <p:nvGraphicFramePr>
          <p:cNvPr id="22" name="Object 111"/>
          <p:cNvGraphicFramePr>
            <a:graphicFrameLocks noChangeAspect="1"/>
          </p:cNvGraphicFramePr>
          <p:nvPr>
            <p:extLst>
              <p:ext uri="{D42A27DB-BD31-4B8C-83A1-F6EECF244321}">
                <p14:modId xmlns:p14="http://schemas.microsoft.com/office/powerpoint/2010/main" val="2080501739"/>
              </p:ext>
            </p:extLst>
          </p:nvPr>
        </p:nvGraphicFramePr>
        <p:xfrm>
          <a:off x="83361" y="6011044"/>
          <a:ext cx="2767012" cy="701675"/>
        </p:xfrm>
        <a:graphic>
          <a:graphicData uri="http://schemas.openxmlformats.org/presentationml/2006/ole">
            <mc:AlternateContent xmlns:mc="http://schemas.openxmlformats.org/markup-compatibility/2006">
              <mc:Choice xmlns:v="urn:schemas-microsoft-com:vml" Requires="v">
                <p:oleObj spid="_x0000_s1046" name="ワークシート" r:id="rId5" imgW="1848037" imgH="466815" progId="Excel.Sheet.8">
                  <p:embed/>
                </p:oleObj>
              </mc:Choice>
              <mc:Fallback>
                <p:oleObj name="ワークシート" r:id="rId5" imgW="1848037" imgH="466815" progId="Excel.Sheet.8">
                  <p:embed/>
                  <p:pic>
                    <p:nvPicPr>
                      <p:cNvPr id="213" name="Object 111"/>
                      <p:cNvPicPr>
                        <a:picLocks noChangeAspect="1" noChangeArrowheads="1"/>
                      </p:cNvPicPr>
                      <p:nvPr/>
                    </p:nvPicPr>
                    <p:blipFill>
                      <a:blip r:embed="rId6"/>
                      <a:srcRect/>
                      <a:stretch>
                        <a:fillRect/>
                      </a:stretch>
                    </p:blipFill>
                    <p:spPr bwMode="auto">
                      <a:xfrm>
                        <a:off x="83361" y="6011044"/>
                        <a:ext cx="2767012" cy="701675"/>
                      </a:xfrm>
                      <a:prstGeom prst="rect">
                        <a:avLst/>
                      </a:prstGeom>
                      <a:noFill/>
                      <a:ln>
                        <a:noFill/>
                      </a:ln>
                      <a:extLst/>
                    </p:spPr>
                  </p:pic>
                </p:oleObj>
              </mc:Fallback>
            </mc:AlternateContent>
          </a:graphicData>
        </a:graphic>
      </p:graphicFrame>
      <p:sp>
        <p:nvSpPr>
          <p:cNvPr id="23" name="フリーフォーム 22"/>
          <p:cNvSpPr/>
          <p:nvPr/>
        </p:nvSpPr>
        <p:spPr>
          <a:xfrm>
            <a:off x="1794289" y="4721497"/>
            <a:ext cx="944683" cy="487168"/>
          </a:xfrm>
          <a:custGeom>
            <a:avLst/>
            <a:gdLst>
              <a:gd name="connsiteX0" fmla="*/ 1050131 w 1062037"/>
              <a:gd name="connsiteY0" fmla="*/ 381000 h 547687"/>
              <a:gd name="connsiteX1" fmla="*/ 1062037 w 1062037"/>
              <a:gd name="connsiteY1" fmla="*/ 290512 h 547687"/>
              <a:gd name="connsiteX2" fmla="*/ 1009650 w 1062037"/>
              <a:gd name="connsiteY2" fmla="*/ 285750 h 547687"/>
              <a:gd name="connsiteX3" fmla="*/ 962025 w 1062037"/>
              <a:gd name="connsiteY3" fmla="*/ 292893 h 547687"/>
              <a:gd name="connsiteX4" fmla="*/ 826293 w 1062037"/>
              <a:gd name="connsiteY4" fmla="*/ 204787 h 547687"/>
              <a:gd name="connsiteX5" fmla="*/ 752475 w 1062037"/>
              <a:gd name="connsiteY5" fmla="*/ 211931 h 547687"/>
              <a:gd name="connsiteX6" fmla="*/ 716756 w 1062037"/>
              <a:gd name="connsiteY6" fmla="*/ 202406 h 547687"/>
              <a:gd name="connsiteX7" fmla="*/ 716756 w 1062037"/>
              <a:gd name="connsiteY7" fmla="*/ 159543 h 547687"/>
              <a:gd name="connsiteX8" fmla="*/ 669131 w 1062037"/>
              <a:gd name="connsiteY8" fmla="*/ 152400 h 547687"/>
              <a:gd name="connsiteX9" fmla="*/ 666750 w 1062037"/>
              <a:gd name="connsiteY9" fmla="*/ 104775 h 547687"/>
              <a:gd name="connsiteX10" fmla="*/ 545306 w 1062037"/>
              <a:gd name="connsiteY10" fmla="*/ 2381 h 547687"/>
              <a:gd name="connsiteX11" fmla="*/ 509587 w 1062037"/>
              <a:gd name="connsiteY11" fmla="*/ 28575 h 547687"/>
              <a:gd name="connsiteX12" fmla="*/ 335756 w 1062037"/>
              <a:gd name="connsiteY12" fmla="*/ 0 h 547687"/>
              <a:gd name="connsiteX13" fmla="*/ 319087 w 1062037"/>
              <a:gd name="connsiteY13" fmla="*/ 76200 h 547687"/>
              <a:gd name="connsiteX14" fmla="*/ 176212 w 1062037"/>
              <a:gd name="connsiteY14" fmla="*/ 54768 h 547687"/>
              <a:gd name="connsiteX15" fmla="*/ 90487 w 1062037"/>
              <a:gd name="connsiteY15" fmla="*/ 23812 h 547687"/>
              <a:gd name="connsiteX16" fmla="*/ 61912 w 1062037"/>
              <a:gd name="connsiteY16" fmla="*/ 52387 h 547687"/>
              <a:gd name="connsiteX17" fmla="*/ 52387 w 1062037"/>
              <a:gd name="connsiteY17" fmla="*/ 145256 h 547687"/>
              <a:gd name="connsiteX18" fmla="*/ 23812 w 1062037"/>
              <a:gd name="connsiteY18" fmla="*/ 221456 h 547687"/>
              <a:gd name="connsiteX19" fmla="*/ 26193 w 1062037"/>
              <a:gd name="connsiteY19" fmla="*/ 295275 h 547687"/>
              <a:gd name="connsiteX20" fmla="*/ 21431 w 1062037"/>
              <a:gd name="connsiteY20" fmla="*/ 364331 h 547687"/>
              <a:gd name="connsiteX21" fmla="*/ 0 w 1062037"/>
              <a:gd name="connsiteY21" fmla="*/ 416718 h 547687"/>
              <a:gd name="connsiteX22" fmla="*/ 40481 w 1062037"/>
              <a:gd name="connsiteY22" fmla="*/ 461962 h 547687"/>
              <a:gd name="connsiteX23" fmla="*/ 123825 w 1062037"/>
              <a:gd name="connsiteY23" fmla="*/ 442912 h 547687"/>
              <a:gd name="connsiteX24" fmla="*/ 233362 w 1062037"/>
              <a:gd name="connsiteY24" fmla="*/ 454818 h 547687"/>
              <a:gd name="connsiteX25" fmla="*/ 304800 w 1062037"/>
              <a:gd name="connsiteY25" fmla="*/ 473868 h 547687"/>
              <a:gd name="connsiteX26" fmla="*/ 342900 w 1062037"/>
              <a:gd name="connsiteY26" fmla="*/ 483393 h 547687"/>
              <a:gd name="connsiteX27" fmla="*/ 419100 w 1062037"/>
              <a:gd name="connsiteY27" fmla="*/ 466725 h 547687"/>
              <a:gd name="connsiteX28" fmla="*/ 538162 w 1062037"/>
              <a:gd name="connsiteY28" fmla="*/ 421481 h 547687"/>
              <a:gd name="connsiteX29" fmla="*/ 569118 w 1062037"/>
              <a:gd name="connsiteY29" fmla="*/ 431006 h 547687"/>
              <a:gd name="connsiteX30" fmla="*/ 604837 w 1062037"/>
              <a:gd name="connsiteY30" fmla="*/ 476250 h 547687"/>
              <a:gd name="connsiteX31" fmla="*/ 659606 w 1062037"/>
              <a:gd name="connsiteY31" fmla="*/ 528637 h 547687"/>
              <a:gd name="connsiteX32" fmla="*/ 707231 w 1062037"/>
              <a:gd name="connsiteY32" fmla="*/ 547687 h 547687"/>
              <a:gd name="connsiteX33" fmla="*/ 785812 w 1062037"/>
              <a:gd name="connsiteY33" fmla="*/ 466725 h 547687"/>
              <a:gd name="connsiteX34" fmla="*/ 873918 w 1062037"/>
              <a:gd name="connsiteY34" fmla="*/ 409575 h 547687"/>
              <a:gd name="connsiteX35" fmla="*/ 912018 w 1062037"/>
              <a:gd name="connsiteY35" fmla="*/ 388143 h 547687"/>
              <a:gd name="connsiteX36" fmla="*/ 1050131 w 1062037"/>
              <a:gd name="connsiteY36" fmla="*/ 381000 h 54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2037" h="547687">
                <a:moveTo>
                  <a:pt x="1050131" y="381000"/>
                </a:moveTo>
                <a:lnTo>
                  <a:pt x="1062037" y="290512"/>
                </a:lnTo>
                <a:lnTo>
                  <a:pt x="1009650" y="285750"/>
                </a:lnTo>
                <a:lnTo>
                  <a:pt x="962025" y="292893"/>
                </a:lnTo>
                <a:lnTo>
                  <a:pt x="826293" y="204787"/>
                </a:lnTo>
                <a:lnTo>
                  <a:pt x="752475" y="211931"/>
                </a:lnTo>
                <a:lnTo>
                  <a:pt x="716756" y="202406"/>
                </a:lnTo>
                <a:lnTo>
                  <a:pt x="716756" y="159543"/>
                </a:lnTo>
                <a:lnTo>
                  <a:pt x="669131" y="152400"/>
                </a:lnTo>
                <a:lnTo>
                  <a:pt x="666750" y="104775"/>
                </a:lnTo>
                <a:lnTo>
                  <a:pt x="545306" y="2381"/>
                </a:lnTo>
                <a:lnTo>
                  <a:pt x="509587" y="28575"/>
                </a:lnTo>
                <a:lnTo>
                  <a:pt x="335756" y="0"/>
                </a:lnTo>
                <a:lnTo>
                  <a:pt x="319087" y="76200"/>
                </a:lnTo>
                <a:lnTo>
                  <a:pt x="176212" y="54768"/>
                </a:lnTo>
                <a:lnTo>
                  <a:pt x="90487" y="23812"/>
                </a:lnTo>
                <a:lnTo>
                  <a:pt x="61912" y="52387"/>
                </a:lnTo>
                <a:lnTo>
                  <a:pt x="52387" y="145256"/>
                </a:lnTo>
                <a:lnTo>
                  <a:pt x="23812" y="221456"/>
                </a:lnTo>
                <a:cubicBezTo>
                  <a:pt x="24606" y="246062"/>
                  <a:pt x="25399" y="270669"/>
                  <a:pt x="26193" y="295275"/>
                </a:cubicBezTo>
                <a:lnTo>
                  <a:pt x="21431" y="364331"/>
                </a:lnTo>
                <a:lnTo>
                  <a:pt x="0" y="416718"/>
                </a:lnTo>
                <a:lnTo>
                  <a:pt x="40481" y="461962"/>
                </a:lnTo>
                <a:lnTo>
                  <a:pt x="123825" y="442912"/>
                </a:lnTo>
                <a:lnTo>
                  <a:pt x="233362" y="454818"/>
                </a:lnTo>
                <a:lnTo>
                  <a:pt x="304800" y="473868"/>
                </a:lnTo>
                <a:lnTo>
                  <a:pt x="342900" y="483393"/>
                </a:lnTo>
                <a:lnTo>
                  <a:pt x="419100" y="466725"/>
                </a:lnTo>
                <a:lnTo>
                  <a:pt x="538162" y="421481"/>
                </a:lnTo>
                <a:lnTo>
                  <a:pt x="569118" y="431006"/>
                </a:lnTo>
                <a:lnTo>
                  <a:pt x="604837" y="476250"/>
                </a:lnTo>
                <a:lnTo>
                  <a:pt x="659606" y="528637"/>
                </a:lnTo>
                <a:lnTo>
                  <a:pt x="707231" y="547687"/>
                </a:lnTo>
                <a:lnTo>
                  <a:pt x="785812" y="466725"/>
                </a:lnTo>
                <a:lnTo>
                  <a:pt x="873918" y="409575"/>
                </a:lnTo>
                <a:lnTo>
                  <a:pt x="912018" y="388143"/>
                </a:lnTo>
                <a:lnTo>
                  <a:pt x="1050131" y="381000"/>
                </a:lnTo>
                <a:close/>
              </a:path>
            </a:pathLst>
          </a:cu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23"/>
          <p:cNvSpPr/>
          <p:nvPr/>
        </p:nvSpPr>
        <p:spPr>
          <a:xfrm>
            <a:off x="1910786" y="4272455"/>
            <a:ext cx="1618247" cy="1078125"/>
          </a:xfrm>
          <a:custGeom>
            <a:avLst/>
            <a:gdLst>
              <a:gd name="connsiteX0" fmla="*/ 202406 w 1819275"/>
              <a:gd name="connsiteY0" fmla="*/ 488156 h 1212056"/>
              <a:gd name="connsiteX1" fmla="*/ 123825 w 1819275"/>
              <a:gd name="connsiteY1" fmla="*/ 397669 h 1212056"/>
              <a:gd name="connsiteX2" fmla="*/ 28575 w 1819275"/>
              <a:gd name="connsiteY2" fmla="*/ 376237 h 1212056"/>
              <a:gd name="connsiteX3" fmla="*/ 0 w 1819275"/>
              <a:gd name="connsiteY3" fmla="*/ 328612 h 1212056"/>
              <a:gd name="connsiteX4" fmla="*/ 66675 w 1819275"/>
              <a:gd name="connsiteY4" fmla="*/ 283369 h 1212056"/>
              <a:gd name="connsiteX5" fmla="*/ 171450 w 1819275"/>
              <a:gd name="connsiteY5" fmla="*/ 195262 h 1212056"/>
              <a:gd name="connsiteX6" fmla="*/ 219075 w 1819275"/>
              <a:gd name="connsiteY6" fmla="*/ 140494 h 1212056"/>
              <a:gd name="connsiteX7" fmla="*/ 228600 w 1819275"/>
              <a:gd name="connsiteY7" fmla="*/ 78581 h 1212056"/>
              <a:gd name="connsiteX8" fmla="*/ 283368 w 1819275"/>
              <a:gd name="connsiteY8" fmla="*/ 80962 h 1212056"/>
              <a:gd name="connsiteX9" fmla="*/ 347662 w 1819275"/>
              <a:gd name="connsiteY9" fmla="*/ 104775 h 1212056"/>
              <a:gd name="connsiteX10" fmla="*/ 445293 w 1819275"/>
              <a:gd name="connsiteY10" fmla="*/ 83344 h 1212056"/>
              <a:gd name="connsiteX11" fmla="*/ 509587 w 1819275"/>
              <a:gd name="connsiteY11" fmla="*/ 226219 h 1212056"/>
              <a:gd name="connsiteX12" fmla="*/ 592931 w 1819275"/>
              <a:gd name="connsiteY12" fmla="*/ 233362 h 1212056"/>
              <a:gd name="connsiteX13" fmla="*/ 571500 w 1819275"/>
              <a:gd name="connsiteY13" fmla="*/ 297656 h 1212056"/>
              <a:gd name="connsiteX14" fmla="*/ 604837 w 1819275"/>
              <a:gd name="connsiteY14" fmla="*/ 314325 h 1212056"/>
              <a:gd name="connsiteX15" fmla="*/ 704850 w 1819275"/>
              <a:gd name="connsiteY15" fmla="*/ 238125 h 1212056"/>
              <a:gd name="connsiteX16" fmla="*/ 795337 w 1819275"/>
              <a:gd name="connsiteY16" fmla="*/ 157162 h 1212056"/>
              <a:gd name="connsiteX17" fmla="*/ 838200 w 1819275"/>
              <a:gd name="connsiteY17" fmla="*/ 104775 h 1212056"/>
              <a:gd name="connsiteX18" fmla="*/ 869156 w 1819275"/>
              <a:gd name="connsiteY18" fmla="*/ 35719 h 1212056"/>
              <a:gd name="connsiteX19" fmla="*/ 907256 w 1819275"/>
              <a:gd name="connsiteY19" fmla="*/ 7144 h 1212056"/>
              <a:gd name="connsiteX20" fmla="*/ 966787 w 1819275"/>
              <a:gd name="connsiteY20" fmla="*/ 0 h 1212056"/>
              <a:gd name="connsiteX21" fmla="*/ 1109662 w 1819275"/>
              <a:gd name="connsiteY21" fmla="*/ 223837 h 1212056"/>
              <a:gd name="connsiteX22" fmla="*/ 1171575 w 1819275"/>
              <a:gd name="connsiteY22" fmla="*/ 259556 h 1212056"/>
              <a:gd name="connsiteX23" fmla="*/ 1169193 w 1819275"/>
              <a:gd name="connsiteY23" fmla="*/ 345281 h 1212056"/>
              <a:gd name="connsiteX24" fmla="*/ 1247775 w 1819275"/>
              <a:gd name="connsiteY24" fmla="*/ 450056 h 1212056"/>
              <a:gd name="connsiteX25" fmla="*/ 1383506 w 1819275"/>
              <a:gd name="connsiteY25" fmla="*/ 497681 h 1212056"/>
              <a:gd name="connsiteX26" fmla="*/ 1383506 w 1819275"/>
              <a:gd name="connsiteY26" fmla="*/ 535781 h 1212056"/>
              <a:gd name="connsiteX27" fmla="*/ 1366837 w 1819275"/>
              <a:gd name="connsiteY27" fmla="*/ 576262 h 1212056"/>
              <a:gd name="connsiteX28" fmla="*/ 1421606 w 1819275"/>
              <a:gd name="connsiteY28" fmla="*/ 661987 h 1212056"/>
              <a:gd name="connsiteX29" fmla="*/ 1574006 w 1819275"/>
              <a:gd name="connsiteY29" fmla="*/ 683419 h 1212056"/>
              <a:gd name="connsiteX30" fmla="*/ 1652587 w 1819275"/>
              <a:gd name="connsiteY30" fmla="*/ 673894 h 1212056"/>
              <a:gd name="connsiteX31" fmla="*/ 1685925 w 1819275"/>
              <a:gd name="connsiteY31" fmla="*/ 669131 h 1212056"/>
              <a:gd name="connsiteX32" fmla="*/ 1819275 w 1819275"/>
              <a:gd name="connsiteY32" fmla="*/ 726281 h 1212056"/>
              <a:gd name="connsiteX33" fmla="*/ 1743075 w 1819275"/>
              <a:gd name="connsiteY33" fmla="*/ 790575 h 1212056"/>
              <a:gd name="connsiteX34" fmla="*/ 1738312 w 1819275"/>
              <a:gd name="connsiteY34" fmla="*/ 838200 h 1212056"/>
              <a:gd name="connsiteX35" fmla="*/ 1769268 w 1819275"/>
              <a:gd name="connsiteY35" fmla="*/ 933450 h 1212056"/>
              <a:gd name="connsiteX36" fmla="*/ 1774031 w 1819275"/>
              <a:gd name="connsiteY36" fmla="*/ 962025 h 1212056"/>
              <a:gd name="connsiteX37" fmla="*/ 1743075 w 1819275"/>
              <a:gd name="connsiteY37" fmla="*/ 1047750 h 1212056"/>
              <a:gd name="connsiteX38" fmla="*/ 1738312 w 1819275"/>
              <a:gd name="connsiteY38" fmla="*/ 1092994 h 1212056"/>
              <a:gd name="connsiteX39" fmla="*/ 1571625 w 1819275"/>
              <a:gd name="connsiteY39" fmla="*/ 1212056 h 1212056"/>
              <a:gd name="connsiteX40" fmla="*/ 1526381 w 1819275"/>
              <a:gd name="connsiteY40" fmla="*/ 1185862 h 1212056"/>
              <a:gd name="connsiteX41" fmla="*/ 1500187 w 1819275"/>
              <a:gd name="connsiteY41" fmla="*/ 1154906 h 1212056"/>
              <a:gd name="connsiteX42" fmla="*/ 1400175 w 1819275"/>
              <a:gd name="connsiteY42" fmla="*/ 1119187 h 1212056"/>
              <a:gd name="connsiteX43" fmla="*/ 1302543 w 1819275"/>
              <a:gd name="connsiteY43" fmla="*/ 1076325 h 1212056"/>
              <a:gd name="connsiteX44" fmla="*/ 1264443 w 1819275"/>
              <a:gd name="connsiteY44" fmla="*/ 1062037 h 1212056"/>
              <a:gd name="connsiteX45" fmla="*/ 1240631 w 1819275"/>
              <a:gd name="connsiteY45" fmla="*/ 1038225 h 1212056"/>
              <a:gd name="connsiteX46" fmla="*/ 1169193 w 1819275"/>
              <a:gd name="connsiteY46" fmla="*/ 1012031 h 1212056"/>
              <a:gd name="connsiteX47" fmla="*/ 1121568 w 1819275"/>
              <a:gd name="connsiteY47" fmla="*/ 969169 h 1212056"/>
              <a:gd name="connsiteX48" fmla="*/ 1085850 w 1819275"/>
              <a:gd name="connsiteY48" fmla="*/ 933450 h 1212056"/>
              <a:gd name="connsiteX49" fmla="*/ 1028700 w 1819275"/>
              <a:gd name="connsiteY49" fmla="*/ 897731 h 1212056"/>
              <a:gd name="connsiteX50" fmla="*/ 1000125 w 1819275"/>
              <a:gd name="connsiteY50" fmla="*/ 883444 h 1212056"/>
              <a:gd name="connsiteX51" fmla="*/ 940593 w 1819275"/>
              <a:gd name="connsiteY51" fmla="*/ 881062 h 1212056"/>
              <a:gd name="connsiteX52" fmla="*/ 940593 w 1819275"/>
              <a:gd name="connsiteY52" fmla="*/ 781050 h 1212056"/>
              <a:gd name="connsiteX53" fmla="*/ 909637 w 1819275"/>
              <a:gd name="connsiteY53" fmla="*/ 781050 h 1212056"/>
              <a:gd name="connsiteX54" fmla="*/ 826293 w 1819275"/>
              <a:gd name="connsiteY54" fmla="*/ 785812 h 1212056"/>
              <a:gd name="connsiteX55" fmla="*/ 683418 w 1819275"/>
              <a:gd name="connsiteY55" fmla="*/ 690562 h 1212056"/>
              <a:gd name="connsiteX56" fmla="*/ 600075 w 1819275"/>
              <a:gd name="connsiteY56" fmla="*/ 700087 h 1212056"/>
              <a:gd name="connsiteX57" fmla="*/ 592931 w 1819275"/>
              <a:gd name="connsiteY57" fmla="*/ 654844 h 1212056"/>
              <a:gd name="connsiteX58" fmla="*/ 550068 w 1819275"/>
              <a:gd name="connsiteY58" fmla="*/ 647700 h 1212056"/>
              <a:gd name="connsiteX59" fmla="*/ 540543 w 1819275"/>
              <a:gd name="connsiteY59" fmla="*/ 602456 h 1212056"/>
              <a:gd name="connsiteX60" fmla="*/ 416718 w 1819275"/>
              <a:gd name="connsiteY60" fmla="*/ 497681 h 1212056"/>
              <a:gd name="connsiteX61" fmla="*/ 371475 w 1819275"/>
              <a:gd name="connsiteY61" fmla="*/ 514350 h 1212056"/>
              <a:gd name="connsiteX62" fmla="*/ 202406 w 1819275"/>
              <a:gd name="connsiteY62" fmla="*/ 488156 h 1212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819275" h="1212056">
                <a:moveTo>
                  <a:pt x="202406" y="488156"/>
                </a:moveTo>
                <a:lnTo>
                  <a:pt x="123825" y="397669"/>
                </a:lnTo>
                <a:lnTo>
                  <a:pt x="28575" y="376237"/>
                </a:lnTo>
                <a:lnTo>
                  <a:pt x="0" y="328612"/>
                </a:lnTo>
                <a:lnTo>
                  <a:pt x="66675" y="283369"/>
                </a:lnTo>
                <a:lnTo>
                  <a:pt x="171450" y="195262"/>
                </a:lnTo>
                <a:lnTo>
                  <a:pt x="219075" y="140494"/>
                </a:lnTo>
                <a:lnTo>
                  <a:pt x="228600" y="78581"/>
                </a:lnTo>
                <a:lnTo>
                  <a:pt x="283368" y="80962"/>
                </a:lnTo>
                <a:lnTo>
                  <a:pt x="347662" y="104775"/>
                </a:lnTo>
                <a:lnTo>
                  <a:pt x="445293" y="83344"/>
                </a:lnTo>
                <a:lnTo>
                  <a:pt x="509587" y="226219"/>
                </a:lnTo>
                <a:lnTo>
                  <a:pt x="592931" y="233362"/>
                </a:lnTo>
                <a:lnTo>
                  <a:pt x="571500" y="297656"/>
                </a:lnTo>
                <a:lnTo>
                  <a:pt x="604837" y="314325"/>
                </a:lnTo>
                <a:lnTo>
                  <a:pt x="704850" y="238125"/>
                </a:lnTo>
                <a:lnTo>
                  <a:pt x="795337" y="157162"/>
                </a:lnTo>
                <a:lnTo>
                  <a:pt x="838200" y="104775"/>
                </a:lnTo>
                <a:lnTo>
                  <a:pt x="869156" y="35719"/>
                </a:lnTo>
                <a:lnTo>
                  <a:pt x="907256" y="7144"/>
                </a:lnTo>
                <a:lnTo>
                  <a:pt x="966787" y="0"/>
                </a:lnTo>
                <a:lnTo>
                  <a:pt x="1109662" y="223837"/>
                </a:lnTo>
                <a:lnTo>
                  <a:pt x="1171575" y="259556"/>
                </a:lnTo>
                <a:lnTo>
                  <a:pt x="1169193" y="345281"/>
                </a:lnTo>
                <a:lnTo>
                  <a:pt x="1247775" y="450056"/>
                </a:lnTo>
                <a:lnTo>
                  <a:pt x="1383506" y="497681"/>
                </a:lnTo>
                <a:lnTo>
                  <a:pt x="1383506" y="535781"/>
                </a:lnTo>
                <a:lnTo>
                  <a:pt x="1366837" y="576262"/>
                </a:lnTo>
                <a:lnTo>
                  <a:pt x="1421606" y="661987"/>
                </a:lnTo>
                <a:lnTo>
                  <a:pt x="1574006" y="683419"/>
                </a:lnTo>
                <a:lnTo>
                  <a:pt x="1652587" y="673894"/>
                </a:lnTo>
                <a:lnTo>
                  <a:pt x="1685925" y="669131"/>
                </a:lnTo>
                <a:lnTo>
                  <a:pt x="1819275" y="726281"/>
                </a:lnTo>
                <a:lnTo>
                  <a:pt x="1743075" y="790575"/>
                </a:lnTo>
                <a:lnTo>
                  <a:pt x="1738312" y="838200"/>
                </a:lnTo>
                <a:lnTo>
                  <a:pt x="1769268" y="933450"/>
                </a:lnTo>
                <a:lnTo>
                  <a:pt x="1774031" y="962025"/>
                </a:lnTo>
                <a:lnTo>
                  <a:pt x="1743075" y="1047750"/>
                </a:lnTo>
                <a:lnTo>
                  <a:pt x="1738312" y="1092994"/>
                </a:lnTo>
                <a:lnTo>
                  <a:pt x="1571625" y="1212056"/>
                </a:lnTo>
                <a:lnTo>
                  <a:pt x="1526381" y="1185862"/>
                </a:lnTo>
                <a:lnTo>
                  <a:pt x="1500187" y="1154906"/>
                </a:lnTo>
                <a:lnTo>
                  <a:pt x="1400175" y="1119187"/>
                </a:lnTo>
                <a:lnTo>
                  <a:pt x="1302543" y="1076325"/>
                </a:lnTo>
                <a:lnTo>
                  <a:pt x="1264443" y="1062037"/>
                </a:lnTo>
                <a:lnTo>
                  <a:pt x="1240631" y="1038225"/>
                </a:lnTo>
                <a:lnTo>
                  <a:pt x="1169193" y="1012031"/>
                </a:lnTo>
                <a:lnTo>
                  <a:pt x="1121568" y="969169"/>
                </a:lnTo>
                <a:lnTo>
                  <a:pt x="1085850" y="933450"/>
                </a:lnTo>
                <a:lnTo>
                  <a:pt x="1028700" y="897731"/>
                </a:lnTo>
                <a:lnTo>
                  <a:pt x="1000125" y="883444"/>
                </a:lnTo>
                <a:lnTo>
                  <a:pt x="940593" y="881062"/>
                </a:lnTo>
                <a:lnTo>
                  <a:pt x="940593" y="781050"/>
                </a:lnTo>
                <a:lnTo>
                  <a:pt x="909637" y="781050"/>
                </a:lnTo>
                <a:lnTo>
                  <a:pt x="826293" y="785812"/>
                </a:lnTo>
                <a:lnTo>
                  <a:pt x="683418" y="690562"/>
                </a:lnTo>
                <a:lnTo>
                  <a:pt x="600075" y="700087"/>
                </a:lnTo>
                <a:lnTo>
                  <a:pt x="592931" y="654844"/>
                </a:lnTo>
                <a:lnTo>
                  <a:pt x="550068" y="647700"/>
                </a:lnTo>
                <a:lnTo>
                  <a:pt x="540543" y="602456"/>
                </a:lnTo>
                <a:lnTo>
                  <a:pt x="416718" y="497681"/>
                </a:lnTo>
                <a:lnTo>
                  <a:pt x="371475" y="514350"/>
                </a:lnTo>
                <a:lnTo>
                  <a:pt x="202406" y="488156"/>
                </a:lnTo>
                <a:close/>
              </a:path>
            </a:pathLst>
          </a:cu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4"/>
          <p:cNvSpPr/>
          <p:nvPr/>
        </p:nvSpPr>
        <p:spPr>
          <a:xfrm>
            <a:off x="4014774" y="3758911"/>
            <a:ext cx="2152014" cy="1488335"/>
          </a:xfrm>
          <a:custGeom>
            <a:avLst/>
            <a:gdLst>
              <a:gd name="connsiteX0" fmla="*/ 0 w 2419350"/>
              <a:gd name="connsiteY0" fmla="*/ 1187450 h 1673225"/>
              <a:gd name="connsiteX1" fmla="*/ 34925 w 2419350"/>
              <a:gd name="connsiteY1" fmla="*/ 1139825 h 1673225"/>
              <a:gd name="connsiteX2" fmla="*/ 69850 w 2419350"/>
              <a:gd name="connsiteY2" fmla="*/ 1152525 h 1673225"/>
              <a:gd name="connsiteX3" fmla="*/ 146050 w 2419350"/>
              <a:gd name="connsiteY3" fmla="*/ 1076325 h 1673225"/>
              <a:gd name="connsiteX4" fmla="*/ 238125 w 2419350"/>
              <a:gd name="connsiteY4" fmla="*/ 1022350 h 1673225"/>
              <a:gd name="connsiteX5" fmla="*/ 327025 w 2419350"/>
              <a:gd name="connsiteY5" fmla="*/ 1047750 h 1673225"/>
              <a:gd name="connsiteX6" fmla="*/ 406400 w 2419350"/>
              <a:gd name="connsiteY6" fmla="*/ 1025525 h 1673225"/>
              <a:gd name="connsiteX7" fmla="*/ 520700 w 2419350"/>
              <a:gd name="connsiteY7" fmla="*/ 962025 h 1673225"/>
              <a:gd name="connsiteX8" fmla="*/ 577850 w 2419350"/>
              <a:gd name="connsiteY8" fmla="*/ 955675 h 1673225"/>
              <a:gd name="connsiteX9" fmla="*/ 625475 w 2419350"/>
              <a:gd name="connsiteY9" fmla="*/ 812800 h 1673225"/>
              <a:gd name="connsiteX10" fmla="*/ 625475 w 2419350"/>
              <a:gd name="connsiteY10" fmla="*/ 742950 h 1673225"/>
              <a:gd name="connsiteX11" fmla="*/ 641350 w 2419350"/>
              <a:gd name="connsiteY11" fmla="*/ 673100 h 1673225"/>
              <a:gd name="connsiteX12" fmla="*/ 533400 w 2419350"/>
              <a:gd name="connsiteY12" fmla="*/ 523875 h 1673225"/>
              <a:gd name="connsiteX13" fmla="*/ 520700 w 2419350"/>
              <a:gd name="connsiteY13" fmla="*/ 438150 h 1673225"/>
              <a:gd name="connsiteX14" fmla="*/ 574675 w 2419350"/>
              <a:gd name="connsiteY14" fmla="*/ 384175 h 1673225"/>
              <a:gd name="connsiteX15" fmla="*/ 644525 w 2419350"/>
              <a:gd name="connsiteY15" fmla="*/ 403225 h 1673225"/>
              <a:gd name="connsiteX16" fmla="*/ 704850 w 2419350"/>
              <a:gd name="connsiteY16" fmla="*/ 355600 h 1673225"/>
              <a:gd name="connsiteX17" fmla="*/ 733425 w 2419350"/>
              <a:gd name="connsiteY17" fmla="*/ 295275 h 1673225"/>
              <a:gd name="connsiteX18" fmla="*/ 727075 w 2419350"/>
              <a:gd name="connsiteY18" fmla="*/ 190500 h 1673225"/>
              <a:gd name="connsiteX19" fmla="*/ 793750 w 2419350"/>
              <a:gd name="connsiteY19" fmla="*/ 158750 h 1673225"/>
              <a:gd name="connsiteX20" fmla="*/ 873125 w 2419350"/>
              <a:gd name="connsiteY20" fmla="*/ 76200 h 1673225"/>
              <a:gd name="connsiteX21" fmla="*/ 873125 w 2419350"/>
              <a:gd name="connsiteY21" fmla="*/ 31750 h 1673225"/>
              <a:gd name="connsiteX22" fmla="*/ 889000 w 2419350"/>
              <a:gd name="connsiteY22" fmla="*/ 0 h 1673225"/>
              <a:gd name="connsiteX23" fmla="*/ 977900 w 2419350"/>
              <a:gd name="connsiteY23" fmla="*/ 9525 h 1673225"/>
              <a:gd name="connsiteX24" fmla="*/ 1060450 w 2419350"/>
              <a:gd name="connsiteY24" fmla="*/ 92075 h 1673225"/>
              <a:gd name="connsiteX25" fmla="*/ 1098550 w 2419350"/>
              <a:gd name="connsiteY25" fmla="*/ 79375 h 1673225"/>
              <a:gd name="connsiteX26" fmla="*/ 1146175 w 2419350"/>
              <a:gd name="connsiteY26" fmla="*/ 47625 h 1673225"/>
              <a:gd name="connsiteX27" fmla="*/ 1270000 w 2419350"/>
              <a:gd name="connsiteY27" fmla="*/ 69850 h 1673225"/>
              <a:gd name="connsiteX28" fmla="*/ 1317625 w 2419350"/>
              <a:gd name="connsiteY28" fmla="*/ 44450 h 1673225"/>
              <a:gd name="connsiteX29" fmla="*/ 1346200 w 2419350"/>
              <a:gd name="connsiteY29" fmla="*/ 184150 h 1673225"/>
              <a:gd name="connsiteX30" fmla="*/ 1397000 w 2419350"/>
              <a:gd name="connsiteY30" fmla="*/ 177800 h 1673225"/>
              <a:gd name="connsiteX31" fmla="*/ 1498600 w 2419350"/>
              <a:gd name="connsiteY31" fmla="*/ 241300 h 1673225"/>
              <a:gd name="connsiteX32" fmla="*/ 1593850 w 2419350"/>
              <a:gd name="connsiteY32" fmla="*/ 323850 h 1673225"/>
              <a:gd name="connsiteX33" fmla="*/ 1635125 w 2419350"/>
              <a:gd name="connsiteY33" fmla="*/ 384175 h 1673225"/>
              <a:gd name="connsiteX34" fmla="*/ 1698625 w 2419350"/>
              <a:gd name="connsiteY34" fmla="*/ 365125 h 1673225"/>
              <a:gd name="connsiteX35" fmla="*/ 1733550 w 2419350"/>
              <a:gd name="connsiteY35" fmla="*/ 377825 h 1673225"/>
              <a:gd name="connsiteX36" fmla="*/ 1762125 w 2419350"/>
              <a:gd name="connsiteY36" fmla="*/ 488950 h 1673225"/>
              <a:gd name="connsiteX37" fmla="*/ 1790700 w 2419350"/>
              <a:gd name="connsiteY37" fmla="*/ 501650 h 1673225"/>
              <a:gd name="connsiteX38" fmla="*/ 1911350 w 2419350"/>
              <a:gd name="connsiteY38" fmla="*/ 476250 h 1673225"/>
              <a:gd name="connsiteX39" fmla="*/ 1927225 w 2419350"/>
              <a:gd name="connsiteY39" fmla="*/ 530225 h 1673225"/>
              <a:gd name="connsiteX40" fmla="*/ 1974850 w 2419350"/>
              <a:gd name="connsiteY40" fmla="*/ 571500 h 1673225"/>
              <a:gd name="connsiteX41" fmla="*/ 2025650 w 2419350"/>
              <a:gd name="connsiteY41" fmla="*/ 619125 h 1673225"/>
              <a:gd name="connsiteX42" fmla="*/ 2063750 w 2419350"/>
              <a:gd name="connsiteY42" fmla="*/ 692150 h 1673225"/>
              <a:gd name="connsiteX43" fmla="*/ 2101850 w 2419350"/>
              <a:gd name="connsiteY43" fmla="*/ 762000 h 1673225"/>
              <a:gd name="connsiteX44" fmla="*/ 2152650 w 2419350"/>
              <a:gd name="connsiteY44" fmla="*/ 844550 h 1673225"/>
              <a:gd name="connsiteX45" fmla="*/ 2193925 w 2419350"/>
              <a:gd name="connsiteY45" fmla="*/ 895350 h 1673225"/>
              <a:gd name="connsiteX46" fmla="*/ 2263775 w 2419350"/>
              <a:gd name="connsiteY46" fmla="*/ 949325 h 1673225"/>
              <a:gd name="connsiteX47" fmla="*/ 2308225 w 2419350"/>
              <a:gd name="connsiteY47" fmla="*/ 958850 h 1673225"/>
              <a:gd name="connsiteX48" fmla="*/ 2368550 w 2419350"/>
              <a:gd name="connsiteY48" fmla="*/ 952500 h 1673225"/>
              <a:gd name="connsiteX49" fmla="*/ 2393950 w 2419350"/>
              <a:gd name="connsiteY49" fmla="*/ 1111250 h 1673225"/>
              <a:gd name="connsiteX50" fmla="*/ 2400300 w 2419350"/>
              <a:gd name="connsiteY50" fmla="*/ 1184275 h 1673225"/>
              <a:gd name="connsiteX51" fmla="*/ 2419350 w 2419350"/>
              <a:gd name="connsiteY51" fmla="*/ 1263650 h 1673225"/>
              <a:gd name="connsiteX52" fmla="*/ 2349500 w 2419350"/>
              <a:gd name="connsiteY52" fmla="*/ 1349375 h 1673225"/>
              <a:gd name="connsiteX53" fmla="*/ 2178050 w 2419350"/>
              <a:gd name="connsiteY53" fmla="*/ 1311275 h 1673225"/>
              <a:gd name="connsiteX54" fmla="*/ 2130425 w 2419350"/>
              <a:gd name="connsiteY54" fmla="*/ 1374775 h 1673225"/>
              <a:gd name="connsiteX55" fmla="*/ 2095500 w 2419350"/>
              <a:gd name="connsiteY55" fmla="*/ 1352550 h 1673225"/>
              <a:gd name="connsiteX56" fmla="*/ 2051050 w 2419350"/>
              <a:gd name="connsiteY56" fmla="*/ 1330325 h 1673225"/>
              <a:gd name="connsiteX57" fmla="*/ 1990725 w 2419350"/>
              <a:gd name="connsiteY57" fmla="*/ 1330325 h 1673225"/>
              <a:gd name="connsiteX58" fmla="*/ 1933575 w 2419350"/>
              <a:gd name="connsiteY58" fmla="*/ 1346200 h 1673225"/>
              <a:gd name="connsiteX59" fmla="*/ 1879600 w 2419350"/>
              <a:gd name="connsiteY59" fmla="*/ 1377950 h 1673225"/>
              <a:gd name="connsiteX60" fmla="*/ 1793875 w 2419350"/>
              <a:gd name="connsiteY60" fmla="*/ 1428750 h 1673225"/>
              <a:gd name="connsiteX61" fmla="*/ 1720850 w 2419350"/>
              <a:gd name="connsiteY61" fmla="*/ 1384300 h 1673225"/>
              <a:gd name="connsiteX62" fmla="*/ 1663700 w 2419350"/>
              <a:gd name="connsiteY62" fmla="*/ 1320800 h 1673225"/>
              <a:gd name="connsiteX63" fmla="*/ 1616075 w 2419350"/>
              <a:gd name="connsiteY63" fmla="*/ 1279525 h 1673225"/>
              <a:gd name="connsiteX64" fmla="*/ 1390650 w 2419350"/>
              <a:gd name="connsiteY64" fmla="*/ 1349375 h 1673225"/>
              <a:gd name="connsiteX65" fmla="*/ 1368425 w 2419350"/>
              <a:gd name="connsiteY65" fmla="*/ 1473200 h 1673225"/>
              <a:gd name="connsiteX66" fmla="*/ 1231900 w 2419350"/>
              <a:gd name="connsiteY66" fmla="*/ 1419225 h 1673225"/>
              <a:gd name="connsiteX67" fmla="*/ 1162050 w 2419350"/>
              <a:gd name="connsiteY67" fmla="*/ 1422400 h 1673225"/>
              <a:gd name="connsiteX68" fmla="*/ 1079500 w 2419350"/>
              <a:gd name="connsiteY68" fmla="*/ 1444625 h 1673225"/>
              <a:gd name="connsiteX69" fmla="*/ 1057275 w 2419350"/>
              <a:gd name="connsiteY69" fmla="*/ 1539875 h 1673225"/>
              <a:gd name="connsiteX70" fmla="*/ 1038225 w 2419350"/>
              <a:gd name="connsiteY70" fmla="*/ 1590675 h 1673225"/>
              <a:gd name="connsiteX71" fmla="*/ 958850 w 2419350"/>
              <a:gd name="connsiteY71" fmla="*/ 1651000 h 1673225"/>
              <a:gd name="connsiteX72" fmla="*/ 879475 w 2419350"/>
              <a:gd name="connsiteY72" fmla="*/ 1635125 h 1673225"/>
              <a:gd name="connsiteX73" fmla="*/ 812800 w 2419350"/>
              <a:gd name="connsiteY73" fmla="*/ 1606550 h 1673225"/>
              <a:gd name="connsiteX74" fmla="*/ 755650 w 2419350"/>
              <a:gd name="connsiteY74" fmla="*/ 1616075 h 1673225"/>
              <a:gd name="connsiteX75" fmla="*/ 692150 w 2419350"/>
              <a:gd name="connsiteY75" fmla="*/ 1631950 h 1673225"/>
              <a:gd name="connsiteX76" fmla="*/ 498475 w 2419350"/>
              <a:gd name="connsiteY76" fmla="*/ 1631950 h 1673225"/>
              <a:gd name="connsiteX77" fmla="*/ 457200 w 2419350"/>
              <a:gd name="connsiteY77" fmla="*/ 1673225 h 1673225"/>
              <a:gd name="connsiteX78" fmla="*/ 177800 w 2419350"/>
              <a:gd name="connsiteY78" fmla="*/ 1447800 h 1673225"/>
              <a:gd name="connsiteX79" fmla="*/ 155575 w 2419350"/>
              <a:gd name="connsiteY79" fmla="*/ 1384300 h 1673225"/>
              <a:gd name="connsiteX80" fmla="*/ 60325 w 2419350"/>
              <a:gd name="connsiteY80" fmla="*/ 1285875 h 1673225"/>
              <a:gd name="connsiteX81" fmla="*/ 0 w 2419350"/>
              <a:gd name="connsiteY81" fmla="*/ 1187450 h 167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419350" h="1673225">
                <a:moveTo>
                  <a:pt x="0" y="1187450"/>
                </a:moveTo>
                <a:lnTo>
                  <a:pt x="34925" y="1139825"/>
                </a:lnTo>
                <a:lnTo>
                  <a:pt x="69850" y="1152525"/>
                </a:lnTo>
                <a:lnTo>
                  <a:pt x="146050" y="1076325"/>
                </a:lnTo>
                <a:lnTo>
                  <a:pt x="238125" y="1022350"/>
                </a:lnTo>
                <a:lnTo>
                  <a:pt x="327025" y="1047750"/>
                </a:lnTo>
                <a:lnTo>
                  <a:pt x="406400" y="1025525"/>
                </a:lnTo>
                <a:lnTo>
                  <a:pt x="520700" y="962025"/>
                </a:lnTo>
                <a:lnTo>
                  <a:pt x="577850" y="955675"/>
                </a:lnTo>
                <a:lnTo>
                  <a:pt x="625475" y="812800"/>
                </a:lnTo>
                <a:lnTo>
                  <a:pt x="625475" y="742950"/>
                </a:lnTo>
                <a:lnTo>
                  <a:pt x="641350" y="673100"/>
                </a:lnTo>
                <a:lnTo>
                  <a:pt x="533400" y="523875"/>
                </a:lnTo>
                <a:lnTo>
                  <a:pt x="520700" y="438150"/>
                </a:lnTo>
                <a:lnTo>
                  <a:pt x="574675" y="384175"/>
                </a:lnTo>
                <a:lnTo>
                  <a:pt x="644525" y="403225"/>
                </a:lnTo>
                <a:lnTo>
                  <a:pt x="704850" y="355600"/>
                </a:lnTo>
                <a:lnTo>
                  <a:pt x="733425" y="295275"/>
                </a:lnTo>
                <a:lnTo>
                  <a:pt x="727075" y="190500"/>
                </a:lnTo>
                <a:lnTo>
                  <a:pt x="793750" y="158750"/>
                </a:lnTo>
                <a:lnTo>
                  <a:pt x="873125" y="76200"/>
                </a:lnTo>
                <a:lnTo>
                  <a:pt x="873125" y="31750"/>
                </a:lnTo>
                <a:lnTo>
                  <a:pt x="889000" y="0"/>
                </a:lnTo>
                <a:lnTo>
                  <a:pt x="977900" y="9525"/>
                </a:lnTo>
                <a:lnTo>
                  <a:pt x="1060450" y="92075"/>
                </a:lnTo>
                <a:lnTo>
                  <a:pt x="1098550" y="79375"/>
                </a:lnTo>
                <a:lnTo>
                  <a:pt x="1146175" y="47625"/>
                </a:lnTo>
                <a:lnTo>
                  <a:pt x="1270000" y="69850"/>
                </a:lnTo>
                <a:lnTo>
                  <a:pt x="1317625" y="44450"/>
                </a:lnTo>
                <a:lnTo>
                  <a:pt x="1346200" y="184150"/>
                </a:lnTo>
                <a:lnTo>
                  <a:pt x="1397000" y="177800"/>
                </a:lnTo>
                <a:lnTo>
                  <a:pt x="1498600" y="241300"/>
                </a:lnTo>
                <a:lnTo>
                  <a:pt x="1593850" y="323850"/>
                </a:lnTo>
                <a:lnTo>
                  <a:pt x="1635125" y="384175"/>
                </a:lnTo>
                <a:lnTo>
                  <a:pt x="1698625" y="365125"/>
                </a:lnTo>
                <a:lnTo>
                  <a:pt x="1733550" y="377825"/>
                </a:lnTo>
                <a:lnTo>
                  <a:pt x="1762125" y="488950"/>
                </a:lnTo>
                <a:lnTo>
                  <a:pt x="1790700" y="501650"/>
                </a:lnTo>
                <a:lnTo>
                  <a:pt x="1911350" y="476250"/>
                </a:lnTo>
                <a:lnTo>
                  <a:pt x="1927225" y="530225"/>
                </a:lnTo>
                <a:lnTo>
                  <a:pt x="1974850" y="571500"/>
                </a:lnTo>
                <a:lnTo>
                  <a:pt x="2025650" y="619125"/>
                </a:lnTo>
                <a:lnTo>
                  <a:pt x="2063750" y="692150"/>
                </a:lnTo>
                <a:lnTo>
                  <a:pt x="2101850" y="762000"/>
                </a:lnTo>
                <a:lnTo>
                  <a:pt x="2152650" y="844550"/>
                </a:lnTo>
                <a:lnTo>
                  <a:pt x="2193925" y="895350"/>
                </a:lnTo>
                <a:lnTo>
                  <a:pt x="2263775" y="949325"/>
                </a:lnTo>
                <a:lnTo>
                  <a:pt x="2308225" y="958850"/>
                </a:lnTo>
                <a:lnTo>
                  <a:pt x="2368550" y="952500"/>
                </a:lnTo>
                <a:lnTo>
                  <a:pt x="2393950" y="1111250"/>
                </a:lnTo>
                <a:lnTo>
                  <a:pt x="2400300" y="1184275"/>
                </a:lnTo>
                <a:lnTo>
                  <a:pt x="2419350" y="1263650"/>
                </a:lnTo>
                <a:lnTo>
                  <a:pt x="2349500" y="1349375"/>
                </a:lnTo>
                <a:lnTo>
                  <a:pt x="2178050" y="1311275"/>
                </a:lnTo>
                <a:lnTo>
                  <a:pt x="2130425" y="1374775"/>
                </a:lnTo>
                <a:lnTo>
                  <a:pt x="2095500" y="1352550"/>
                </a:lnTo>
                <a:lnTo>
                  <a:pt x="2051050" y="1330325"/>
                </a:lnTo>
                <a:lnTo>
                  <a:pt x="1990725" y="1330325"/>
                </a:lnTo>
                <a:lnTo>
                  <a:pt x="1933575" y="1346200"/>
                </a:lnTo>
                <a:lnTo>
                  <a:pt x="1879600" y="1377950"/>
                </a:lnTo>
                <a:lnTo>
                  <a:pt x="1793875" y="1428750"/>
                </a:lnTo>
                <a:lnTo>
                  <a:pt x="1720850" y="1384300"/>
                </a:lnTo>
                <a:lnTo>
                  <a:pt x="1663700" y="1320800"/>
                </a:lnTo>
                <a:lnTo>
                  <a:pt x="1616075" y="1279525"/>
                </a:lnTo>
                <a:lnTo>
                  <a:pt x="1390650" y="1349375"/>
                </a:lnTo>
                <a:lnTo>
                  <a:pt x="1368425" y="1473200"/>
                </a:lnTo>
                <a:lnTo>
                  <a:pt x="1231900" y="1419225"/>
                </a:lnTo>
                <a:lnTo>
                  <a:pt x="1162050" y="1422400"/>
                </a:lnTo>
                <a:lnTo>
                  <a:pt x="1079500" y="1444625"/>
                </a:lnTo>
                <a:lnTo>
                  <a:pt x="1057275" y="1539875"/>
                </a:lnTo>
                <a:lnTo>
                  <a:pt x="1038225" y="1590675"/>
                </a:lnTo>
                <a:lnTo>
                  <a:pt x="958850" y="1651000"/>
                </a:lnTo>
                <a:lnTo>
                  <a:pt x="879475" y="1635125"/>
                </a:lnTo>
                <a:lnTo>
                  <a:pt x="812800" y="1606550"/>
                </a:lnTo>
                <a:lnTo>
                  <a:pt x="755650" y="1616075"/>
                </a:lnTo>
                <a:lnTo>
                  <a:pt x="692150" y="1631950"/>
                </a:lnTo>
                <a:lnTo>
                  <a:pt x="498475" y="1631950"/>
                </a:lnTo>
                <a:lnTo>
                  <a:pt x="457200" y="1673225"/>
                </a:lnTo>
                <a:lnTo>
                  <a:pt x="177800" y="1447800"/>
                </a:lnTo>
                <a:lnTo>
                  <a:pt x="155575" y="1384300"/>
                </a:lnTo>
                <a:lnTo>
                  <a:pt x="60325" y="1285875"/>
                </a:lnTo>
                <a:lnTo>
                  <a:pt x="0" y="1187450"/>
                </a:lnTo>
                <a:close/>
              </a:path>
            </a:pathLst>
          </a:cu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Freeform 7"/>
          <p:cNvSpPr>
            <a:spLocks noChangeAspect="1"/>
          </p:cNvSpPr>
          <p:nvPr/>
        </p:nvSpPr>
        <p:spPr bwMode="auto">
          <a:xfrm>
            <a:off x="7496013" y="4657740"/>
            <a:ext cx="203034" cy="247129"/>
          </a:xfrm>
          <a:custGeom>
            <a:avLst/>
            <a:gdLst>
              <a:gd name="T0" fmla="*/ 2147483647 w 26"/>
              <a:gd name="T1" fmla="*/ 0 h 35"/>
              <a:gd name="T2" fmla="*/ 2147483647 w 26"/>
              <a:gd name="T3" fmla="*/ 2147483647 h 35"/>
              <a:gd name="T4" fmla="*/ 2147483647 w 26"/>
              <a:gd name="T5" fmla="*/ 2147483647 h 35"/>
              <a:gd name="T6" fmla="*/ 2147483647 w 26"/>
              <a:gd name="T7" fmla="*/ 2147483647 h 35"/>
              <a:gd name="T8" fmla="*/ 2147483647 w 26"/>
              <a:gd name="T9" fmla="*/ 2147483647 h 35"/>
              <a:gd name="T10" fmla="*/ 2147483647 w 26"/>
              <a:gd name="T11" fmla="*/ 2147483647 h 35"/>
              <a:gd name="T12" fmla="*/ 2147483647 w 26"/>
              <a:gd name="T13" fmla="*/ 2147483647 h 35"/>
              <a:gd name="T14" fmla="*/ 2147483647 w 26"/>
              <a:gd name="T15" fmla="*/ 2147483647 h 35"/>
              <a:gd name="T16" fmla="*/ 2147483647 w 26"/>
              <a:gd name="T17" fmla="*/ 2147483647 h 35"/>
              <a:gd name="T18" fmla="*/ 0 w 26"/>
              <a:gd name="T19" fmla="*/ 2147483647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connsiteX0" fmla="*/ 11954 w 11954"/>
              <a:gd name="connsiteY0" fmla="*/ 0 h 10983"/>
              <a:gd name="connsiteX1" fmla="*/ 10416 w 11954"/>
              <a:gd name="connsiteY1" fmla="*/ 2000 h 10983"/>
              <a:gd name="connsiteX2" fmla="*/ 10031 w 11954"/>
              <a:gd name="connsiteY2" fmla="*/ 2857 h 10983"/>
              <a:gd name="connsiteX3" fmla="*/ 9262 w 11954"/>
              <a:gd name="connsiteY3" fmla="*/ 3714 h 10983"/>
              <a:gd name="connsiteX4" fmla="*/ 9262 w 11954"/>
              <a:gd name="connsiteY4" fmla="*/ 5429 h 10983"/>
              <a:gd name="connsiteX5" fmla="*/ 8877 w 11954"/>
              <a:gd name="connsiteY5" fmla="*/ 6286 h 10983"/>
              <a:gd name="connsiteX6" fmla="*/ 8108 w 11954"/>
              <a:gd name="connsiteY6" fmla="*/ 7429 h 10983"/>
              <a:gd name="connsiteX7" fmla="*/ 6185 w 11954"/>
              <a:gd name="connsiteY7" fmla="*/ 9143 h 10983"/>
              <a:gd name="connsiteX8" fmla="*/ 2723 w 11954"/>
              <a:gd name="connsiteY8" fmla="*/ 9714 h 10983"/>
              <a:gd name="connsiteX9" fmla="*/ 0 w 11954"/>
              <a:gd name="connsiteY9" fmla="*/ 10983 h 1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54" h="10983">
                <a:moveTo>
                  <a:pt x="11954" y="0"/>
                </a:moveTo>
                <a:lnTo>
                  <a:pt x="10416" y="2000"/>
                </a:lnTo>
                <a:lnTo>
                  <a:pt x="10031" y="2857"/>
                </a:lnTo>
                <a:lnTo>
                  <a:pt x="9262" y="3714"/>
                </a:lnTo>
                <a:lnTo>
                  <a:pt x="9262" y="5429"/>
                </a:lnTo>
                <a:lnTo>
                  <a:pt x="8877" y="6286"/>
                </a:lnTo>
                <a:lnTo>
                  <a:pt x="8108" y="7429"/>
                </a:lnTo>
                <a:lnTo>
                  <a:pt x="6185" y="9143"/>
                </a:lnTo>
                <a:cubicBezTo>
                  <a:pt x="5416" y="9429"/>
                  <a:pt x="3492" y="9714"/>
                  <a:pt x="2723" y="9714"/>
                </a:cubicBezTo>
                <a:cubicBezTo>
                  <a:pt x="1954" y="9714"/>
                  <a:pt x="0" y="10983"/>
                  <a:pt x="0" y="10983"/>
                </a:cubicBezTo>
              </a:path>
            </a:pathLst>
          </a:custGeom>
          <a:noFill/>
          <a:ln w="57150" cap="flat" cmpd="sng">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defTabSz="895295" eaLnBrk="0" fontAlgn="base" hangingPunct="0">
              <a:spcBef>
                <a:spcPct val="0"/>
              </a:spcBef>
              <a:spcAft>
                <a:spcPct val="0"/>
              </a:spcAft>
            </a:pPr>
            <a:endParaRPr lang="ja-JP" altLang="en-US" sz="1763" dirty="0">
              <a:solidFill>
                <a:prstClr val="black"/>
              </a:solidFill>
              <a:latin typeface="ＭＳ Ｐゴシック" pitchFamily="50" charset="-128"/>
              <a:ea typeface="ＭＳ Ｐゴシック" pitchFamily="50" charset="-128"/>
            </a:endParaRPr>
          </a:p>
        </p:txBody>
      </p:sp>
      <p:sp>
        <p:nvSpPr>
          <p:cNvPr id="27" name="Freeform 10"/>
          <p:cNvSpPr>
            <a:spLocks noChangeAspect="1"/>
          </p:cNvSpPr>
          <p:nvPr/>
        </p:nvSpPr>
        <p:spPr bwMode="auto">
          <a:xfrm>
            <a:off x="6963473" y="4224429"/>
            <a:ext cx="48110" cy="239897"/>
          </a:xfrm>
          <a:custGeom>
            <a:avLst/>
            <a:gdLst>
              <a:gd name="T0" fmla="*/ 2147483647 w 11"/>
              <a:gd name="T1" fmla="*/ 0 h 34"/>
              <a:gd name="T2" fmla="*/ 2147483647 w 11"/>
              <a:gd name="T3" fmla="*/ 2147483647 h 34"/>
              <a:gd name="T4" fmla="*/ 2147483647 w 11"/>
              <a:gd name="T5" fmla="*/ 2147483647 h 34"/>
              <a:gd name="T6" fmla="*/ 0 w 11"/>
              <a:gd name="T7" fmla="*/ 2147483647 h 34"/>
              <a:gd name="T8" fmla="*/ 0 60000 65536"/>
              <a:gd name="T9" fmla="*/ 0 60000 65536"/>
              <a:gd name="T10" fmla="*/ 0 60000 65536"/>
              <a:gd name="T11" fmla="*/ 0 60000 65536"/>
              <a:gd name="connsiteX0" fmla="*/ 5394 w 6628"/>
              <a:gd name="connsiteY0" fmla="*/ 0 h 10872"/>
              <a:gd name="connsiteX1" fmla="*/ 3636 w 6628"/>
              <a:gd name="connsiteY1" fmla="*/ 2554 h 10872"/>
              <a:gd name="connsiteX2" fmla="*/ 6364 w 6628"/>
              <a:gd name="connsiteY2" fmla="*/ 5496 h 10872"/>
              <a:gd name="connsiteX3" fmla="*/ 0 w 6628"/>
              <a:gd name="connsiteY3" fmla="*/ 10790 h 10872"/>
            </a:gdLst>
            <a:ahLst/>
            <a:cxnLst>
              <a:cxn ang="0">
                <a:pos x="connsiteX0" y="connsiteY0"/>
              </a:cxn>
              <a:cxn ang="0">
                <a:pos x="connsiteX1" y="connsiteY1"/>
              </a:cxn>
              <a:cxn ang="0">
                <a:pos x="connsiteX2" y="connsiteY2"/>
              </a:cxn>
              <a:cxn ang="0">
                <a:pos x="connsiteX3" y="connsiteY3"/>
              </a:cxn>
            </a:cxnLst>
            <a:rect l="l" t="t" r="r" b="b"/>
            <a:pathLst>
              <a:path w="6628" h="10872">
                <a:moveTo>
                  <a:pt x="5394" y="0"/>
                </a:moveTo>
                <a:cubicBezTo>
                  <a:pt x="5394" y="294"/>
                  <a:pt x="3474" y="1638"/>
                  <a:pt x="3636" y="2554"/>
                </a:cubicBezTo>
                <a:cubicBezTo>
                  <a:pt x="3798" y="3470"/>
                  <a:pt x="7273" y="4025"/>
                  <a:pt x="6364" y="5496"/>
                </a:cubicBezTo>
                <a:cubicBezTo>
                  <a:pt x="5455" y="8731"/>
                  <a:pt x="10000" y="11378"/>
                  <a:pt x="0" y="10790"/>
                </a:cubicBezTo>
              </a:path>
            </a:pathLst>
          </a:custGeom>
          <a:noFill/>
          <a:ln w="57150" cap="flat" cmpd="sng">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defTabSz="895295" eaLnBrk="0" fontAlgn="base" hangingPunct="0">
              <a:spcBef>
                <a:spcPct val="0"/>
              </a:spcBef>
              <a:spcAft>
                <a:spcPct val="0"/>
              </a:spcAft>
            </a:pPr>
            <a:endParaRPr lang="ja-JP" altLang="en-US" sz="1763" dirty="0">
              <a:solidFill>
                <a:prstClr val="black"/>
              </a:solidFill>
              <a:latin typeface="ＭＳ Ｐゴシック" pitchFamily="50" charset="-128"/>
              <a:ea typeface="ＭＳ Ｐゴシック" pitchFamily="50" charset="-128"/>
            </a:endParaRPr>
          </a:p>
        </p:txBody>
      </p:sp>
      <p:sp>
        <p:nvSpPr>
          <p:cNvPr id="28" name="Freeform 12"/>
          <p:cNvSpPr>
            <a:spLocks noChangeAspect="1"/>
          </p:cNvSpPr>
          <p:nvPr/>
        </p:nvSpPr>
        <p:spPr bwMode="auto">
          <a:xfrm>
            <a:off x="6923981" y="2991629"/>
            <a:ext cx="315014" cy="135007"/>
          </a:xfrm>
          <a:custGeom>
            <a:avLst/>
            <a:gdLst>
              <a:gd name="T0" fmla="*/ 2147483647 w 48"/>
              <a:gd name="T1" fmla="*/ 2147483647 h 21"/>
              <a:gd name="T2" fmla="*/ 2147483647 w 48"/>
              <a:gd name="T3" fmla="*/ 2147483647 h 21"/>
              <a:gd name="T4" fmla="*/ 2147483647 w 48"/>
              <a:gd name="T5" fmla="*/ 2147483647 h 21"/>
              <a:gd name="T6" fmla="*/ 2147483647 w 48"/>
              <a:gd name="T7" fmla="*/ 2147483647 h 21"/>
              <a:gd name="T8" fmla="*/ 2147483647 w 48"/>
              <a:gd name="T9" fmla="*/ 2147483647 h 21"/>
              <a:gd name="T10" fmla="*/ 2147483647 w 48"/>
              <a:gd name="T11" fmla="*/ 2147483647 h 21"/>
              <a:gd name="T12" fmla="*/ 0 w 48"/>
              <a:gd name="T13" fmla="*/ 0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21">
                <a:moveTo>
                  <a:pt x="48" y="21"/>
                </a:moveTo>
                <a:cubicBezTo>
                  <a:pt x="45" y="19"/>
                  <a:pt x="45" y="18"/>
                  <a:pt x="41" y="16"/>
                </a:cubicBezTo>
                <a:cubicBezTo>
                  <a:pt x="40" y="16"/>
                  <a:pt x="39" y="15"/>
                  <a:pt x="39" y="15"/>
                </a:cubicBezTo>
                <a:cubicBezTo>
                  <a:pt x="38" y="13"/>
                  <a:pt x="34" y="11"/>
                  <a:pt x="34" y="11"/>
                </a:cubicBezTo>
                <a:cubicBezTo>
                  <a:pt x="31" y="5"/>
                  <a:pt x="19" y="7"/>
                  <a:pt x="13" y="6"/>
                </a:cubicBezTo>
                <a:cubicBezTo>
                  <a:pt x="9" y="4"/>
                  <a:pt x="6" y="3"/>
                  <a:pt x="2" y="2"/>
                </a:cubicBezTo>
                <a:cubicBezTo>
                  <a:pt x="1" y="0"/>
                  <a:pt x="2" y="0"/>
                  <a:pt x="0" y="0"/>
                </a:cubicBezTo>
              </a:path>
            </a:pathLst>
          </a:custGeom>
          <a:noFill/>
          <a:ln w="57150" cap="flat" cmpd="sng">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defTabSz="895295" eaLnBrk="0" fontAlgn="base" hangingPunct="0">
              <a:spcBef>
                <a:spcPct val="0"/>
              </a:spcBef>
              <a:spcAft>
                <a:spcPct val="0"/>
              </a:spcAft>
            </a:pPr>
            <a:endParaRPr lang="ja-JP" altLang="en-US" sz="1763" dirty="0">
              <a:solidFill>
                <a:prstClr val="black"/>
              </a:solidFill>
              <a:latin typeface="ＭＳ Ｐゴシック" pitchFamily="50" charset="-128"/>
              <a:ea typeface="ＭＳ Ｐゴシック" pitchFamily="50" charset="-128"/>
            </a:endParaRPr>
          </a:p>
        </p:txBody>
      </p:sp>
      <p:sp>
        <p:nvSpPr>
          <p:cNvPr id="29" name="Freeform 19"/>
          <p:cNvSpPr>
            <a:spLocks noChangeAspect="1"/>
          </p:cNvSpPr>
          <p:nvPr/>
        </p:nvSpPr>
        <p:spPr bwMode="auto">
          <a:xfrm>
            <a:off x="5370650" y="3120194"/>
            <a:ext cx="168672" cy="44281"/>
          </a:xfrm>
          <a:custGeom>
            <a:avLst/>
            <a:gdLst>
              <a:gd name="T0" fmla="*/ 2147483647 w 26"/>
              <a:gd name="T1" fmla="*/ 2147483647 h 11"/>
              <a:gd name="T2" fmla="*/ 2147483647 w 26"/>
              <a:gd name="T3" fmla="*/ 2147483647 h 11"/>
              <a:gd name="T4" fmla="*/ 2147483647 w 26"/>
              <a:gd name="T5" fmla="*/ 2147483647 h 11"/>
              <a:gd name="T6" fmla="*/ 0 w 26"/>
              <a:gd name="T7" fmla="*/ 2147483647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11">
                <a:moveTo>
                  <a:pt x="26" y="11"/>
                </a:moveTo>
                <a:lnTo>
                  <a:pt x="14" y="6"/>
                </a:lnTo>
                <a:cubicBezTo>
                  <a:pt x="11" y="4"/>
                  <a:pt x="9" y="2"/>
                  <a:pt x="6" y="1"/>
                </a:cubicBezTo>
                <a:cubicBezTo>
                  <a:pt x="4" y="0"/>
                  <a:pt x="2" y="1"/>
                  <a:pt x="0" y="1"/>
                </a:cubicBezTo>
              </a:path>
            </a:pathLst>
          </a:custGeom>
          <a:noFill/>
          <a:ln w="57150" cap="flat" cmpd="sng">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defTabSz="895295" eaLnBrk="0" fontAlgn="base" hangingPunct="0">
              <a:spcBef>
                <a:spcPct val="0"/>
              </a:spcBef>
              <a:spcAft>
                <a:spcPct val="0"/>
              </a:spcAft>
            </a:pPr>
            <a:endParaRPr lang="ja-JP" altLang="en-US" sz="1763" dirty="0">
              <a:solidFill>
                <a:prstClr val="black"/>
              </a:solidFill>
              <a:latin typeface="ＭＳ Ｐゴシック" pitchFamily="50" charset="-128"/>
              <a:ea typeface="ＭＳ Ｐゴシック" pitchFamily="50" charset="-128"/>
            </a:endParaRPr>
          </a:p>
        </p:txBody>
      </p:sp>
      <p:sp>
        <p:nvSpPr>
          <p:cNvPr id="30" name="Freeform 21"/>
          <p:cNvSpPr>
            <a:spLocks noChangeAspect="1"/>
          </p:cNvSpPr>
          <p:nvPr/>
        </p:nvSpPr>
        <p:spPr bwMode="auto">
          <a:xfrm rot="19231195">
            <a:off x="2247356" y="3319822"/>
            <a:ext cx="255772" cy="295866"/>
          </a:xfrm>
          <a:custGeom>
            <a:avLst/>
            <a:gdLst>
              <a:gd name="T0" fmla="*/ 0 w 41"/>
              <a:gd name="T1" fmla="*/ 2147483647 h 48"/>
              <a:gd name="T2" fmla="*/ 2147483647 w 41"/>
              <a:gd name="T3" fmla="*/ 2147483647 h 48"/>
              <a:gd name="T4" fmla="*/ 2147483647 w 41"/>
              <a:gd name="T5" fmla="*/ 2147483647 h 48"/>
              <a:gd name="T6" fmla="*/ 2147483647 w 41"/>
              <a:gd name="T7" fmla="*/ 2147483647 h 48"/>
              <a:gd name="T8" fmla="*/ 2147483647 w 41"/>
              <a:gd name="T9" fmla="*/ 2147483647 h 48"/>
              <a:gd name="T10" fmla="*/ 2147483647 w 41"/>
              <a:gd name="T11" fmla="*/ 2147483647 h 48"/>
              <a:gd name="T12" fmla="*/ 2147483647 w 41"/>
              <a:gd name="T13" fmla="*/ 2147483647 h 48"/>
              <a:gd name="T14" fmla="*/ 2147483647 w 41"/>
              <a:gd name="T15" fmla="*/ 2147483647 h 48"/>
              <a:gd name="T16" fmla="*/ 2147483647 w 41"/>
              <a:gd name="T17" fmla="*/ 2147483647 h 48"/>
              <a:gd name="T18" fmla="*/ 2147483647 w 41"/>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48">
                <a:moveTo>
                  <a:pt x="0" y="48"/>
                </a:moveTo>
                <a:cubicBezTo>
                  <a:pt x="1" y="47"/>
                  <a:pt x="3" y="45"/>
                  <a:pt x="3" y="45"/>
                </a:cubicBezTo>
                <a:cubicBezTo>
                  <a:pt x="3" y="42"/>
                  <a:pt x="2" y="36"/>
                  <a:pt x="2" y="33"/>
                </a:cubicBezTo>
                <a:cubicBezTo>
                  <a:pt x="2" y="30"/>
                  <a:pt x="1" y="31"/>
                  <a:pt x="1" y="29"/>
                </a:cubicBezTo>
                <a:lnTo>
                  <a:pt x="4" y="21"/>
                </a:lnTo>
                <a:cubicBezTo>
                  <a:pt x="4" y="20"/>
                  <a:pt x="6" y="19"/>
                  <a:pt x="6" y="19"/>
                </a:cubicBezTo>
                <a:cubicBezTo>
                  <a:pt x="8" y="9"/>
                  <a:pt x="14" y="10"/>
                  <a:pt x="22" y="8"/>
                </a:cubicBezTo>
                <a:lnTo>
                  <a:pt x="25" y="8"/>
                </a:lnTo>
                <a:cubicBezTo>
                  <a:pt x="27" y="8"/>
                  <a:pt x="30" y="6"/>
                  <a:pt x="33" y="5"/>
                </a:cubicBezTo>
                <a:cubicBezTo>
                  <a:pt x="36" y="4"/>
                  <a:pt x="40" y="1"/>
                  <a:pt x="41" y="0"/>
                </a:cubicBezTo>
              </a:path>
            </a:pathLst>
          </a:custGeom>
          <a:noFill/>
          <a:ln w="57150" cap="flat" cmpd="sng">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defTabSz="895295" eaLnBrk="0" fontAlgn="base" hangingPunct="0">
              <a:spcBef>
                <a:spcPct val="0"/>
              </a:spcBef>
              <a:spcAft>
                <a:spcPct val="0"/>
              </a:spcAft>
            </a:pPr>
            <a:endParaRPr lang="ja-JP" altLang="en-US" sz="1763" dirty="0">
              <a:solidFill>
                <a:prstClr val="black"/>
              </a:solidFill>
              <a:latin typeface="ＭＳ Ｐゴシック" pitchFamily="50" charset="-128"/>
              <a:ea typeface="ＭＳ Ｐゴシック" pitchFamily="50" charset="-128"/>
            </a:endParaRPr>
          </a:p>
        </p:txBody>
      </p:sp>
      <p:sp>
        <p:nvSpPr>
          <p:cNvPr id="31" name="Freeform 22"/>
          <p:cNvSpPr>
            <a:spLocks noChangeAspect="1"/>
          </p:cNvSpPr>
          <p:nvPr/>
        </p:nvSpPr>
        <p:spPr bwMode="auto">
          <a:xfrm>
            <a:off x="1849800" y="4131432"/>
            <a:ext cx="145167" cy="73275"/>
          </a:xfrm>
          <a:custGeom>
            <a:avLst/>
            <a:gdLst>
              <a:gd name="T0" fmla="*/ 0 w 23"/>
              <a:gd name="T1" fmla="*/ 0 h 12"/>
              <a:gd name="T2" fmla="*/ 2147483647 w 23"/>
              <a:gd name="T3" fmla="*/ 2147483647 h 12"/>
              <a:gd name="T4" fmla="*/ 2147483647 w 23"/>
              <a:gd name="T5" fmla="*/ 2147483647 h 12"/>
              <a:gd name="T6" fmla="*/ 2147483647 w 23"/>
              <a:gd name="T7" fmla="*/ 2147483647 h 12"/>
              <a:gd name="T8" fmla="*/ 2147483647 w 23"/>
              <a:gd name="T9" fmla="*/ 2147483647 h 12"/>
              <a:gd name="T10" fmla="*/ 2147483647 w 23"/>
              <a:gd name="T11" fmla="*/ 2147483647 h 12"/>
              <a:gd name="T12" fmla="*/ 2147483647 w 23"/>
              <a:gd name="T13" fmla="*/ 2147483647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2">
                <a:moveTo>
                  <a:pt x="0" y="0"/>
                </a:moveTo>
                <a:lnTo>
                  <a:pt x="4" y="4"/>
                </a:lnTo>
                <a:lnTo>
                  <a:pt x="10" y="4"/>
                </a:lnTo>
                <a:lnTo>
                  <a:pt x="13" y="6"/>
                </a:lnTo>
                <a:lnTo>
                  <a:pt x="16" y="9"/>
                </a:lnTo>
                <a:lnTo>
                  <a:pt x="20" y="10"/>
                </a:lnTo>
                <a:lnTo>
                  <a:pt x="23" y="12"/>
                </a:lnTo>
              </a:path>
            </a:pathLst>
          </a:custGeom>
          <a:noFill/>
          <a:ln w="57150" cap="flat" cmpd="sng">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defTabSz="895295" eaLnBrk="0" fontAlgn="base" hangingPunct="0">
              <a:spcBef>
                <a:spcPct val="0"/>
              </a:spcBef>
              <a:spcAft>
                <a:spcPct val="0"/>
              </a:spcAft>
            </a:pPr>
            <a:endParaRPr lang="ja-JP" altLang="en-US" sz="1763" dirty="0">
              <a:solidFill>
                <a:prstClr val="black"/>
              </a:solidFill>
              <a:latin typeface="ＭＳ Ｐゴシック" pitchFamily="50" charset="-128"/>
              <a:ea typeface="ＭＳ Ｐゴシック" pitchFamily="50" charset="-128"/>
            </a:endParaRPr>
          </a:p>
        </p:txBody>
      </p:sp>
      <p:sp>
        <p:nvSpPr>
          <p:cNvPr id="32" name="Freeform 30"/>
          <p:cNvSpPr>
            <a:spLocks noChangeAspect="1"/>
          </p:cNvSpPr>
          <p:nvPr/>
        </p:nvSpPr>
        <p:spPr bwMode="auto">
          <a:xfrm>
            <a:off x="7839822" y="5307884"/>
            <a:ext cx="345411" cy="139256"/>
          </a:xfrm>
          <a:custGeom>
            <a:avLst/>
            <a:gdLst>
              <a:gd name="T0" fmla="*/ 2147483647 w 49"/>
              <a:gd name="T1" fmla="*/ 2147483647 h 21"/>
              <a:gd name="T2" fmla="*/ 2147483647 w 49"/>
              <a:gd name="T3" fmla="*/ 2147483647 h 21"/>
              <a:gd name="T4" fmla="*/ 2147483647 w 49"/>
              <a:gd name="T5" fmla="*/ 2147483647 h 21"/>
              <a:gd name="T6" fmla="*/ 2147483647 w 49"/>
              <a:gd name="T7" fmla="*/ 2147483647 h 21"/>
              <a:gd name="T8" fmla="*/ 2147483647 w 49"/>
              <a:gd name="T9" fmla="*/ 2147483647 h 21"/>
              <a:gd name="T10" fmla="*/ 2147483647 w 49"/>
              <a:gd name="T11" fmla="*/ 2147483647 h 21"/>
              <a:gd name="T12" fmla="*/ 2147483647 w 49"/>
              <a:gd name="T13" fmla="*/ 2147483647 h 21"/>
              <a:gd name="T14" fmla="*/ 2147483647 w 49"/>
              <a:gd name="T15" fmla="*/ 0 h 21"/>
              <a:gd name="T16" fmla="*/ 0 w 49"/>
              <a:gd name="T17" fmla="*/ 214748364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connsiteX0" fmla="*/ 10870 w 10870"/>
              <a:gd name="connsiteY0" fmla="*/ 10414 h 10414"/>
              <a:gd name="connsiteX1" fmla="*/ 7347 w 10870"/>
              <a:gd name="connsiteY1" fmla="*/ 8095 h 10414"/>
              <a:gd name="connsiteX2" fmla="*/ 6735 w 10870"/>
              <a:gd name="connsiteY2" fmla="*/ 6667 h 10414"/>
              <a:gd name="connsiteX3" fmla="*/ 5714 w 10870"/>
              <a:gd name="connsiteY3" fmla="*/ 5714 h 10414"/>
              <a:gd name="connsiteX4" fmla="*/ 4286 w 10870"/>
              <a:gd name="connsiteY4" fmla="*/ 5714 h 10414"/>
              <a:gd name="connsiteX5" fmla="*/ 3061 w 10870"/>
              <a:gd name="connsiteY5" fmla="*/ 3810 h 10414"/>
              <a:gd name="connsiteX6" fmla="*/ 2653 w 10870"/>
              <a:gd name="connsiteY6" fmla="*/ 2381 h 10414"/>
              <a:gd name="connsiteX7" fmla="*/ 1020 w 10870"/>
              <a:gd name="connsiteY7" fmla="*/ 0 h 10414"/>
              <a:gd name="connsiteX8" fmla="*/ 0 w 10870"/>
              <a:gd name="connsiteY8" fmla="*/ 952 h 1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0" h="10414">
                <a:moveTo>
                  <a:pt x="10870" y="10414"/>
                </a:moveTo>
                <a:cubicBezTo>
                  <a:pt x="10258" y="9462"/>
                  <a:pt x="7959" y="9048"/>
                  <a:pt x="7347" y="8095"/>
                </a:cubicBezTo>
                <a:cubicBezTo>
                  <a:pt x="6939" y="7619"/>
                  <a:pt x="6735" y="6667"/>
                  <a:pt x="6735" y="6667"/>
                </a:cubicBezTo>
                <a:lnTo>
                  <a:pt x="5714" y="5714"/>
                </a:lnTo>
                <a:lnTo>
                  <a:pt x="4286" y="5714"/>
                </a:lnTo>
                <a:cubicBezTo>
                  <a:pt x="3673" y="5238"/>
                  <a:pt x="3265" y="4286"/>
                  <a:pt x="3061" y="3810"/>
                </a:cubicBezTo>
                <a:cubicBezTo>
                  <a:pt x="2857" y="3333"/>
                  <a:pt x="3061" y="2857"/>
                  <a:pt x="2653" y="2381"/>
                </a:cubicBezTo>
                <a:lnTo>
                  <a:pt x="1020" y="0"/>
                </a:lnTo>
                <a:lnTo>
                  <a:pt x="0" y="952"/>
                </a:lnTo>
              </a:path>
            </a:pathLst>
          </a:custGeom>
          <a:noFill/>
          <a:ln w="57150" cap="flat" cmpd="sng">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defTabSz="895295" eaLnBrk="0" fontAlgn="base" hangingPunct="0">
              <a:spcBef>
                <a:spcPct val="0"/>
              </a:spcBef>
              <a:spcAft>
                <a:spcPct val="0"/>
              </a:spcAft>
            </a:pPr>
            <a:endParaRPr lang="ja-JP" altLang="en-US" sz="1763" dirty="0">
              <a:solidFill>
                <a:prstClr val="black"/>
              </a:solidFill>
              <a:latin typeface="ＭＳ Ｐゴシック" pitchFamily="50" charset="-128"/>
              <a:ea typeface="ＭＳ Ｐゴシック" pitchFamily="50" charset="-128"/>
            </a:endParaRPr>
          </a:p>
        </p:txBody>
      </p:sp>
      <p:sp>
        <p:nvSpPr>
          <p:cNvPr id="33" name="Freeform 32"/>
          <p:cNvSpPr>
            <a:spLocks noChangeAspect="1"/>
          </p:cNvSpPr>
          <p:nvPr/>
        </p:nvSpPr>
        <p:spPr bwMode="auto">
          <a:xfrm>
            <a:off x="8576511" y="5610554"/>
            <a:ext cx="74038" cy="220655"/>
          </a:xfrm>
          <a:custGeom>
            <a:avLst/>
            <a:gdLst>
              <a:gd name="T0" fmla="*/ 2147483647 w 11"/>
              <a:gd name="T1" fmla="*/ 0 h 34"/>
              <a:gd name="T2" fmla="*/ 2147483647 w 11"/>
              <a:gd name="T3" fmla="*/ 2147483647 h 34"/>
              <a:gd name="T4" fmla="*/ 2147483647 w 11"/>
              <a:gd name="T5" fmla="*/ 2147483647 h 34"/>
              <a:gd name="T6" fmla="*/ 2147483647 w 11"/>
              <a:gd name="T7" fmla="*/ 2147483647 h 34"/>
              <a:gd name="T8" fmla="*/ 2147483647 w 11"/>
              <a:gd name="T9" fmla="*/ 2147483647 h 34"/>
              <a:gd name="T10" fmla="*/ 2147483647 w 11"/>
              <a:gd name="T11" fmla="*/ 2147483647 h 34"/>
              <a:gd name="T12" fmla="*/ 2147483647 w 11"/>
              <a:gd name="T13" fmla="*/ 2147483647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34">
                <a:moveTo>
                  <a:pt x="1" y="0"/>
                </a:moveTo>
                <a:cubicBezTo>
                  <a:pt x="2" y="1"/>
                  <a:pt x="2" y="6"/>
                  <a:pt x="3" y="8"/>
                </a:cubicBezTo>
                <a:cubicBezTo>
                  <a:pt x="4" y="10"/>
                  <a:pt x="8" y="11"/>
                  <a:pt x="8" y="13"/>
                </a:cubicBezTo>
                <a:cubicBezTo>
                  <a:pt x="7" y="17"/>
                  <a:pt x="5" y="18"/>
                  <a:pt x="1" y="20"/>
                </a:cubicBezTo>
                <a:cubicBezTo>
                  <a:pt x="0" y="22"/>
                  <a:pt x="0" y="25"/>
                  <a:pt x="1" y="26"/>
                </a:cubicBezTo>
                <a:cubicBezTo>
                  <a:pt x="2" y="27"/>
                  <a:pt x="3" y="27"/>
                  <a:pt x="5" y="28"/>
                </a:cubicBezTo>
                <a:cubicBezTo>
                  <a:pt x="7" y="31"/>
                  <a:pt x="8" y="32"/>
                  <a:pt x="11" y="34"/>
                </a:cubicBezTo>
              </a:path>
            </a:pathLst>
          </a:custGeom>
          <a:noFill/>
          <a:ln w="57150" cap="flat" cmpd="sng">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defTabSz="895295" eaLnBrk="0" fontAlgn="base" hangingPunct="0">
              <a:spcBef>
                <a:spcPct val="0"/>
              </a:spcBef>
              <a:spcAft>
                <a:spcPct val="0"/>
              </a:spcAft>
            </a:pPr>
            <a:endParaRPr lang="ja-JP" altLang="en-US" sz="1763" dirty="0">
              <a:solidFill>
                <a:prstClr val="black"/>
              </a:solidFill>
              <a:latin typeface="ＭＳ Ｐゴシック" pitchFamily="50" charset="-128"/>
              <a:ea typeface="ＭＳ Ｐゴシック" pitchFamily="50" charset="-128"/>
            </a:endParaRPr>
          </a:p>
        </p:txBody>
      </p:sp>
      <p:sp>
        <p:nvSpPr>
          <p:cNvPr id="34" name="Freeform 36"/>
          <p:cNvSpPr>
            <a:spLocks noChangeAspect="1"/>
          </p:cNvSpPr>
          <p:nvPr/>
        </p:nvSpPr>
        <p:spPr bwMode="auto">
          <a:xfrm>
            <a:off x="5229630" y="3085668"/>
            <a:ext cx="143785" cy="37329"/>
          </a:xfrm>
          <a:custGeom>
            <a:avLst/>
            <a:gdLst>
              <a:gd name="T0" fmla="*/ 2147483647 w 23"/>
              <a:gd name="T1" fmla="*/ 2147483647 h 6"/>
              <a:gd name="T2" fmla="*/ 2147483647 w 23"/>
              <a:gd name="T3" fmla="*/ 2147483647 h 6"/>
              <a:gd name="T4" fmla="*/ 2147483647 w 23"/>
              <a:gd name="T5" fmla="*/ 2147483647 h 6"/>
              <a:gd name="T6" fmla="*/ 0 w 23"/>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6">
                <a:moveTo>
                  <a:pt x="23" y="6"/>
                </a:moveTo>
                <a:cubicBezTo>
                  <a:pt x="22" y="6"/>
                  <a:pt x="21" y="6"/>
                  <a:pt x="18" y="5"/>
                </a:cubicBezTo>
                <a:cubicBezTo>
                  <a:pt x="15" y="4"/>
                  <a:pt x="8" y="3"/>
                  <a:pt x="5" y="2"/>
                </a:cubicBezTo>
                <a:cubicBezTo>
                  <a:pt x="3" y="1"/>
                  <a:pt x="2" y="0"/>
                  <a:pt x="0" y="0"/>
                </a:cubicBezTo>
              </a:path>
            </a:pathLst>
          </a:custGeom>
          <a:noFill/>
          <a:ln w="57150" cap="flat" cmpd="sng">
            <a:solidFill>
              <a:srgbClr val="FF66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defTabSz="895295" eaLnBrk="0" fontAlgn="base" hangingPunct="0">
              <a:spcBef>
                <a:spcPct val="0"/>
              </a:spcBef>
              <a:spcAft>
                <a:spcPct val="0"/>
              </a:spcAft>
            </a:pPr>
            <a:endParaRPr lang="ja-JP" altLang="en-US" sz="1763" dirty="0">
              <a:solidFill>
                <a:prstClr val="black"/>
              </a:solidFill>
              <a:latin typeface="ＭＳ Ｐゴシック" pitchFamily="50" charset="-128"/>
              <a:ea typeface="ＭＳ Ｐゴシック" pitchFamily="50" charset="-128"/>
            </a:endParaRPr>
          </a:p>
        </p:txBody>
      </p:sp>
      <p:sp>
        <p:nvSpPr>
          <p:cNvPr id="35" name="Freeform 38"/>
          <p:cNvSpPr>
            <a:spLocks noChangeAspect="1"/>
          </p:cNvSpPr>
          <p:nvPr/>
        </p:nvSpPr>
        <p:spPr bwMode="auto">
          <a:xfrm rot="922300">
            <a:off x="3594566" y="1826451"/>
            <a:ext cx="338870" cy="1402057"/>
          </a:xfrm>
          <a:custGeom>
            <a:avLst/>
            <a:gdLst>
              <a:gd name="T0" fmla="*/ 2147483647 w 204"/>
              <a:gd name="T1" fmla="*/ 0 h 844"/>
              <a:gd name="T2" fmla="*/ 0 w 204"/>
              <a:gd name="T3" fmla="*/ 2147483647 h 844"/>
              <a:gd name="T4" fmla="*/ 0 60000 65536"/>
              <a:gd name="T5" fmla="*/ 0 60000 65536"/>
            </a:gdLst>
            <a:ahLst/>
            <a:cxnLst>
              <a:cxn ang="T4">
                <a:pos x="T0" y="T1"/>
              </a:cxn>
              <a:cxn ang="T5">
                <a:pos x="T2" y="T3"/>
              </a:cxn>
            </a:cxnLst>
            <a:rect l="0" t="0" r="r" b="b"/>
            <a:pathLst>
              <a:path w="204" h="844">
                <a:moveTo>
                  <a:pt x="204" y="0"/>
                </a:moveTo>
                <a:lnTo>
                  <a:pt x="0" y="844"/>
                </a:lnTo>
              </a:path>
            </a:pathLst>
          </a:custGeom>
          <a:noFill/>
          <a:ln w="9525">
            <a:solidFill>
              <a:srgbClr val="FF6600"/>
            </a:solidFill>
            <a:round/>
            <a:headEnd/>
            <a:tailEnd type="triangle" w="sm" len="lg"/>
          </a:ln>
          <a:extLst>
            <a:ext uri="{909E8E84-426E-40DD-AFC4-6F175D3DCCD1}">
              <a14:hiddenFill xmlns:a14="http://schemas.microsoft.com/office/drawing/2010/main">
                <a:solidFill>
                  <a:srgbClr val="FFFFFF"/>
                </a:solidFill>
              </a14:hiddenFill>
            </a:ext>
          </a:extLst>
        </p:spPr>
        <p:txBody>
          <a:bodyPr/>
          <a:lstStyle/>
          <a:p>
            <a:pPr defTabSz="895295" eaLnBrk="0" fontAlgn="base" hangingPunct="0">
              <a:spcBef>
                <a:spcPct val="0"/>
              </a:spcBef>
              <a:spcAft>
                <a:spcPct val="0"/>
              </a:spcAft>
            </a:pPr>
            <a:endParaRPr lang="ja-JP" altLang="en-US" sz="1763" dirty="0">
              <a:solidFill>
                <a:prstClr val="black"/>
              </a:solidFill>
              <a:latin typeface="ＭＳ Ｐゴシック" pitchFamily="50" charset="-128"/>
              <a:ea typeface="ＭＳ Ｐゴシック" pitchFamily="50" charset="-128"/>
            </a:endParaRPr>
          </a:p>
        </p:txBody>
      </p:sp>
      <p:sp>
        <p:nvSpPr>
          <p:cNvPr id="36" name="Freeform 39"/>
          <p:cNvSpPr>
            <a:spLocks noChangeAspect="1"/>
          </p:cNvSpPr>
          <p:nvPr/>
        </p:nvSpPr>
        <p:spPr bwMode="auto">
          <a:xfrm rot="18397258">
            <a:off x="3697119" y="3744320"/>
            <a:ext cx="2253161" cy="869295"/>
          </a:xfrm>
          <a:custGeom>
            <a:avLst/>
            <a:gdLst>
              <a:gd name="T0" fmla="*/ 0 w 718"/>
              <a:gd name="T1" fmla="*/ 2147483647 h 277"/>
              <a:gd name="T2" fmla="*/ 2147483647 w 718"/>
              <a:gd name="T3" fmla="*/ 0 h 277"/>
              <a:gd name="T4" fmla="*/ 0 60000 65536"/>
              <a:gd name="T5" fmla="*/ 0 60000 65536"/>
            </a:gdLst>
            <a:ahLst/>
            <a:cxnLst>
              <a:cxn ang="T4">
                <a:pos x="T0" y="T1"/>
              </a:cxn>
              <a:cxn ang="T5">
                <a:pos x="T2" y="T3"/>
              </a:cxn>
            </a:cxnLst>
            <a:rect l="0" t="0" r="r" b="b"/>
            <a:pathLst>
              <a:path w="718" h="277">
                <a:moveTo>
                  <a:pt x="0" y="277"/>
                </a:moveTo>
                <a:lnTo>
                  <a:pt x="718" y="0"/>
                </a:lnTo>
              </a:path>
            </a:pathLst>
          </a:custGeom>
          <a:noFill/>
          <a:ln w="12700">
            <a:solidFill>
              <a:srgbClr val="FF6600"/>
            </a:solidFill>
            <a:round/>
            <a:headEnd/>
            <a:tailEnd type="triangle" w="med" len="lg"/>
          </a:ln>
          <a:extLst>
            <a:ext uri="{909E8E84-426E-40DD-AFC4-6F175D3DCCD1}">
              <a14:hiddenFill xmlns:a14="http://schemas.microsoft.com/office/drawing/2010/main">
                <a:solidFill>
                  <a:srgbClr val="FFFFFF"/>
                </a:solidFill>
              </a14:hiddenFill>
            </a:ext>
          </a:extLst>
        </p:spPr>
        <p:txBody>
          <a:bodyPr/>
          <a:lstStyle/>
          <a:p>
            <a:pPr defTabSz="895295" eaLnBrk="0" fontAlgn="base" hangingPunct="0">
              <a:spcBef>
                <a:spcPct val="0"/>
              </a:spcBef>
              <a:spcAft>
                <a:spcPct val="0"/>
              </a:spcAft>
            </a:pPr>
            <a:endParaRPr lang="ja-JP" altLang="en-US" sz="1763" dirty="0">
              <a:solidFill>
                <a:prstClr val="black"/>
              </a:solidFill>
              <a:latin typeface="ＭＳ Ｐゴシック" pitchFamily="50" charset="-128"/>
              <a:ea typeface="ＭＳ Ｐゴシック" pitchFamily="50" charset="-128"/>
            </a:endParaRPr>
          </a:p>
        </p:txBody>
      </p:sp>
      <p:sp>
        <p:nvSpPr>
          <p:cNvPr id="37" name="Freeform 42"/>
          <p:cNvSpPr>
            <a:spLocks noChangeAspect="1"/>
          </p:cNvSpPr>
          <p:nvPr/>
        </p:nvSpPr>
        <p:spPr bwMode="auto">
          <a:xfrm>
            <a:off x="4999465" y="2785227"/>
            <a:ext cx="385731" cy="663624"/>
          </a:xfrm>
          <a:custGeom>
            <a:avLst/>
            <a:gdLst>
              <a:gd name="T0" fmla="*/ 0 w 62"/>
              <a:gd name="T1" fmla="*/ 0 h 108"/>
              <a:gd name="T2" fmla="*/ 2147483647 w 62"/>
              <a:gd name="T3" fmla="*/ 2147483647 h 108"/>
              <a:gd name="T4" fmla="*/ 2147483647 w 62"/>
              <a:gd name="T5" fmla="*/ 2147483647 h 108"/>
              <a:gd name="T6" fmla="*/ 2147483647 w 62"/>
              <a:gd name="T7" fmla="*/ 2147483647 h 108"/>
              <a:gd name="T8" fmla="*/ 2147483647 w 62"/>
              <a:gd name="T9" fmla="*/ 2147483647 h 108"/>
              <a:gd name="T10" fmla="*/ 2147483647 w 62"/>
              <a:gd name="T11" fmla="*/ 2147483647 h 108"/>
              <a:gd name="T12" fmla="*/ 2147483647 w 62"/>
              <a:gd name="T13" fmla="*/ 2147483647 h 108"/>
              <a:gd name="T14" fmla="*/ 2147483647 w 62"/>
              <a:gd name="T15" fmla="*/ 2147483647 h 108"/>
              <a:gd name="T16" fmla="*/ 2147483647 w 62"/>
              <a:gd name="T17" fmla="*/ 2147483647 h 108"/>
              <a:gd name="T18" fmla="*/ 2147483647 w 62"/>
              <a:gd name="T19" fmla="*/ 2147483647 h 108"/>
              <a:gd name="T20" fmla="*/ 2147483647 w 62"/>
              <a:gd name="T21" fmla="*/ 2147483647 h 108"/>
              <a:gd name="T22" fmla="*/ 2147483647 w 62"/>
              <a:gd name="T23" fmla="*/ 2147483647 h 108"/>
              <a:gd name="T24" fmla="*/ 2147483647 w 62"/>
              <a:gd name="T25" fmla="*/ 2147483647 h 108"/>
              <a:gd name="T26" fmla="*/ 2147483647 w 62"/>
              <a:gd name="T27" fmla="*/ 2147483647 h 1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connsiteX0" fmla="*/ 0 w 10000"/>
              <a:gd name="connsiteY0" fmla="*/ 0 h 10000"/>
              <a:gd name="connsiteX1" fmla="*/ 645 w 10000"/>
              <a:gd name="connsiteY1" fmla="*/ 370 h 10000"/>
              <a:gd name="connsiteX2" fmla="*/ 1290 w 10000"/>
              <a:gd name="connsiteY2" fmla="*/ 556 h 10000"/>
              <a:gd name="connsiteX3" fmla="*/ 2419 w 10000"/>
              <a:gd name="connsiteY3" fmla="*/ 1759 h 10000"/>
              <a:gd name="connsiteX4" fmla="*/ 5090 w 10000"/>
              <a:gd name="connsiteY4" fmla="*/ 2907 h 10000"/>
              <a:gd name="connsiteX5" fmla="*/ 4677 w 10000"/>
              <a:gd name="connsiteY5" fmla="*/ 4444 h 10000"/>
              <a:gd name="connsiteX6" fmla="*/ 5806 w 10000"/>
              <a:gd name="connsiteY6" fmla="*/ 6481 h 10000"/>
              <a:gd name="connsiteX7" fmla="*/ 6774 w 10000"/>
              <a:gd name="connsiteY7" fmla="*/ 7037 h 10000"/>
              <a:gd name="connsiteX8" fmla="*/ 6935 w 10000"/>
              <a:gd name="connsiteY8" fmla="*/ 7315 h 10000"/>
              <a:gd name="connsiteX9" fmla="*/ 7419 w 10000"/>
              <a:gd name="connsiteY9" fmla="*/ 7685 h 10000"/>
              <a:gd name="connsiteX10" fmla="*/ 8548 w 10000"/>
              <a:gd name="connsiteY10" fmla="*/ 8889 h 10000"/>
              <a:gd name="connsiteX11" fmla="*/ 9032 w 10000"/>
              <a:gd name="connsiteY11" fmla="*/ 9444 h 10000"/>
              <a:gd name="connsiteX12" fmla="*/ 9677 w 10000"/>
              <a:gd name="connsiteY12" fmla="*/ 9907 h 10000"/>
              <a:gd name="connsiteX13" fmla="*/ 10000 w 10000"/>
              <a:gd name="connsiteY13" fmla="*/ 10000 h 10000"/>
              <a:gd name="connsiteX0" fmla="*/ 0 w 10000"/>
              <a:gd name="connsiteY0" fmla="*/ 0 h 10000"/>
              <a:gd name="connsiteX1" fmla="*/ 645 w 10000"/>
              <a:gd name="connsiteY1" fmla="*/ 370 h 10000"/>
              <a:gd name="connsiteX2" fmla="*/ 1290 w 10000"/>
              <a:gd name="connsiteY2" fmla="*/ 556 h 10000"/>
              <a:gd name="connsiteX3" fmla="*/ 2419 w 10000"/>
              <a:gd name="connsiteY3" fmla="*/ 1759 h 10000"/>
              <a:gd name="connsiteX4" fmla="*/ 5090 w 10000"/>
              <a:gd name="connsiteY4" fmla="*/ 2907 h 10000"/>
              <a:gd name="connsiteX5" fmla="*/ 6111 w 10000"/>
              <a:gd name="connsiteY5" fmla="*/ 4611 h 10000"/>
              <a:gd name="connsiteX6" fmla="*/ 5806 w 10000"/>
              <a:gd name="connsiteY6" fmla="*/ 6481 h 10000"/>
              <a:gd name="connsiteX7" fmla="*/ 6774 w 10000"/>
              <a:gd name="connsiteY7" fmla="*/ 7037 h 10000"/>
              <a:gd name="connsiteX8" fmla="*/ 6935 w 10000"/>
              <a:gd name="connsiteY8" fmla="*/ 7315 h 10000"/>
              <a:gd name="connsiteX9" fmla="*/ 7419 w 10000"/>
              <a:gd name="connsiteY9" fmla="*/ 7685 h 10000"/>
              <a:gd name="connsiteX10" fmla="*/ 8548 w 10000"/>
              <a:gd name="connsiteY10" fmla="*/ 8889 h 10000"/>
              <a:gd name="connsiteX11" fmla="*/ 9032 w 10000"/>
              <a:gd name="connsiteY11" fmla="*/ 9444 h 10000"/>
              <a:gd name="connsiteX12" fmla="*/ 9677 w 10000"/>
              <a:gd name="connsiteY12" fmla="*/ 9907 h 10000"/>
              <a:gd name="connsiteX13" fmla="*/ 10000 w 10000"/>
              <a:gd name="connsiteY13" fmla="*/ 10000 h 10000"/>
              <a:gd name="connsiteX0" fmla="*/ 0 w 10000"/>
              <a:gd name="connsiteY0" fmla="*/ 0 h 10000"/>
              <a:gd name="connsiteX1" fmla="*/ 645 w 10000"/>
              <a:gd name="connsiteY1" fmla="*/ 370 h 10000"/>
              <a:gd name="connsiteX2" fmla="*/ 1290 w 10000"/>
              <a:gd name="connsiteY2" fmla="*/ 556 h 10000"/>
              <a:gd name="connsiteX3" fmla="*/ 2419 w 10000"/>
              <a:gd name="connsiteY3" fmla="*/ 1759 h 10000"/>
              <a:gd name="connsiteX4" fmla="*/ 5090 w 10000"/>
              <a:gd name="connsiteY4" fmla="*/ 2907 h 10000"/>
              <a:gd name="connsiteX5" fmla="*/ 6111 w 10000"/>
              <a:gd name="connsiteY5" fmla="*/ 4611 h 10000"/>
              <a:gd name="connsiteX6" fmla="*/ 6236 w 10000"/>
              <a:gd name="connsiteY6" fmla="*/ 6481 h 10000"/>
              <a:gd name="connsiteX7" fmla="*/ 6774 w 10000"/>
              <a:gd name="connsiteY7" fmla="*/ 7037 h 10000"/>
              <a:gd name="connsiteX8" fmla="*/ 6935 w 10000"/>
              <a:gd name="connsiteY8" fmla="*/ 7315 h 10000"/>
              <a:gd name="connsiteX9" fmla="*/ 7419 w 10000"/>
              <a:gd name="connsiteY9" fmla="*/ 7685 h 10000"/>
              <a:gd name="connsiteX10" fmla="*/ 8548 w 10000"/>
              <a:gd name="connsiteY10" fmla="*/ 8889 h 10000"/>
              <a:gd name="connsiteX11" fmla="*/ 9032 w 10000"/>
              <a:gd name="connsiteY11" fmla="*/ 9444 h 10000"/>
              <a:gd name="connsiteX12" fmla="*/ 9677 w 10000"/>
              <a:gd name="connsiteY12" fmla="*/ 9907 h 10000"/>
              <a:gd name="connsiteX13" fmla="*/ 10000 w 10000"/>
              <a:gd name="connsiteY13"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0" y="0"/>
                </a:moveTo>
                <a:lnTo>
                  <a:pt x="645" y="370"/>
                </a:lnTo>
                <a:cubicBezTo>
                  <a:pt x="806" y="463"/>
                  <a:pt x="968" y="370"/>
                  <a:pt x="1290" y="556"/>
                </a:cubicBezTo>
                <a:cubicBezTo>
                  <a:pt x="1613" y="926"/>
                  <a:pt x="1613" y="1574"/>
                  <a:pt x="2419" y="1759"/>
                </a:cubicBezTo>
                <a:cubicBezTo>
                  <a:pt x="2581" y="2037"/>
                  <a:pt x="4475" y="2432"/>
                  <a:pt x="5090" y="2907"/>
                </a:cubicBezTo>
                <a:cubicBezTo>
                  <a:pt x="5705" y="3382"/>
                  <a:pt x="4982" y="4334"/>
                  <a:pt x="6111" y="4611"/>
                </a:cubicBezTo>
                <a:cubicBezTo>
                  <a:pt x="6595" y="5260"/>
                  <a:pt x="5753" y="5833"/>
                  <a:pt x="6236" y="6481"/>
                </a:cubicBezTo>
                <a:cubicBezTo>
                  <a:pt x="6398" y="6759"/>
                  <a:pt x="6774" y="7037"/>
                  <a:pt x="6774" y="7037"/>
                </a:cubicBezTo>
                <a:lnTo>
                  <a:pt x="6935" y="7315"/>
                </a:lnTo>
                <a:lnTo>
                  <a:pt x="7419" y="7685"/>
                </a:lnTo>
                <a:lnTo>
                  <a:pt x="8548" y="8889"/>
                </a:lnTo>
                <a:lnTo>
                  <a:pt x="9032" y="9444"/>
                </a:lnTo>
                <a:lnTo>
                  <a:pt x="9677" y="9907"/>
                </a:lnTo>
                <a:lnTo>
                  <a:pt x="10000" y="10000"/>
                </a:lnTo>
              </a:path>
            </a:pathLst>
          </a:custGeom>
          <a:noFill/>
          <a:ln w="57150" cap="flat" cmpd="sng">
            <a:solidFill>
              <a:srgbClr val="FF66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defTabSz="895295" eaLnBrk="0" fontAlgn="base" hangingPunct="0">
              <a:spcBef>
                <a:spcPct val="0"/>
              </a:spcBef>
              <a:spcAft>
                <a:spcPct val="0"/>
              </a:spcAft>
            </a:pPr>
            <a:endParaRPr lang="ja-JP" altLang="en-US" sz="1763" dirty="0">
              <a:solidFill>
                <a:prstClr val="black"/>
              </a:solidFill>
              <a:latin typeface="ＭＳ Ｐゴシック" pitchFamily="50" charset="-128"/>
              <a:ea typeface="ＭＳ Ｐゴシック" pitchFamily="50" charset="-128"/>
            </a:endParaRPr>
          </a:p>
        </p:txBody>
      </p:sp>
      <p:sp>
        <p:nvSpPr>
          <p:cNvPr id="38" name="Freeform 43"/>
          <p:cNvSpPr>
            <a:spLocks noChangeAspect="1"/>
          </p:cNvSpPr>
          <p:nvPr/>
        </p:nvSpPr>
        <p:spPr bwMode="auto">
          <a:xfrm>
            <a:off x="3336220" y="3151563"/>
            <a:ext cx="27651" cy="76041"/>
          </a:xfrm>
          <a:custGeom>
            <a:avLst/>
            <a:gdLst>
              <a:gd name="T0" fmla="*/ 8 w 20"/>
              <a:gd name="T1" fmla="*/ 0 h 55"/>
              <a:gd name="T2" fmla="*/ 1 w 20"/>
              <a:gd name="T3" fmla="*/ 31 h 55"/>
              <a:gd name="T4" fmla="*/ 17 w 20"/>
              <a:gd name="T5" fmla="*/ 37 h 55"/>
              <a:gd name="T6" fmla="*/ 19 w 20"/>
              <a:gd name="T7" fmla="*/ 55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55">
                <a:moveTo>
                  <a:pt x="8" y="0"/>
                </a:moveTo>
                <a:cubicBezTo>
                  <a:pt x="8" y="4"/>
                  <a:pt x="0" y="24"/>
                  <a:pt x="1" y="31"/>
                </a:cubicBezTo>
                <a:cubicBezTo>
                  <a:pt x="2" y="37"/>
                  <a:pt x="14" y="33"/>
                  <a:pt x="17" y="37"/>
                </a:cubicBezTo>
                <a:cubicBezTo>
                  <a:pt x="20" y="41"/>
                  <a:pt x="19" y="51"/>
                  <a:pt x="19" y="55"/>
                </a:cubicBezTo>
              </a:path>
            </a:pathLst>
          </a:custGeom>
          <a:noFill/>
          <a:ln w="38100" cap="flat" cmpd="sng">
            <a:solidFill>
              <a:srgbClr val="FF66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defTabSz="895295" eaLnBrk="0" fontAlgn="base" hangingPunct="0">
              <a:spcBef>
                <a:spcPct val="0"/>
              </a:spcBef>
              <a:spcAft>
                <a:spcPct val="0"/>
              </a:spcAft>
            </a:pPr>
            <a:endParaRPr lang="ja-JP" altLang="en-US" sz="1763" dirty="0">
              <a:solidFill>
                <a:prstClr val="black"/>
              </a:solidFill>
              <a:latin typeface="ＭＳ Ｐゴシック" pitchFamily="50" charset="-128"/>
              <a:ea typeface="ＭＳ Ｐゴシック" pitchFamily="50" charset="-128"/>
            </a:endParaRPr>
          </a:p>
        </p:txBody>
      </p:sp>
      <p:sp>
        <p:nvSpPr>
          <p:cNvPr id="39" name="Freeform 44"/>
          <p:cNvSpPr>
            <a:spLocks noChangeAspect="1"/>
          </p:cNvSpPr>
          <p:nvPr/>
        </p:nvSpPr>
        <p:spPr bwMode="auto">
          <a:xfrm>
            <a:off x="3150780" y="2608222"/>
            <a:ext cx="288954" cy="572375"/>
          </a:xfrm>
          <a:custGeom>
            <a:avLst/>
            <a:gdLst>
              <a:gd name="T0" fmla="*/ 2147483647 w 46"/>
              <a:gd name="T1" fmla="*/ 0 h 93"/>
              <a:gd name="T2" fmla="*/ 2147483647 w 46"/>
              <a:gd name="T3" fmla="*/ 2147483647 h 93"/>
              <a:gd name="T4" fmla="*/ 2147483647 w 46"/>
              <a:gd name="T5" fmla="*/ 2147483647 h 93"/>
              <a:gd name="T6" fmla="*/ 2147483647 w 46"/>
              <a:gd name="T7" fmla="*/ 2147483647 h 93"/>
              <a:gd name="T8" fmla="*/ 2147483647 w 46"/>
              <a:gd name="T9" fmla="*/ 2147483647 h 93"/>
              <a:gd name="T10" fmla="*/ 2147483647 w 46"/>
              <a:gd name="T11" fmla="*/ 2147483647 h 93"/>
              <a:gd name="T12" fmla="*/ 2147483647 w 46"/>
              <a:gd name="T13" fmla="*/ 2147483647 h 93"/>
              <a:gd name="T14" fmla="*/ 2147483647 w 46"/>
              <a:gd name="T15" fmla="*/ 2147483647 h 93"/>
              <a:gd name="T16" fmla="*/ 2147483647 w 46"/>
              <a:gd name="T17" fmla="*/ 2147483647 h 93"/>
              <a:gd name="T18" fmla="*/ 2147483647 w 46"/>
              <a:gd name="T19" fmla="*/ 2147483647 h 93"/>
              <a:gd name="T20" fmla="*/ 2147483647 w 46"/>
              <a:gd name="T21" fmla="*/ 2147483647 h 93"/>
              <a:gd name="T22" fmla="*/ 2147483647 w 46"/>
              <a:gd name="T23" fmla="*/ 2147483647 h 93"/>
              <a:gd name="T24" fmla="*/ 2147483647 w 46"/>
              <a:gd name="T25" fmla="*/ 2147483647 h 93"/>
              <a:gd name="T26" fmla="*/ 2147483647 w 46"/>
              <a:gd name="T27" fmla="*/ 2147483647 h 93"/>
              <a:gd name="T28" fmla="*/ 2147483647 w 46"/>
              <a:gd name="T29" fmla="*/ 2147483647 h 93"/>
              <a:gd name="T30" fmla="*/ 2147483647 w 46"/>
              <a:gd name="T31" fmla="*/ 2147483647 h 93"/>
              <a:gd name="T32" fmla="*/ 2147483647 w 46"/>
              <a:gd name="T33" fmla="*/ 2147483647 h 93"/>
              <a:gd name="T34" fmla="*/ 2147483647 w 46"/>
              <a:gd name="T35" fmla="*/ 2147483647 h 93"/>
              <a:gd name="T36" fmla="*/ 2147483647 w 46"/>
              <a:gd name="T37" fmla="*/ 2147483647 h 93"/>
              <a:gd name="T38" fmla="*/ 2147483647 w 46"/>
              <a:gd name="T39" fmla="*/ 2147483647 h 93"/>
              <a:gd name="T40" fmla="*/ 2147483647 w 46"/>
              <a:gd name="T41" fmla="*/ 2147483647 h 93"/>
              <a:gd name="T42" fmla="*/ 2147483647 w 46"/>
              <a:gd name="T43" fmla="*/ 2147483647 h 93"/>
              <a:gd name="T44" fmla="*/ 2147483647 w 46"/>
              <a:gd name="T45" fmla="*/ 2147483647 h 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 h="93">
                <a:moveTo>
                  <a:pt x="46" y="0"/>
                </a:moveTo>
                <a:cubicBezTo>
                  <a:pt x="46" y="2"/>
                  <a:pt x="44" y="12"/>
                  <a:pt x="44" y="15"/>
                </a:cubicBezTo>
                <a:cubicBezTo>
                  <a:pt x="44" y="18"/>
                  <a:pt x="45" y="20"/>
                  <a:pt x="45" y="21"/>
                </a:cubicBezTo>
                <a:cubicBezTo>
                  <a:pt x="45" y="22"/>
                  <a:pt x="46" y="23"/>
                  <a:pt x="46" y="24"/>
                </a:cubicBezTo>
                <a:cubicBezTo>
                  <a:pt x="46" y="25"/>
                  <a:pt x="45" y="27"/>
                  <a:pt x="45" y="29"/>
                </a:cubicBezTo>
                <a:cubicBezTo>
                  <a:pt x="45" y="31"/>
                  <a:pt x="44" y="33"/>
                  <a:pt x="44" y="34"/>
                </a:cubicBezTo>
                <a:cubicBezTo>
                  <a:pt x="44" y="35"/>
                  <a:pt x="44" y="36"/>
                  <a:pt x="43" y="38"/>
                </a:cubicBezTo>
                <a:cubicBezTo>
                  <a:pt x="43" y="41"/>
                  <a:pt x="38" y="42"/>
                  <a:pt x="40" y="44"/>
                </a:cubicBezTo>
                <a:cubicBezTo>
                  <a:pt x="41" y="45"/>
                  <a:pt x="44" y="46"/>
                  <a:pt x="44" y="46"/>
                </a:cubicBezTo>
                <a:cubicBezTo>
                  <a:pt x="42" y="51"/>
                  <a:pt x="41" y="51"/>
                  <a:pt x="35" y="52"/>
                </a:cubicBezTo>
                <a:cubicBezTo>
                  <a:pt x="34" y="53"/>
                  <a:pt x="35" y="55"/>
                  <a:pt x="35" y="56"/>
                </a:cubicBezTo>
                <a:cubicBezTo>
                  <a:pt x="35" y="57"/>
                  <a:pt x="36" y="57"/>
                  <a:pt x="36" y="58"/>
                </a:cubicBezTo>
                <a:cubicBezTo>
                  <a:pt x="36" y="59"/>
                  <a:pt x="38" y="60"/>
                  <a:pt x="38" y="62"/>
                </a:cubicBezTo>
                <a:cubicBezTo>
                  <a:pt x="38" y="64"/>
                  <a:pt x="34" y="67"/>
                  <a:pt x="34" y="69"/>
                </a:cubicBezTo>
                <a:cubicBezTo>
                  <a:pt x="35" y="73"/>
                  <a:pt x="34" y="74"/>
                  <a:pt x="36" y="77"/>
                </a:cubicBezTo>
                <a:cubicBezTo>
                  <a:pt x="36" y="78"/>
                  <a:pt x="37" y="80"/>
                  <a:pt x="37" y="80"/>
                </a:cubicBezTo>
                <a:cubicBezTo>
                  <a:pt x="36" y="84"/>
                  <a:pt x="34" y="87"/>
                  <a:pt x="30" y="85"/>
                </a:cubicBezTo>
                <a:cubicBezTo>
                  <a:pt x="28" y="86"/>
                  <a:pt x="24" y="88"/>
                  <a:pt x="24" y="88"/>
                </a:cubicBezTo>
                <a:cubicBezTo>
                  <a:pt x="19" y="85"/>
                  <a:pt x="22" y="86"/>
                  <a:pt x="17" y="85"/>
                </a:cubicBezTo>
                <a:cubicBezTo>
                  <a:pt x="16" y="81"/>
                  <a:pt x="16" y="80"/>
                  <a:pt x="12" y="79"/>
                </a:cubicBezTo>
                <a:cubicBezTo>
                  <a:pt x="4" y="81"/>
                  <a:pt x="2" y="81"/>
                  <a:pt x="6" y="90"/>
                </a:cubicBezTo>
                <a:cubicBezTo>
                  <a:pt x="5" y="92"/>
                  <a:pt x="2" y="92"/>
                  <a:pt x="1" y="92"/>
                </a:cubicBezTo>
                <a:cubicBezTo>
                  <a:pt x="0" y="92"/>
                  <a:pt x="1" y="93"/>
                  <a:pt x="1" y="93"/>
                </a:cubicBezTo>
              </a:path>
            </a:pathLst>
          </a:custGeom>
          <a:noFill/>
          <a:ln w="57150" cap="flat" cmpd="sng">
            <a:solidFill>
              <a:srgbClr val="FF66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defTabSz="895295" eaLnBrk="0" fontAlgn="base" hangingPunct="0">
              <a:spcBef>
                <a:spcPct val="0"/>
              </a:spcBef>
              <a:spcAft>
                <a:spcPct val="0"/>
              </a:spcAft>
            </a:pPr>
            <a:endParaRPr lang="ja-JP" altLang="en-US" sz="1763" dirty="0">
              <a:solidFill>
                <a:prstClr val="black"/>
              </a:solidFill>
              <a:latin typeface="ＭＳ Ｐゴシック" pitchFamily="50" charset="-128"/>
              <a:ea typeface="ＭＳ Ｐゴシック" pitchFamily="50" charset="-128"/>
            </a:endParaRPr>
          </a:p>
        </p:txBody>
      </p:sp>
      <p:sp>
        <p:nvSpPr>
          <p:cNvPr id="40" name="Freeform 47"/>
          <p:cNvSpPr>
            <a:spLocks noChangeAspect="1"/>
          </p:cNvSpPr>
          <p:nvPr/>
        </p:nvSpPr>
        <p:spPr bwMode="auto">
          <a:xfrm>
            <a:off x="2542444" y="2864006"/>
            <a:ext cx="167288" cy="121665"/>
          </a:xfrm>
          <a:custGeom>
            <a:avLst/>
            <a:gdLst>
              <a:gd name="T0" fmla="*/ 0 w 27"/>
              <a:gd name="T1" fmla="*/ 0 h 20"/>
              <a:gd name="T2" fmla="*/ 2147483647 w 27"/>
              <a:gd name="T3" fmla="*/ 2147483647 h 20"/>
              <a:gd name="T4" fmla="*/ 2147483647 w 27"/>
              <a:gd name="T5" fmla="*/ 2147483647 h 20"/>
              <a:gd name="T6" fmla="*/ 2147483647 w 27"/>
              <a:gd name="T7" fmla="*/ 2147483647 h 20"/>
              <a:gd name="T8" fmla="*/ 2147483647 w 27"/>
              <a:gd name="T9" fmla="*/ 2147483647 h 20"/>
              <a:gd name="T10" fmla="*/ 2147483647 w 27"/>
              <a:gd name="T11" fmla="*/ 2147483647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20">
                <a:moveTo>
                  <a:pt x="0" y="0"/>
                </a:moveTo>
                <a:cubicBezTo>
                  <a:pt x="3" y="3"/>
                  <a:pt x="3" y="7"/>
                  <a:pt x="6" y="10"/>
                </a:cubicBezTo>
                <a:cubicBezTo>
                  <a:pt x="8" y="12"/>
                  <a:pt x="14" y="14"/>
                  <a:pt x="14" y="14"/>
                </a:cubicBezTo>
                <a:cubicBezTo>
                  <a:pt x="15" y="15"/>
                  <a:pt x="11" y="12"/>
                  <a:pt x="13" y="13"/>
                </a:cubicBezTo>
                <a:cubicBezTo>
                  <a:pt x="14" y="13"/>
                  <a:pt x="18" y="16"/>
                  <a:pt x="20" y="17"/>
                </a:cubicBezTo>
                <a:cubicBezTo>
                  <a:pt x="22" y="18"/>
                  <a:pt x="25" y="19"/>
                  <a:pt x="27" y="20"/>
                </a:cubicBezTo>
              </a:path>
            </a:pathLst>
          </a:custGeom>
          <a:noFill/>
          <a:ln w="57150" cap="flat" cmpd="sng">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defTabSz="895295" eaLnBrk="0" fontAlgn="base" hangingPunct="0">
              <a:spcBef>
                <a:spcPct val="0"/>
              </a:spcBef>
              <a:spcAft>
                <a:spcPct val="0"/>
              </a:spcAft>
            </a:pPr>
            <a:endParaRPr lang="ja-JP" altLang="en-US" sz="1763" dirty="0">
              <a:solidFill>
                <a:prstClr val="black"/>
              </a:solidFill>
              <a:latin typeface="ＭＳ Ｐゴシック" pitchFamily="50" charset="-128"/>
              <a:ea typeface="ＭＳ Ｐゴシック" pitchFamily="50" charset="-128"/>
            </a:endParaRPr>
          </a:p>
        </p:txBody>
      </p:sp>
      <p:sp>
        <p:nvSpPr>
          <p:cNvPr id="41" name="Freeform 5"/>
          <p:cNvSpPr>
            <a:spLocks noChangeAspect="1"/>
          </p:cNvSpPr>
          <p:nvPr/>
        </p:nvSpPr>
        <p:spPr bwMode="auto">
          <a:xfrm rot="16200000" flipV="1">
            <a:off x="7154192" y="4950222"/>
            <a:ext cx="480503" cy="344113"/>
          </a:xfrm>
          <a:custGeom>
            <a:avLst/>
            <a:gdLst>
              <a:gd name="T0" fmla="*/ 0 w 613"/>
              <a:gd name="T1" fmla="*/ 2147483647 h 439"/>
              <a:gd name="T2" fmla="*/ 2147483647 w 613"/>
              <a:gd name="T3" fmla="*/ 0 h 439"/>
              <a:gd name="T4" fmla="*/ 0 60000 65536"/>
              <a:gd name="T5" fmla="*/ 0 60000 65536"/>
            </a:gdLst>
            <a:ahLst/>
            <a:cxnLst>
              <a:cxn ang="T4">
                <a:pos x="T0" y="T1"/>
              </a:cxn>
              <a:cxn ang="T5">
                <a:pos x="T2" y="T3"/>
              </a:cxn>
            </a:cxnLst>
            <a:rect l="0" t="0" r="r" b="b"/>
            <a:pathLst>
              <a:path w="613" h="439">
                <a:moveTo>
                  <a:pt x="0" y="439"/>
                </a:moveTo>
                <a:lnTo>
                  <a:pt x="613" y="0"/>
                </a:lnTo>
              </a:path>
            </a:pathLst>
          </a:custGeom>
          <a:noFill/>
          <a:ln w="12700">
            <a:solidFill>
              <a:srgbClr val="0000FF"/>
            </a:solidFill>
            <a:round/>
            <a:headEnd/>
            <a:tailEnd type="triangle" w="med" len="lg"/>
          </a:ln>
          <a:extLst>
            <a:ext uri="{909E8E84-426E-40DD-AFC4-6F175D3DCCD1}">
              <a14:hiddenFill xmlns:a14="http://schemas.microsoft.com/office/drawing/2010/main">
                <a:solidFill>
                  <a:srgbClr val="FFFFFF"/>
                </a:solidFill>
              </a14:hiddenFill>
            </a:ext>
          </a:extLst>
        </p:spPr>
        <p:txBody>
          <a:bodyPr anchor="ctr"/>
          <a:lstStyle/>
          <a:p>
            <a:pPr defTabSz="895295" eaLnBrk="0" fontAlgn="base" hangingPunct="0">
              <a:spcBef>
                <a:spcPct val="0"/>
              </a:spcBef>
              <a:spcAft>
                <a:spcPct val="0"/>
              </a:spcAft>
            </a:pPr>
            <a:endParaRPr lang="ja-JP" altLang="en-US" sz="1763" dirty="0">
              <a:solidFill>
                <a:prstClr val="black"/>
              </a:solidFill>
              <a:latin typeface="ＭＳ Ｐゴシック" pitchFamily="50" charset="-128"/>
              <a:ea typeface="ＭＳ Ｐゴシック" pitchFamily="50" charset="-128"/>
            </a:endParaRPr>
          </a:p>
        </p:txBody>
      </p:sp>
      <p:sp>
        <p:nvSpPr>
          <p:cNvPr id="42" name="Text Box 6"/>
          <p:cNvSpPr txBox="1">
            <a:spLocks noChangeArrowheads="1"/>
          </p:cNvSpPr>
          <p:nvPr/>
        </p:nvSpPr>
        <p:spPr bwMode="auto">
          <a:xfrm>
            <a:off x="6106829" y="5144043"/>
            <a:ext cx="1260956" cy="391646"/>
          </a:xfrm>
          <a:prstGeom prst="rect">
            <a:avLst/>
          </a:prstGeom>
          <a:solidFill>
            <a:schemeClr val="accent1">
              <a:lumMod val="20000"/>
              <a:lumOff val="80000"/>
            </a:schemeClr>
          </a:solidFill>
          <a:ln w="25400" cap="flat" cmpd="sng" algn="ctr">
            <a:solidFill>
              <a:sysClr val="window" lastClr="FFFFFF"/>
            </a:solidFill>
            <a:prstDash val="solid"/>
            <a:headEnd/>
            <a:tailEnd/>
          </a:ln>
          <a:effectLst>
            <a:outerShdw blurRad="63500" dist="50800" dir="5400000" sx="98000" sy="98000" rotWithShape="0">
              <a:srgbClr val="000000">
                <a:alpha val="20000"/>
              </a:srgbClr>
            </a:outerShdw>
          </a:effectLst>
        </p:spPr>
        <p:txBody>
          <a:bodyPr wrap="square" lIns="35247" tIns="0" rIns="0" bIns="0" anchor="ctr">
            <a:spAutoFit/>
          </a:bodyPr>
          <a:lstStyle>
            <a:lvl1pPr>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algn="ctr" defTabSz="895295" fontAlgn="base">
              <a:spcBef>
                <a:spcPct val="0"/>
              </a:spcBef>
              <a:spcAft>
                <a:spcPct val="0"/>
              </a:spcAft>
              <a:buClrTx/>
              <a:buSzTx/>
              <a:buNone/>
              <a:defRPr/>
            </a:pPr>
            <a:r>
              <a:rPr lang="ja-JP" altLang="en-US" sz="1371" kern="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37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二</a:t>
            </a:r>
            <a:r>
              <a:rPr lang="ja-JP" altLang="en-US" sz="1371" kern="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371" i="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国領川</a:t>
            </a:r>
          </a:p>
          <a:p>
            <a:pPr algn="ctr" defTabSz="895295" fontAlgn="base">
              <a:spcBef>
                <a:spcPct val="0"/>
              </a:spcBef>
              <a:spcAft>
                <a:spcPct val="0"/>
              </a:spcAft>
              <a:buClrTx/>
              <a:buSzTx/>
              <a:buNone/>
              <a:defRPr/>
            </a:pPr>
            <a:r>
              <a:rPr lang="ja-JP" altLang="en-US" sz="1174" i="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新居浜市</a:t>
            </a:r>
          </a:p>
        </p:txBody>
      </p:sp>
      <p:sp>
        <p:nvSpPr>
          <p:cNvPr id="43" name="Freeform 14"/>
          <p:cNvSpPr>
            <a:spLocks noChangeAspect="1"/>
          </p:cNvSpPr>
          <p:nvPr/>
        </p:nvSpPr>
        <p:spPr bwMode="auto">
          <a:xfrm rot="21386684">
            <a:off x="7355856" y="5391709"/>
            <a:ext cx="521438" cy="339665"/>
          </a:xfrm>
          <a:custGeom>
            <a:avLst/>
            <a:gdLst>
              <a:gd name="T0" fmla="*/ 0 w 786"/>
              <a:gd name="T1" fmla="*/ 2147483647 h 512"/>
              <a:gd name="T2" fmla="*/ 2147483647 w 786"/>
              <a:gd name="T3" fmla="*/ 0 h 512"/>
              <a:gd name="T4" fmla="*/ 0 60000 65536"/>
              <a:gd name="T5" fmla="*/ 0 60000 65536"/>
            </a:gdLst>
            <a:ahLst/>
            <a:cxnLst>
              <a:cxn ang="T4">
                <a:pos x="T0" y="T1"/>
              </a:cxn>
              <a:cxn ang="T5">
                <a:pos x="T2" y="T3"/>
              </a:cxn>
            </a:cxnLst>
            <a:rect l="0" t="0" r="r" b="b"/>
            <a:pathLst>
              <a:path w="786" h="512">
                <a:moveTo>
                  <a:pt x="0" y="512"/>
                </a:moveTo>
                <a:lnTo>
                  <a:pt x="786" y="0"/>
                </a:lnTo>
              </a:path>
            </a:pathLst>
          </a:custGeom>
          <a:noFill/>
          <a:ln w="12700">
            <a:solidFill>
              <a:srgbClr val="0000FF"/>
            </a:solidFill>
            <a:round/>
            <a:headEnd/>
            <a:tailEnd type="triangle" w="med" len="lg"/>
          </a:ln>
          <a:extLst>
            <a:ext uri="{909E8E84-426E-40DD-AFC4-6F175D3DCCD1}">
              <a14:hiddenFill xmlns:a14="http://schemas.microsoft.com/office/drawing/2010/main">
                <a:solidFill>
                  <a:srgbClr val="FFFFFF"/>
                </a:solidFill>
              </a14:hiddenFill>
            </a:ext>
          </a:extLst>
        </p:spPr>
        <p:txBody>
          <a:bodyPr anchor="ctr"/>
          <a:lstStyle/>
          <a:p>
            <a:pPr defTabSz="895295" eaLnBrk="0" fontAlgn="base" hangingPunct="0">
              <a:spcBef>
                <a:spcPct val="0"/>
              </a:spcBef>
              <a:spcAft>
                <a:spcPct val="0"/>
              </a:spcAft>
            </a:pPr>
            <a:endParaRPr lang="ja-JP" altLang="en-US" sz="1763" dirty="0">
              <a:solidFill>
                <a:prstClr val="black"/>
              </a:solidFill>
              <a:latin typeface="ＭＳ Ｐゴシック" pitchFamily="50" charset="-128"/>
              <a:ea typeface="ＭＳ Ｐゴシック" pitchFamily="50" charset="-128"/>
            </a:endParaRPr>
          </a:p>
        </p:txBody>
      </p:sp>
      <p:sp>
        <p:nvSpPr>
          <p:cNvPr id="44" name="Freeform 15"/>
          <p:cNvSpPr>
            <a:spLocks noChangeAspect="1"/>
          </p:cNvSpPr>
          <p:nvPr/>
        </p:nvSpPr>
        <p:spPr bwMode="auto">
          <a:xfrm rot="21090267">
            <a:off x="5402343" y="2164678"/>
            <a:ext cx="1014477" cy="915346"/>
          </a:xfrm>
          <a:custGeom>
            <a:avLst/>
            <a:gdLst>
              <a:gd name="T0" fmla="*/ 2147483647 w 788"/>
              <a:gd name="T1" fmla="*/ 0 h 711"/>
              <a:gd name="T2" fmla="*/ 0 w 788"/>
              <a:gd name="T3" fmla="*/ 2147483647 h 711"/>
              <a:gd name="T4" fmla="*/ 0 60000 65536"/>
              <a:gd name="T5" fmla="*/ 0 60000 65536"/>
            </a:gdLst>
            <a:ahLst/>
            <a:cxnLst>
              <a:cxn ang="T4">
                <a:pos x="T0" y="T1"/>
              </a:cxn>
              <a:cxn ang="T5">
                <a:pos x="T2" y="T3"/>
              </a:cxn>
            </a:cxnLst>
            <a:rect l="0" t="0" r="r" b="b"/>
            <a:pathLst>
              <a:path w="788" h="711">
                <a:moveTo>
                  <a:pt x="788" y="0"/>
                </a:moveTo>
                <a:lnTo>
                  <a:pt x="0" y="711"/>
                </a:lnTo>
              </a:path>
            </a:pathLst>
          </a:custGeom>
          <a:noFill/>
          <a:ln w="12700">
            <a:solidFill>
              <a:srgbClr val="0000FF"/>
            </a:solidFill>
            <a:round/>
            <a:headEnd/>
            <a:tailEnd type="triangle" w="med" len="lg"/>
          </a:ln>
          <a:extLst>
            <a:ext uri="{909E8E84-426E-40DD-AFC4-6F175D3DCCD1}">
              <a14:hiddenFill xmlns:a14="http://schemas.microsoft.com/office/drawing/2010/main">
                <a:solidFill>
                  <a:srgbClr val="FFFFFF"/>
                </a:solidFill>
              </a14:hiddenFill>
            </a:ext>
          </a:extLst>
        </p:spPr>
        <p:txBody>
          <a:bodyPr anchor="ctr"/>
          <a:lstStyle/>
          <a:p>
            <a:pPr defTabSz="895295" eaLnBrk="0" fontAlgn="base" hangingPunct="0">
              <a:spcBef>
                <a:spcPct val="0"/>
              </a:spcBef>
              <a:spcAft>
                <a:spcPct val="0"/>
              </a:spcAft>
            </a:pPr>
            <a:endParaRPr lang="ja-JP" altLang="en-US" sz="1763" dirty="0">
              <a:solidFill>
                <a:prstClr val="black"/>
              </a:solidFill>
              <a:latin typeface="ＭＳ Ｐゴシック" pitchFamily="50" charset="-128"/>
              <a:ea typeface="ＭＳ Ｐゴシック" pitchFamily="50" charset="-128"/>
            </a:endParaRPr>
          </a:p>
        </p:txBody>
      </p:sp>
      <p:sp>
        <p:nvSpPr>
          <p:cNvPr id="45" name="Freeform 16"/>
          <p:cNvSpPr>
            <a:spLocks noChangeAspect="1"/>
          </p:cNvSpPr>
          <p:nvPr/>
        </p:nvSpPr>
        <p:spPr bwMode="auto">
          <a:xfrm rot="1289794">
            <a:off x="7301738" y="2228175"/>
            <a:ext cx="271539" cy="852251"/>
          </a:xfrm>
          <a:custGeom>
            <a:avLst/>
            <a:gdLst>
              <a:gd name="T0" fmla="*/ 2147483647 w 68"/>
              <a:gd name="T1" fmla="*/ 0 h 365"/>
              <a:gd name="T2" fmla="*/ 0 w 68"/>
              <a:gd name="T3" fmla="*/ 2147483647 h 365"/>
              <a:gd name="T4" fmla="*/ 0 60000 65536"/>
              <a:gd name="T5" fmla="*/ 0 60000 65536"/>
            </a:gdLst>
            <a:ahLst/>
            <a:cxnLst>
              <a:cxn ang="T4">
                <a:pos x="T0" y="T1"/>
              </a:cxn>
              <a:cxn ang="T5">
                <a:pos x="T2" y="T3"/>
              </a:cxn>
            </a:cxnLst>
            <a:rect l="0" t="0" r="r" b="b"/>
            <a:pathLst>
              <a:path w="68" h="365">
                <a:moveTo>
                  <a:pt x="68" y="0"/>
                </a:moveTo>
                <a:lnTo>
                  <a:pt x="0" y="365"/>
                </a:lnTo>
              </a:path>
            </a:pathLst>
          </a:custGeom>
          <a:noFill/>
          <a:ln w="12700">
            <a:solidFill>
              <a:srgbClr val="0000FF"/>
            </a:solidFill>
            <a:round/>
            <a:headEnd/>
            <a:tailEnd type="triangle" w="med" len="lg"/>
          </a:ln>
          <a:extLst>
            <a:ext uri="{909E8E84-426E-40DD-AFC4-6F175D3DCCD1}">
              <a14:hiddenFill xmlns:a14="http://schemas.microsoft.com/office/drawing/2010/main">
                <a:solidFill>
                  <a:srgbClr val="FFFFFF"/>
                </a:solidFill>
              </a14:hiddenFill>
            </a:ext>
          </a:extLst>
        </p:spPr>
        <p:txBody>
          <a:bodyPr anchor="ctr"/>
          <a:lstStyle/>
          <a:p>
            <a:pPr defTabSz="895295" eaLnBrk="0" fontAlgn="base" hangingPunct="0">
              <a:spcBef>
                <a:spcPct val="0"/>
              </a:spcBef>
              <a:spcAft>
                <a:spcPct val="0"/>
              </a:spcAft>
            </a:pPr>
            <a:endParaRPr lang="ja-JP" altLang="en-US" sz="1763" dirty="0">
              <a:solidFill>
                <a:prstClr val="black"/>
              </a:solidFill>
              <a:latin typeface="ＭＳ Ｐゴシック" pitchFamily="50" charset="-128"/>
              <a:ea typeface="ＭＳ Ｐゴシック" pitchFamily="50" charset="-128"/>
            </a:endParaRPr>
          </a:p>
        </p:txBody>
      </p:sp>
      <p:sp>
        <p:nvSpPr>
          <p:cNvPr id="46" name="Freeform 17"/>
          <p:cNvSpPr>
            <a:spLocks noChangeAspect="1"/>
          </p:cNvSpPr>
          <p:nvPr/>
        </p:nvSpPr>
        <p:spPr bwMode="auto">
          <a:xfrm rot="12128691">
            <a:off x="6901472" y="3443531"/>
            <a:ext cx="541484" cy="761462"/>
          </a:xfrm>
          <a:custGeom>
            <a:avLst/>
            <a:gdLst>
              <a:gd name="T0" fmla="*/ 0 w 288"/>
              <a:gd name="T1" fmla="*/ 2147483647 h 405"/>
              <a:gd name="T2" fmla="*/ 2147483647 w 288"/>
              <a:gd name="T3" fmla="*/ 0 h 405"/>
              <a:gd name="T4" fmla="*/ 0 60000 65536"/>
              <a:gd name="T5" fmla="*/ 0 60000 65536"/>
            </a:gdLst>
            <a:ahLst/>
            <a:cxnLst>
              <a:cxn ang="T4">
                <a:pos x="T0" y="T1"/>
              </a:cxn>
              <a:cxn ang="T5">
                <a:pos x="T2" y="T3"/>
              </a:cxn>
            </a:cxnLst>
            <a:rect l="0" t="0" r="r" b="b"/>
            <a:pathLst>
              <a:path w="288" h="405">
                <a:moveTo>
                  <a:pt x="0" y="405"/>
                </a:moveTo>
                <a:lnTo>
                  <a:pt x="288" y="0"/>
                </a:lnTo>
              </a:path>
            </a:pathLst>
          </a:custGeom>
          <a:noFill/>
          <a:ln w="12700">
            <a:solidFill>
              <a:srgbClr val="0000FF"/>
            </a:solidFill>
            <a:round/>
            <a:headEnd/>
            <a:tailEnd type="triangle" w="sm" len="lg"/>
          </a:ln>
          <a:extLst>
            <a:ext uri="{909E8E84-426E-40DD-AFC4-6F175D3DCCD1}">
              <a14:hiddenFill xmlns:a14="http://schemas.microsoft.com/office/drawing/2010/main">
                <a:solidFill>
                  <a:srgbClr val="FFFFFF"/>
                </a:solidFill>
              </a14:hiddenFill>
            </a:ext>
          </a:extLst>
        </p:spPr>
        <p:txBody>
          <a:bodyPr anchor="ctr"/>
          <a:lstStyle/>
          <a:p>
            <a:pPr defTabSz="895295" eaLnBrk="0" fontAlgn="base" hangingPunct="0">
              <a:spcBef>
                <a:spcPct val="0"/>
              </a:spcBef>
              <a:spcAft>
                <a:spcPct val="0"/>
              </a:spcAft>
            </a:pPr>
            <a:endParaRPr lang="ja-JP" altLang="en-US" sz="1763" dirty="0">
              <a:solidFill>
                <a:prstClr val="black"/>
              </a:solidFill>
              <a:latin typeface="ＭＳ Ｐゴシック" pitchFamily="50" charset="-128"/>
              <a:ea typeface="ＭＳ Ｐゴシック" pitchFamily="50" charset="-128"/>
            </a:endParaRPr>
          </a:p>
        </p:txBody>
      </p:sp>
      <p:sp>
        <p:nvSpPr>
          <p:cNvPr id="47" name="Freeform 24"/>
          <p:cNvSpPr>
            <a:spLocks noChangeAspect="1"/>
          </p:cNvSpPr>
          <p:nvPr/>
        </p:nvSpPr>
        <p:spPr bwMode="auto">
          <a:xfrm flipH="1">
            <a:off x="1984128" y="4226009"/>
            <a:ext cx="1187631" cy="1327068"/>
          </a:xfrm>
          <a:custGeom>
            <a:avLst/>
            <a:gdLst>
              <a:gd name="T0" fmla="*/ 0 w 247"/>
              <a:gd name="T1" fmla="*/ 2147483647 h 276"/>
              <a:gd name="T2" fmla="*/ 2147483647 w 247"/>
              <a:gd name="T3" fmla="*/ 0 h 276"/>
              <a:gd name="T4" fmla="*/ 0 60000 65536"/>
              <a:gd name="T5" fmla="*/ 0 60000 65536"/>
            </a:gdLst>
            <a:ahLst/>
            <a:cxnLst>
              <a:cxn ang="T4">
                <a:pos x="T0" y="T1"/>
              </a:cxn>
              <a:cxn ang="T5">
                <a:pos x="T2" y="T3"/>
              </a:cxn>
            </a:cxnLst>
            <a:rect l="0" t="0" r="r" b="b"/>
            <a:pathLst>
              <a:path w="247" h="276">
                <a:moveTo>
                  <a:pt x="0" y="276"/>
                </a:moveTo>
                <a:lnTo>
                  <a:pt x="247" y="0"/>
                </a:lnTo>
              </a:path>
            </a:pathLst>
          </a:custGeom>
          <a:noFill/>
          <a:ln w="12700">
            <a:solidFill>
              <a:srgbClr val="0000FF"/>
            </a:solidFill>
            <a:round/>
            <a:headEnd/>
            <a:tailEnd type="triangle" w="med" len="lg"/>
          </a:ln>
          <a:extLst>
            <a:ext uri="{909E8E84-426E-40DD-AFC4-6F175D3DCCD1}">
              <a14:hiddenFill xmlns:a14="http://schemas.microsoft.com/office/drawing/2010/main">
                <a:solidFill>
                  <a:srgbClr val="FFFFFF"/>
                </a:solidFill>
              </a14:hiddenFill>
            </a:ext>
          </a:extLst>
        </p:spPr>
        <p:txBody>
          <a:bodyPr anchor="ctr"/>
          <a:lstStyle/>
          <a:p>
            <a:pPr defTabSz="895295" eaLnBrk="0" fontAlgn="base" hangingPunct="0">
              <a:spcBef>
                <a:spcPct val="0"/>
              </a:spcBef>
              <a:spcAft>
                <a:spcPct val="0"/>
              </a:spcAft>
            </a:pPr>
            <a:endParaRPr lang="ja-JP" altLang="en-US" sz="1763" dirty="0">
              <a:solidFill>
                <a:prstClr val="black"/>
              </a:solidFill>
              <a:latin typeface="ＭＳ Ｐゴシック" pitchFamily="50" charset="-128"/>
              <a:ea typeface="ＭＳ Ｐゴシック" pitchFamily="50" charset="-128"/>
            </a:endParaRPr>
          </a:p>
        </p:txBody>
      </p:sp>
      <p:sp>
        <p:nvSpPr>
          <p:cNvPr id="48" name="Freeform 25"/>
          <p:cNvSpPr>
            <a:spLocks noChangeAspect="1"/>
          </p:cNvSpPr>
          <p:nvPr/>
        </p:nvSpPr>
        <p:spPr bwMode="auto">
          <a:xfrm rot="1433227" flipV="1">
            <a:off x="1291951" y="3159384"/>
            <a:ext cx="1032510" cy="61389"/>
          </a:xfrm>
          <a:custGeom>
            <a:avLst/>
            <a:gdLst>
              <a:gd name="T0" fmla="*/ 0 w 280"/>
              <a:gd name="T1" fmla="*/ 2147483647 h 3"/>
              <a:gd name="T2" fmla="*/ 2147483647 w 280"/>
              <a:gd name="T3" fmla="*/ 0 h 3"/>
              <a:gd name="T4" fmla="*/ 0 60000 65536"/>
              <a:gd name="T5" fmla="*/ 0 60000 65536"/>
            </a:gdLst>
            <a:ahLst/>
            <a:cxnLst>
              <a:cxn ang="T4">
                <a:pos x="T0" y="T1"/>
              </a:cxn>
              <a:cxn ang="T5">
                <a:pos x="T2" y="T3"/>
              </a:cxn>
            </a:cxnLst>
            <a:rect l="0" t="0" r="r" b="b"/>
            <a:pathLst>
              <a:path w="280" h="3">
                <a:moveTo>
                  <a:pt x="0" y="3"/>
                </a:moveTo>
                <a:lnTo>
                  <a:pt x="280" y="0"/>
                </a:lnTo>
              </a:path>
            </a:pathLst>
          </a:custGeom>
          <a:noFill/>
          <a:ln w="9525">
            <a:solidFill>
              <a:srgbClr val="0000FF"/>
            </a:solidFill>
            <a:round/>
            <a:headEnd/>
            <a:tailEnd type="triangle" w="med" len="lg"/>
          </a:ln>
          <a:extLst>
            <a:ext uri="{909E8E84-426E-40DD-AFC4-6F175D3DCCD1}">
              <a14:hiddenFill xmlns:a14="http://schemas.microsoft.com/office/drawing/2010/main">
                <a:solidFill>
                  <a:srgbClr val="FFFFFF"/>
                </a:solidFill>
              </a14:hiddenFill>
            </a:ext>
          </a:extLst>
        </p:spPr>
        <p:txBody>
          <a:bodyPr anchor="ctr"/>
          <a:lstStyle/>
          <a:p>
            <a:pPr defTabSz="895295" eaLnBrk="0" fontAlgn="base" hangingPunct="0">
              <a:spcBef>
                <a:spcPct val="0"/>
              </a:spcBef>
              <a:spcAft>
                <a:spcPct val="0"/>
              </a:spcAft>
            </a:pPr>
            <a:endParaRPr lang="ja-JP" altLang="en-US" sz="1763" dirty="0">
              <a:solidFill>
                <a:prstClr val="black"/>
              </a:solidFill>
              <a:latin typeface="ＭＳ Ｐゴシック" pitchFamily="50" charset="-128"/>
              <a:ea typeface="ＭＳ Ｐゴシック" pitchFamily="50" charset="-128"/>
            </a:endParaRPr>
          </a:p>
        </p:txBody>
      </p:sp>
      <p:sp>
        <p:nvSpPr>
          <p:cNvPr id="49" name="Freeform 29"/>
          <p:cNvSpPr>
            <a:spLocks noChangeAspect="1"/>
          </p:cNvSpPr>
          <p:nvPr/>
        </p:nvSpPr>
        <p:spPr bwMode="auto">
          <a:xfrm rot="424241">
            <a:off x="8051964" y="5800112"/>
            <a:ext cx="517392" cy="490445"/>
          </a:xfrm>
          <a:custGeom>
            <a:avLst/>
            <a:gdLst>
              <a:gd name="T0" fmla="*/ 0 w 192"/>
              <a:gd name="T1" fmla="*/ 2147483647 h 182"/>
              <a:gd name="T2" fmla="*/ 2147483647 w 192"/>
              <a:gd name="T3" fmla="*/ 0 h 182"/>
              <a:gd name="T4" fmla="*/ 0 60000 65536"/>
              <a:gd name="T5" fmla="*/ 0 60000 65536"/>
            </a:gdLst>
            <a:ahLst/>
            <a:cxnLst>
              <a:cxn ang="T4">
                <a:pos x="T0" y="T1"/>
              </a:cxn>
              <a:cxn ang="T5">
                <a:pos x="T2" y="T3"/>
              </a:cxn>
            </a:cxnLst>
            <a:rect l="0" t="0" r="r" b="b"/>
            <a:pathLst>
              <a:path w="192" h="182">
                <a:moveTo>
                  <a:pt x="0" y="182"/>
                </a:moveTo>
                <a:lnTo>
                  <a:pt x="192" y="0"/>
                </a:lnTo>
              </a:path>
            </a:pathLst>
          </a:custGeom>
          <a:noFill/>
          <a:ln w="12700">
            <a:solidFill>
              <a:srgbClr val="0000FF"/>
            </a:solidFill>
            <a:round/>
            <a:headEnd/>
            <a:tailEnd type="triangle" w="med" len="lg"/>
          </a:ln>
          <a:extLst>
            <a:ext uri="{909E8E84-426E-40DD-AFC4-6F175D3DCCD1}">
              <a14:hiddenFill xmlns:a14="http://schemas.microsoft.com/office/drawing/2010/main">
                <a:solidFill>
                  <a:srgbClr val="FFFFFF"/>
                </a:solidFill>
              </a14:hiddenFill>
            </a:ext>
          </a:extLst>
        </p:spPr>
        <p:txBody>
          <a:bodyPr anchor="ctr"/>
          <a:lstStyle/>
          <a:p>
            <a:pPr defTabSz="895295" eaLnBrk="0" fontAlgn="base" hangingPunct="0">
              <a:spcBef>
                <a:spcPct val="0"/>
              </a:spcBef>
              <a:spcAft>
                <a:spcPct val="0"/>
              </a:spcAft>
            </a:pPr>
            <a:endParaRPr lang="ja-JP" altLang="en-US" sz="1763" dirty="0">
              <a:solidFill>
                <a:prstClr val="black"/>
              </a:solidFill>
              <a:latin typeface="ＭＳ Ｐゴシック" pitchFamily="50" charset="-128"/>
              <a:ea typeface="ＭＳ Ｐゴシック" pitchFamily="50" charset="-128"/>
            </a:endParaRPr>
          </a:p>
        </p:txBody>
      </p:sp>
      <p:sp>
        <p:nvSpPr>
          <p:cNvPr id="50" name="Freeform 33"/>
          <p:cNvSpPr>
            <a:spLocks noChangeAspect="1"/>
          </p:cNvSpPr>
          <p:nvPr/>
        </p:nvSpPr>
        <p:spPr bwMode="auto">
          <a:xfrm rot="216600">
            <a:off x="7013364" y="4066390"/>
            <a:ext cx="484558" cy="345248"/>
          </a:xfrm>
          <a:custGeom>
            <a:avLst/>
            <a:gdLst>
              <a:gd name="T0" fmla="*/ 2147483647 w 320"/>
              <a:gd name="T1" fmla="*/ 0 h 228"/>
              <a:gd name="T2" fmla="*/ 0 w 320"/>
              <a:gd name="T3" fmla="*/ 2147483647 h 228"/>
              <a:gd name="T4" fmla="*/ 0 60000 65536"/>
              <a:gd name="T5" fmla="*/ 0 60000 65536"/>
            </a:gdLst>
            <a:ahLst/>
            <a:cxnLst>
              <a:cxn ang="T4">
                <a:pos x="T0" y="T1"/>
              </a:cxn>
              <a:cxn ang="T5">
                <a:pos x="T2" y="T3"/>
              </a:cxn>
            </a:cxnLst>
            <a:rect l="0" t="0" r="r" b="b"/>
            <a:pathLst>
              <a:path w="320" h="228">
                <a:moveTo>
                  <a:pt x="320" y="0"/>
                </a:moveTo>
                <a:lnTo>
                  <a:pt x="0" y="228"/>
                </a:lnTo>
              </a:path>
            </a:pathLst>
          </a:custGeom>
          <a:noFill/>
          <a:ln w="12700">
            <a:solidFill>
              <a:srgbClr val="0000FF"/>
            </a:solidFill>
            <a:round/>
            <a:headEnd/>
            <a:tailEnd type="triangle" w="med" len="lg"/>
          </a:ln>
          <a:extLst>
            <a:ext uri="{909E8E84-426E-40DD-AFC4-6F175D3DCCD1}">
              <a14:hiddenFill xmlns:a14="http://schemas.microsoft.com/office/drawing/2010/main">
                <a:solidFill>
                  <a:srgbClr val="FFFFFF"/>
                </a:solidFill>
              </a14:hiddenFill>
            </a:ext>
          </a:extLst>
        </p:spPr>
        <p:txBody>
          <a:bodyPr anchor="ctr"/>
          <a:lstStyle/>
          <a:p>
            <a:pPr defTabSz="895295" eaLnBrk="0" fontAlgn="base" hangingPunct="0">
              <a:spcBef>
                <a:spcPct val="0"/>
              </a:spcBef>
              <a:spcAft>
                <a:spcPct val="0"/>
              </a:spcAft>
            </a:pPr>
            <a:endParaRPr lang="ja-JP" altLang="en-US" sz="1763" dirty="0">
              <a:solidFill>
                <a:prstClr val="black"/>
              </a:solidFill>
              <a:latin typeface="ＭＳ Ｐゴシック" pitchFamily="50" charset="-128"/>
              <a:ea typeface="ＭＳ Ｐゴシック" pitchFamily="50" charset="-128"/>
            </a:endParaRPr>
          </a:p>
        </p:txBody>
      </p:sp>
      <p:sp>
        <p:nvSpPr>
          <p:cNvPr id="51" name="Line 46"/>
          <p:cNvSpPr>
            <a:spLocks noChangeAspect="1" noChangeShapeType="1"/>
          </p:cNvSpPr>
          <p:nvPr/>
        </p:nvSpPr>
        <p:spPr bwMode="auto">
          <a:xfrm>
            <a:off x="1380495" y="2309706"/>
            <a:ext cx="1161949" cy="583746"/>
          </a:xfrm>
          <a:prstGeom prst="line">
            <a:avLst/>
          </a:prstGeom>
          <a:noFill/>
          <a:ln w="9525">
            <a:solidFill>
              <a:srgbClr val="0000FF"/>
            </a:solidFill>
            <a:round/>
            <a:headEnd/>
            <a:tailEnd type="triangle" w="med" len="lg"/>
          </a:ln>
          <a:extLst>
            <a:ext uri="{909E8E84-426E-40DD-AFC4-6F175D3DCCD1}">
              <a14:hiddenFill xmlns:a14="http://schemas.microsoft.com/office/drawing/2010/main">
                <a:noFill/>
              </a14:hiddenFill>
            </a:ext>
          </a:extLst>
        </p:spPr>
        <p:txBody>
          <a:bodyPr anchor="ctr"/>
          <a:lstStyle/>
          <a:p>
            <a:pPr defTabSz="895295" eaLnBrk="0" fontAlgn="base" hangingPunct="0">
              <a:spcBef>
                <a:spcPct val="0"/>
              </a:spcBef>
              <a:spcAft>
                <a:spcPct val="0"/>
              </a:spcAft>
            </a:pPr>
            <a:endParaRPr lang="ja-JP" altLang="en-US" sz="1763" dirty="0">
              <a:solidFill>
                <a:prstClr val="black"/>
              </a:solidFill>
              <a:latin typeface="ＭＳ Ｐゴシック" pitchFamily="50" charset="-128"/>
              <a:ea typeface="ＭＳ Ｐゴシック" pitchFamily="50" charset="-128"/>
            </a:endParaRPr>
          </a:p>
        </p:txBody>
      </p:sp>
      <p:sp>
        <p:nvSpPr>
          <p:cNvPr id="52" name="Freeform 112"/>
          <p:cNvSpPr>
            <a:spLocks noChangeAspect="1"/>
          </p:cNvSpPr>
          <p:nvPr/>
        </p:nvSpPr>
        <p:spPr bwMode="auto">
          <a:xfrm>
            <a:off x="3377152" y="3206867"/>
            <a:ext cx="39817" cy="41476"/>
          </a:xfrm>
          <a:custGeom>
            <a:avLst/>
            <a:gdLst>
              <a:gd name="T0" fmla="*/ 0 w 5"/>
              <a:gd name="T1" fmla="*/ 0 h 30"/>
              <a:gd name="T2" fmla="*/ 2147483647 w 5"/>
              <a:gd name="T3" fmla="*/ 2147483647 h 30"/>
              <a:gd name="T4" fmla="*/ 0 w 5"/>
              <a:gd name="T5" fmla="*/ 2147483647 h 30"/>
              <a:gd name="T6" fmla="*/ 0 60000 65536"/>
              <a:gd name="T7" fmla="*/ 0 60000 65536"/>
              <a:gd name="T8" fmla="*/ 0 60000 65536"/>
            </a:gdLst>
            <a:ahLst/>
            <a:cxnLst>
              <a:cxn ang="T6">
                <a:pos x="T0" y="T1"/>
              </a:cxn>
              <a:cxn ang="T7">
                <a:pos x="T2" y="T3"/>
              </a:cxn>
              <a:cxn ang="T8">
                <a:pos x="T4" y="T5"/>
              </a:cxn>
            </a:cxnLst>
            <a:rect l="0" t="0" r="r" b="b"/>
            <a:pathLst>
              <a:path w="5" h="30">
                <a:moveTo>
                  <a:pt x="0" y="0"/>
                </a:moveTo>
                <a:cubicBezTo>
                  <a:pt x="1" y="4"/>
                  <a:pt x="5" y="17"/>
                  <a:pt x="4" y="22"/>
                </a:cubicBezTo>
                <a:cubicBezTo>
                  <a:pt x="4" y="27"/>
                  <a:pt x="2" y="28"/>
                  <a:pt x="0" y="30"/>
                </a:cubicBezTo>
              </a:path>
            </a:pathLst>
          </a:custGeom>
          <a:noFill/>
          <a:ln w="57150" cap="flat" cmpd="sng">
            <a:solidFill>
              <a:srgbClr val="FF66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defTabSz="895295" eaLnBrk="0" fontAlgn="base" hangingPunct="0">
              <a:spcBef>
                <a:spcPct val="0"/>
              </a:spcBef>
              <a:spcAft>
                <a:spcPct val="0"/>
              </a:spcAft>
            </a:pPr>
            <a:endParaRPr lang="ja-JP" altLang="en-US" sz="1763" dirty="0">
              <a:solidFill>
                <a:prstClr val="black"/>
              </a:solidFill>
              <a:latin typeface="ＭＳ Ｐゴシック" pitchFamily="50" charset="-128"/>
              <a:ea typeface="ＭＳ Ｐゴシック" pitchFamily="50" charset="-128"/>
            </a:endParaRPr>
          </a:p>
        </p:txBody>
      </p:sp>
      <p:sp>
        <p:nvSpPr>
          <p:cNvPr id="53" name="Freeform 37"/>
          <p:cNvSpPr>
            <a:spLocks noChangeAspect="1"/>
          </p:cNvSpPr>
          <p:nvPr/>
        </p:nvSpPr>
        <p:spPr bwMode="auto">
          <a:xfrm rot="1415171">
            <a:off x="2839874" y="1449703"/>
            <a:ext cx="833157" cy="1019645"/>
          </a:xfrm>
          <a:custGeom>
            <a:avLst/>
            <a:gdLst>
              <a:gd name="T0" fmla="*/ 0 w 621"/>
              <a:gd name="T1" fmla="*/ 0 h 760"/>
              <a:gd name="T2" fmla="*/ 2147483647 w 621"/>
              <a:gd name="T3" fmla="*/ 2147483647 h 760"/>
              <a:gd name="T4" fmla="*/ 0 60000 65536"/>
              <a:gd name="T5" fmla="*/ 0 60000 65536"/>
            </a:gdLst>
            <a:ahLst/>
            <a:cxnLst>
              <a:cxn ang="T4">
                <a:pos x="T0" y="T1"/>
              </a:cxn>
              <a:cxn ang="T5">
                <a:pos x="T2" y="T3"/>
              </a:cxn>
            </a:cxnLst>
            <a:rect l="0" t="0" r="r" b="b"/>
            <a:pathLst>
              <a:path w="621" h="760">
                <a:moveTo>
                  <a:pt x="0" y="0"/>
                </a:moveTo>
                <a:lnTo>
                  <a:pt x="621" y="760"/>
                </a:lnTo>
              </a:path>
            </a:pathLst>
          </a:custGeom>
          <a:noFill/>
          <a:ln w="9525">
            <a:solidFill>
              <a:srgbClr val="FF6600"/>
            </a:solidFill>
            <a:round/>
            <a:headEnd/>
            <a:tailEnd type="triangle" w="sm" len="lg"/>
          </a:ln>
          <a:extLst>
            <a:ext uri="{909E8E84-426E-40DD-AFC4-6F175D3DCCD1}">
              <a14:hiddenFill xmlns:a14="http://schemas.microsoft.com/office/drawing/2010/main">
                <a:solidFill>
                  <a:srgbClr val="FFFFFF"/>
                </a:solidFill>
              </a14:hiddenFill>
            </a:ext>
          </a:extLst>
        </p:spPr>
        <p:txBody>
          <a:bodyPr/>
          <a:lstStyle/>
          <a:p>
            <a:pPr defTabSz="895295" eaLnBrk="0" fontAlgn="base" hangingPunct="0">
              <a:spcBef>
                <a:spcPct val="0"/>
              </a:spcBef>
              <a:spcAft>
                <a:spcPct val="0"/>
              </a:spcAft>
            </a:pPr>
            <a:endParaRPr lang="ja-JP" altLang="en-US" sz="1763" dirty="0">
              <a:solidFill>
                <a:prstClr val="black"/>
              </a:solidFill>
              <a:latin typeface="ＭＳ Ｐゴシック" pitchFamily="50" charset="-128"/>
              <a:ea typeface="ＭＳ Ｐゴシック" pitchFamily="50" charset="-128"/>
            </a:endParaRPr>
          </a:p>
        </p:txBody>
      </p:sp>
      <p:sp>
        <p:nvSpPr>
          <p:cNvPr id="54" name="Freeform 26"/>
          <p:cNvSpPr>
            <a:spLocks noChangeAspect="1"/>
          </p:cNvSpPr>
          <p:nvPr/>
        </p:nvSpPr>
        <p:spPr bwMode="auto">
          <a:xfrm rot="1578958">
            <a:off x="5694268" y="1305688"/>
            <a:ext cx="416643" cy="1977630"/>
          </a:xfrm>
          <a:custGeom>
            <a:avLst/>
            <a:gdLst>
              <a:gd name="T0" fmla="*/ 2147483647 w 146"/>
              <a:gd name="T1" fmla="*/ 0 h 693"/>
              <a:gd name="T2" fmla="*/ 0 w 146"/>
              <a:gd name="T3" fmla="*/ 2147483647 h 693"/>
              <a:gd name="T4" fmla="*/ 0 60000 65536"/>
              <a:gd name="T5" fmla="*/ 0 60000 65536"/>
            </a:gdLst>
            <a:ahLst/>
            <a:cxnLst>
              <a:cxn ang="T4">
                <a:pos x="T0" y="T1"/>
              </a:cxn>
              <a:cxn ang="T5">
                <a:pos x="T2" y="T3"/>
              </a:cxn>
            </a:cxnLst>
            <a:rect l="0" t="0" r="r" b="b"/>
            <a:pathLst>
              <a:path w="146" h="693">
                <a:moveTo>
                  <a:pt x="146" y="0"/>
                </a:moveTo>
                <a:lnTo>
                  <a:pt x="0" y="693"/>
                </a:lnTo>
              </a:path>
            </a:pathLst>
          </a:custGeom>
          <a:noFill/>
          <a:ln w="9525">
            <a:solidFill>
              <a:srgbClr val="FF6600"/>
            </a:solidFill>
            <a:round/>
            <a:headEnd/>
            <a:tailEnd type="triangle" w="med" len="lg"/>
          </a:ln>
          <a:extLst>
            <a:ext uri="{909E8E84-426E-40DD-AFC4-6F175D3DCCD1}">
              <a14:hiddenFill xmlns:a14="http://schemas.microsoft.com/office/drawing/2010/main">
                <a:solidFill>
                  <a:srgbClr val="FFFFFF"/>
                </a:solidFill>
              </a14:hiddenFill>
            </a:ext>
          </a:extLst>
        </p:spPr>
        <p:txBody>
          <a:bodyPr/>
          <a:lstStyle/>
          <a:p>
            <a:pPr defTabSz="895295" eaLnBrk="0" fontAlgn="base" hangingPunct="0">
              <a:spcBef>
                <a:spcPct val="0"/>
              </a:spcBef>
              <a:spcAft>
                <a:spcPct val="0"/>
              </a:spcAft>
            </a:pPr>
            <a:endParaRPr lang="ja-JP" altLang="en-US" sz="1763" dirty="0">
              <a:solidFill>
                <a:prstClr val="black"/>
              </a:solidFill>
              <a:latin typeface="ＭＳ Ｐゴシック" pitchFamily="50" charset="-128"/>
              <a:ea typeface="ＭＳ Ｐゴシック" pitchFamily="50" charset="-128"/>
            </a:endParaRPr>
          </a:p>
        </p:txBody>
      </p:sp>
      <p:sp>
        <p:nvSpPr>
          <p:cNvPr id="55" name="Text Box 31"/>
          <p:cNvSpPr txBox="1">
            <a:spLocks noChangeArrowheads="1"/>
          </p:cNvSpPr>
          <p:nvPr/>
        </p:nvSpPr>
        <p:spPr bwMode="auto">
          <a:xfrm>
            <a:off x="7425482" y="6151366"/>
            <a:ext cx="1383776" cy="391646"/>
          </a:xfrm>
          <a:prstGeom prst="rect">
            <a:avLst/>
          </a:prstGeom>
          <a:solidFill>
            <a:schemeClr val="accent1">
              <a:lumMod val="20000"/>
              <a:lumOff val="80000"/>
            </a:schemeClr>
          </a:solidFill>
          <a:ln w="25400" cap="flat" cmpd="sng" algn="ctr">
            <a:solidFill>
              <a:sysClr val="window" lastClr="FFFFFF"/>
            </a:solidFill>
            <a:prstDash val="solid"/>
            <a:headEnd/>
            <a:tailEnd/>
          </a:ln>
          <a:effectLst>
            <a:outerShdw blurRad="63500" dist="50800" dir="5400000" sx="98000" sy="98000" rotWithShape="0">
              <a:srgbClr val="000000">
                <a:alpha val="20000"/>
              </a:srgbClr>
            </a:outerShdw>
          </a:effectLst>
        </p:spPr>
        <p:txBody>
          <a:bodyPr wrap="square" lIns="35247" tIns="0" rIns="0" bIns="0" anchor="ctr">
            <a:spAutoFit/>
          </a:bodyPr>
          <a:lstStyle>
            <a:lvl1pPr>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algn="ctr" defTabSz="895295" fontAlgn="base">
              <a:spcBef>
                <a:spcPct val="0"/>
              </a:spcBef>
              <a:spcAft>
                <a:spcPct val="0"/>
              </a:spcAft>
              <a:buClrTx/>
              <a:buSzTx/>
              <a:buNone/>
              <a:defRPr/>
            </a:pPr>
            <a:r>
              <a:rPr lang="ja-JP" altLang="en-US" sz="1371" kern="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37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二</a:t>
            </a:r>
            <a:r>
              <a:rPr lang="ja-JP" altLang="en-US" sz="1371" kern="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37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金</a:t>
            </a:r>
            <a:r>
              <a:rPr lang="ja-JP" altLang="en-US" sz="1371" i="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生川</a:t>
            </a:r>
          </a:p>
          <a:p>
            <a:pPr algn="ctr" defTabSz="895295" fontAlgn="base">
              <a:spcBef>
                <a:spcPct val="0"/>
              </a:spcBef>
              <a:spcAft>
                <a:spcPct val="0"/>
              </a:spcAft>
              <a:buClrTx/>
              <a:buSzTx/>
              <a:buNone/>
              <a:defRPr/>
            </a:pPr>
            <a:r>
              <a:rPr lang="ja-JP" altLang="en-US" sz="1174" i="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四国中央市</a:t>
            </a:r>
          </a:p>
        </p:txBody>
      </p:sp>
      <p:sp>
        <p:nvSpPr>
          <p:cNvPr id="56" name="Text Box 8"/>
          <p:cNvSpPr txBox="1">
            <a:spLocks noChangeArrowheads="1"/>
          </p:cNvSpPr>
          <p:nvPr/>
        </p:nvSpPr>
        <p:spPr bwMode="auto">
          <a:xfrm>
            <a:off x="7425482" y="3906448"/>
            <a:ext cx="1225067" cy="391646"/>
          </a:xfrm>
          <a:prstGeom prst="rect">
            <a:avLst/>
          </a:prstGeom>
          <a:solidFill>
            <a:schemeClr val="accent1">
              <a:lumMod val="20000"/>
              <a:lumOff val="80000"/>
            </a:schemeClr>
          </a:solidFill>
          <a:ln w="25400" cap="flat" cmpd="sng" algn="ctr">
            <a:solidFill>
              <a:sysClr val="window" lastClr="FFFFFF"/>
            </a:solidFill>
            <a:prstDash val="solid"/>
            <a:headEnd/>
            <a:tailEnd/>
          </a:ln>
          <a:effectLst>
            <a:outerShdw blurRad="63500" dist="50800" dir="5400000" sx="98000" sy="98000" rotWithShape="0">
              <a:srgbClr val="000000">
                <a:alpha val="20000"/>
              </a:srgbClr>
            </a:outerShdw>
          </a:effectLst>
        </p:spPr>
        <p:txBody>
          <a:bodyPr wrap="square" lIns="35247" tIns="0" rIns="0" bIns="0" anchor="ctr">
            <a:spAutoFit/>
          </a:bodyPr>
          <a:lstStyle>
            <a:lvl1pPr>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algn="ctr" defTabSz="895295" fontAlgn="base">
              <a:spcBef>
                <a:spcPct val="0"/>
              </a:spcBef>
              <a:spcAft>
                <a:spcPct val="0"/>
              </a:spcAft>
              <a:buClrTx/>
              <a:buSzTx/>
              <a:buNone/>
              <a:defRPr/>
            </a:pPr>
            <a:r>
              <a:rPr lang="ja-JP" altLang="en-US" sz="1371" kern="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37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二</a:t>
            </a:r>
            <a:r>
              <a:rPr lang="ja-JP" altLang="en-US" sz="1371" kern="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371" i="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加茂川</a:t>
            </a:r>
          </a:p>
          <a:p>
            <a:pPr algn="ctr" defTabSz="895295" fontAlgn="base">
              <a:spcBef>
                <a:spcPct val="0"/>
              </a:spcBef>
              <a:spcAft>
                <a:spcPct val="0"/>
              </a:spcAft>
              <a:buClrTx/>
              <a:buSzTx/>
              <a:buNone/>
              <a:defRPr/>
            </a:pPr>
            <a:r>
              <a:rPr lang="ja-JP" altLang="en-US" sz="1174" i="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西条市</a:t>
            </a:r>
          </a:p>
        </p:txBody>
      </p:sp>
      <p:sp>
        <p:nvSpPr>
          <p:cNvPr id="57" name="Text Box 23"/>
          <p:cNvSpPr txBox="1">
            <a:spLocks noChangeArrowheads="1"/>
          </p:cNvSpPr>
          <p:nvPr/>
        </p:nvSpPr>
        <p:spPr bwMode="auto">
          <a:xfrm>
            <a:off x="2668112" y="5237395"/>
            <a:ext cx="1300449" cy="391646"/>
          </a:xfrm>
          <a:prstGeom prst="rect">
            <a:avLst/>
          </a:prstGeom>
          <a:solidFill>
            <a:schemeClr val="accent1">
              <a:lumMod val="20000"/>
              <a:lumOff val="80000"/>
            </a:schemeClr>
          </a:solidFill>
          <a:ln w="25400" cap="flat" cmpd="sng" algn="ctr">
            <a:solidFill>
              <a:sysClr val="window" lastClr="FFFFFF"/>
            </a:solidFill>
            <a:prstDash val="solid"/>
            <a:headEnd/>
            <a:tailEnd/>
          </a:ln>
          <a:effectLst>
            <a:outerShdw blurRad="63500" dist="50800" dir="5400000" sx="98000" sy="98000" rotWithShape="0">
              <a:srgbClr val="000000">
                <a:alpha val="20000"/>
              </a:srgbClr>
            </a:outerShdw>
          </a:effectLst>
        </p:spPr>
        <p:txBody>
          <a:bodyPr wrap="square" lIns="35247" tIns="0" rIns="0" bIns="0" anchor="ctr">
            <a:spAutoFit/>
          </a:bodyPr>
          <a:lstStyle>
            <a:lvl1pPr>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algn="ctr" defTabSz="895295" fontAlgn="base">
              <a:spcBef>
                <a:spcPct val="0"/>
              </a:spcBef>
              <a:spcAft>
                <a:spcPct val="0"/>
              </a:spcAft>
              <a:buClrTx/>
              <a:buSzTx/>
              <a:buNone/>
              <a:defRPr/>
            </a:pPr>
            <a:r>
              <a:rPr lang="ja-JP" altLang="en-US" sz="1371" kern="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37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二</a:t>
            </a:r>
            <a:r>
              <a:rPr lang="ja-JP" altLang="en-US" sz="1371" kern="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371" i="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須賀川</a:t>
            </a:r>
          </a:p>
          <a:p>
            <a:pPr algn="ctr" defTabSz="895295" fontAlgn="base">
              <a:spcBef>
                <a:spcPct val="0"/>
              </a:spcBef>
              <a:spcAft>
                <a:spcPct val="0"/>
              </a:spcAft>
              <a:buClrTx/>
              <a:buSzTx/>
              <a:buNone/>
              <a:defRPr/>
            </a:pPr>
            <a:r>
              <a:rPr lang="ja-JP" altLang="en-US" sz="1174" i="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宇和島市</a:t>
            </a:r>
          </a:p>
        </p:txBody>
      </p:sp>
      <p:sp>
        <p:nvSpPr>
          <p:cNvPr id="58" name="Text Box 13"/>
          <p:cNvSpPr txBox="1">
            <a:spLocks noChangeArrowheads="1"/>
          </p:cNvSpPr>
          <p:nvPr/>
        </p:nvSpPr>
        <p:spPr bwMode="auto">
          <a:xfrm>
            <a:off x="7664593" y="2175524"/>
            <a:ext cx="1260679" cy="391646"/>
          </a:xfrm>
          <a:prstGeom prst="rect">
            <a:avLst/>
          </a:prstGeom>
          <a:solidFill>
            <a:schemeClr val="accent1">
              <a:lumMod val="20000"/>
              <a:lumOff val="80000"/>
            </a:schemeClr>
          </a:solidFill>
          <a:ln w="25400" cap="flat" cmpd="sng" algn="ctr">
            <a:solidFill>
              <a:sysClr val="window" lastClr="FFFFFF"/>
            </a:solidFill>
            <a:prstDash val="solid"/>
            <a:headEnd/>
            <a:tailEnd/>
          </a:ln>
          <a:effectLst>
            <a:outerShdw blurRad="63500" dist="50800" dir="5400000" sx="98000" sy="98000" rotWithShape="0">
              <a:srgbClr val="000000">
                <a:alpha val="20000"/>
              </a:srgbClr>
            </a:outerShdw>
          </a:effectLst>
        </p:spPr>
        <p:txBody>
          <a:bodyPr wrap="square" lIns="35247" tIns="0" rIns="0" bIns="0" anchor="ctr">
            <a:spAutoFit/>
          </a:bodyPr>
          <a:lstStyle>
            <a:lvl1pPr>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algn="ctr" defTabSz="895295" fontAlgn="base">
              <a:spcBef>
                <a:spcPct val="0"/>
              </a:spcBef>
              <a:spcAft>
                <a:spcPct val="0"/>
              </a:spcAft>
              <a:buClrTx/>
              <a:buSzTx/>
              <a:buNone/>
              <a:defRPr/>
            </a:pPr>
            <a:r>
              <a:rPr lang="ja-JP" altLang="en-US" sz="1371" kern="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37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二</a:t>
            </a:r>
            <a:r>
              <a:rPr lang="ja-JP" altLang="en-US" sz="1371" kern="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37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蒼</a:t>
            </a:r>
            <a:r>
              <a:rPr lang="ja-JP" altLang="en-US" sz="1371" i="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社川</a:t>
            </a:r>
          </a:p>
          <a:p>
            <a:pPr algn="ctr" defTabSz="895295" fontAlgn="base">
              <a:spcBef>
                <a:spcPct val="0"/>
              </a:spcBef>
              <a:spcAft>
                <a:spcPct val="0"/>
              </a:spcAft>
              <a:buClrTx/>
              <a:buSzTx/>
              <a:buNone/>
              <a:defRPr/>
            </a:pPr>
            <a:r>
              <a:rPr lang="ja-JP" altLang="en-US" sz="1174" i="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今治市</a:t>
            </a:r>
          </a:p>
        </p:txBody>
      </p:sp>
      <p:sp>
        <p:nvSpPr>
          <p:cNvPr id="59" name="Text Box 34"/>
          <p:cNvSpPr txBox="1">
            <a:spLocks noChangeArrowheads="1"/>
          </p:cNvSpPr>
          <p:nvPr/>
        </p:nvSpPr>
        <p:spPr bwMode="auto">
          <a:xfrm>
            <a:off x="6285844" y="1056791"/>
            <a:ext cx="1690488" cy="391646"/>
          </a:xfrm>
          <a:prstGeom prst="rect">
            <a:avLst/>
          </a:prstGeom>
          <a:solidFill>
            <a:schemeClr val="accent5">
              <a:lumMod val="20000"/>
              <a:lumOff val="80000"/>
            </a:schemeClr>
          </a:solidFill>
          <a:ln w="25400" cap="flat" cmpd="sng" algn="ctr">
            <a:solidFill>
              <a:sysClr val="window" lastClr="FFFFFF"/>
            </a:solidFill>
            <a:prstDash val="solid"/>
            <a:headEnd/>
            <a:tailEnd/>
          </a:ln>
          <a:effectLst>
            <a:outerShdw blurRad="63500" dist="50800" dir="5400000" sx="98000" sy="98000" rotWithShape="0">
              <a:srgbClr val="000000">
                <a:alpha val="20000"/>
              </a:srgbClr>
            </a:outerShdw>
          </a:effectLst>
        </p:spPr>
        <p:txBody>
          <a:bodyPr wrap="square" lIns="35247" tIns="0" rIns="0" bIns="0" anchor="ctr" anchorCtr="0">
            <a:spAutoFit/>
          </a:bodyPr>
          <a:lstStyle>
            <a:lvl1pPr>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algn="ctr" defTabSz="895295" fontAlgn="base">
              <a:spcBef>
                <a:spcPct val="0"/>
              </a:spcBef>
              <a:spcAft>
                <a:spcPct val="0"/>
              </a:spcAft>
              <a:buClrTx/>
              <a:buSzTx/>
              <a:buNone/>
              <a:defRPr/>
            </a:pPr>
            <a:r>
              <a:rPr lang="ja-JP" altLang="en-US" sz="1371" kern="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371" kern="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37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一</a:t>
            </a:r>
            <a:r>
              <a:rPr lang="ja-JP" altLang="en-US" sz="1371" kern="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37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石手川</a:t>
            </a:r>
            <a:r>
              <a:rPr lang="en-US" altLang="ja-JP" sz="1187"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87"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国</a:t>
            </a:r>
            <a:r>
              <a:rPr lang="en-US" altLang="ja-JP" sz="1187"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37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95295" fontAlgn="base">
              <a:spcBef>
                <a:spcPct val="0"/>
              </a:spcBef>
              <a:spcAft>
                <a:spcPct val="0"/>
              </a:spcAft>
              <a:buClrTx/>
              <a:buSzTx/>
              <a:buNone/>
              <a:defRPr/>
            </a:pPr>
            <a:r>
              <a:rPr lang="ja-JP" altLang="en-US" sz="1174"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松山市</a:t>
            </a:r>
          </a:p>
        </p:txBody>
      </p:sp>
      <p:sp>
        <p:nvSpPr>
          <p:cNvPr id="60" name="Text Box 9"/>
          <p:cNvSpPr txBox="1">
            <a:spLocks noChangeArrowheads="1"/>
          </p:cNvSpPr>
          <p:nvPr/>
        </p:nvSpPr>
        <p:spPr bwMode="auto">
          <a:xfrm>
            <a:off x="7425482" y="3440142"/>
            <a:ext cx="1225067" cy="391646"/>
          </a:xfrm>
          <a:prstGeom prst="rect">
            <a:avLst/>
          </a:prstGeom>
          <a:solidFill>
            <a:schemeClr val="accent1">
              <a:lumMod val="20000"/>
              <a:lumOff val="80000"/>
            </a:schemeClr>
          </a:solidFill>
          <a:ln w="25400" cap="flat" cmpd="sng" algn="ctr">
            <a:solidFill>
              <a:sysClr val="window" lastClr="FFFFFF"/>
            </a:solidFill>
            <a:prstDash val="solid"/>
            <a:headEnd/>
            <a:tailEnd/>
          </a:ln>
          <a:effectLst>
            <a:outerShdw blurRad="63500" dist="50800" dir="5400000" sx="98000" sy="98000" rotWithShape="0">
              <a:srgbClr val="000000">
                <a:alpha val="20000"/>
              </a:srgbClr>
            </a:outerShdw>
          </a:effectLst>
        </p:spPr>
        <p:txBody>
          <a:bodyPr wrap="square" lIns="35247" tIns="0" rIns="0" bIns="0" anchor="ctr">
            <a:spAutoFit/>
          </a:bodyPr>
          <a:lstStyle>
            <a:lvl1pPr>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algn="ctr" defTabSz="895295" fontAlgn="base">
              <a:spcBef>
                <a:spcPct val="0"/>
              </a:spcBef>
              <a:spcAft>
                <a:spcPct val="0"/>
              </a:spcAft>
              <a:buClrTx/>
              <a:buSzTx/>
              <a:buNone/>
              <a:defRPr/>
            </a:pPr>
            <a:r>
              <a:rPr lang="ja-JP" altLang="en-US" sz="1371" kern="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37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二</a:t>
            </a:r>
            <a:r>
              <a:rPr lang="ja-JP" altLang="en-US" sz="1371" kern="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371" i="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中山川</a:t>
            </a:r>
            <a:endParaRPr lang="en-US" altLang="ja-JP" sz="1371" i="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95295" fontAlgn="base">
              <a:spcBef>
                <a:spcPct val="0"/>
              </a:spcBef>
              <a:spcAft>
                <a:spcPct val="0"/>
              </a:spcAft>
              <a:buClrTx/>
              <a:buSzTx/>
              <a:buNone/>
              <a:defRPr/>
            </a:pPr>
            <a:r>
              <a:rPr lang="ja-JP" altLang="en-US" sz="1174" i="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西条市</a:t>
            </a:r>
          </a:p>
        </p:txBody>
      </p:sp>
      <p:sp>
        <p:nvSpPr>
          <p:cNvPr id="61" name="Text Box 18"/>
          <p:cNvSpPr txBox="1">
            <a:spLocks noChangeArrowheads="1"/>
          </p:cNvSpPr>
          <p:nvPr/>
        </p:nvSpPr>
        <p:spPr bwMode="auto">
          <a:xfrm>
            <a:off x="-4164" y="2909672"/>
            <a:ext cx="1752459" cy="421910"/>
          </a:xfrm>
          <a:prstGeom prst="rect">
            <a:avLst/>
          </a:prstGeom>
          <a:solidFill>
            <a:schemeClr val="accent1">
              <a:lumMod val="20000"/>
              <a:lumOff val="80000"/>
            </a:schemeClr>
          </a:solidFill>
          <a:ln w="25400" cap="flat" cmpd="sng" algn="ctr">
            <a:solidFill>
              <a:sysClr val="window" lastClr="FFFFFF"/>
            </a:solidFill>
            <a:prstDash val="solid"/>
            <a:headEnd/>
            <a:tailEnd/>
          </a:ln>
          <a:effectLst>
            <a:outerShdw blurRad="63500" dist="50800" dir="5400000" sx="98000" sy="98000" rotWithShape="0">
              <a:srgbClr val="000000">
                <a:alpha val="20000"/>
              </a:srgbClr>
            </a:outerShdw>
          </a:effectLst>
        </p:spPr>
        <p:txBody>
          <a:bodyPr wrap="square" lIns="35247" tIns="0" rIns="0" bIns="0" anchor="ctr">
            <a:spAutoFit/>
          </a:bodyPr>
          <a:lstStyle>
            <a:lvl1pPr>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algn="ctr" defTabSz="895295" fontAlgn="base">
              <a:spcBef>
                <a:spcPct val="0"/>
              </a:spcBef>
              <a:spcAft>
                <a:spcPct val="0"/>
              </a:spcAft>
              <a:buClrTx/>
              <a:buSzTx/>
              <a:buNone/>
              <a:defRPr/>
            </a:pPr>
            <a:r>
              <a:rPr lang="ja-JP" altLang="en-US" sz="1371" kern="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37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一</a:t>
            </a:r>
            <a:r>
              <a:rPr lang="ja-JP" altLang="en-US" sz="1371" kern="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371" i="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肱川（宇和）</a:t>
            </a:r>
            <a:endParaRPr lang="en-US" altLang="ja-JP" sz="1371" i="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95295" fontAlgn="base">
              <a:spcBef>
                <a:spcPct val="0"/>
              </a:spcBef>
              <a:spcAft>
                <a:spcPct val="0"/>
              </a:spcAft>
              <a:buClrTx/>
              <a:buSzTx/>
              <a:buNone/>
              <a:defRPr/>
            </a:pPr>
            <a:r>
              <a:rPr lang="ja-JP" altLang="en-US" sz="1371" i="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74" i="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西予市</a:t>
            </a:r>
            <a:endParaRPr lang="ja-JP" altLang="en-US" sz="1371" i="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Text Box 35"/>
          <p:cNvSpPr txBox="1">
            <a:spLocks noChangeArrowheads="1"/>
          </p:cNvSpPr>
          <p:nvPr/>
        </p:nvSpPr>
        <p:spPr bwMode="auto">
          <a:xfrm>
            <a:off x="2499632" y="894481"/>
            <a:ext cx="1431370" cy="427237"/>
          </a:xfrm>
          <a:prstGeom prst="rect">
            <a:avLst/>
          </a:prstGeom>
          <a:solidFill>
            <a:schemeClr val="accent5">
              <a:lumMod val="20000"/>
              <a:lumOff val="80000"/>
            </a:schemeClr>
          </a:solidFill>
          <a:ln w="25400" cap="flat" cmpd="sng" algn="ctr">
            <a:solidFill>
              <a:sysClr val="window" lastClr="FFFFFF"/>
            </a:solidFill>
            <a:prstDash val="solid"/>
            <a:headEnd/>
            <a:tailEnd/>
          </a:ln>
          <a:effectLst>
            <a:outerShdw blurRad="63500" dist="50800" dir="5400000" sx="98000" sy="98000" rotWithShape="0">
              <a:srgbClr val="000000">
                <a:alpha val="20000"/>
              </a:srgbClr>
            </a:outerShdw>
          </a:effectLst>
        </p:spPr>
        <p:txBody>
          <a:bodyPr wrap="square" lIns="35247" tIns="35247" rIns="0" bIns="0" anchor="ctr">
            <a:spAutoFit/>
          </a:bodyPr>
          <a:lstStyle>
            <a:lvl1pPr>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algn="ctr" defTabSz="895295" fontAlgn="base">
              <a:spcBef>
                <a:spcPct val="0"/>
              </a:spcBef>
              <a:spcAft>
                <a:spcPct val="0"/>
              </a:spcAft>
              <a:buClrTx/>
              <a:buSzTx/>
              <a:buNone/>
              <a:defRPr/>
            </a:pPr>
            <a:r>
              <a:rPr lang="ja-JP" altLang="en-US" sz="1371" kern="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37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一</a:t>
            </a:r>
            <a:r>
              <a:rPr lang="ja-JP" altLang="en-US" sz="1371" kern="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37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肱川</a:t>
            </a:r>
            <a:r>
              <a:rPr lang="en-US" altLang="ja-JP" sz="1187"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87"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国</a:t>
            </a:r>
            <a:r>
              <a:rPr lang="en-US" altLang="ja-JP" sz="1187"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187"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95295" fontAlgn="base">
              <a:spcBef>
                <a:spcPct val="0"/>
              </a:spcBef>
              <a:spcAft>
                <a:spcPct val="0"/>
              </a:spcAft>
              <a:buClrTx/>
              <a:buSzTx/>
              <a:buNone/>
              <a:defRPr/>
            </a:pPr>
            <a:r>
              <a:rPr lang="ja-JP" altLang="en-US" sz="1174"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大洲市</a:t>
            </a:r>
          </a:p>
        </p:txBody>
      </p:sp>
      <p:sp>
        <p:nvSpPr>
          <p:cNvPr id="63" name="Freeform 11"/>
          <p:cNvSpPr>
            <a:spLocks noChangeAspect="1"/>
          </p:cNvSpPr>
          <p:nvPr/>
        </p:nvSpPr>
        <p:spPr bwMode="auto">
          <a:xfrm>
            <a:off x="6272435" y="3933951"/>
            <a:ext cx="674645" cy="271894"/>
          </a:xfrm>
          <a:custGeom>
            <a:avLst/>
            <a:gdLst>
              <a:gd name="T0" fmla="*/ 2147483647 w 97"/>
              <a:gd name="T1" fmla="*/ 2147483647 h 43"/>
              <a:gd name="T2" fmla="*/ 2147483647 w 97"/>
              <a:gd name="T3" fmla="*/ 2147483647 h 43"/>
              <a:gd name="T4" fmla="*/ 2147483647 w 97"/>
              <a:gd name="T5" fmla="*/ 2147483647 h 43"/>
              <a:gd name="T6" fmla="*/ 2147483647 w 97"/>
              <a:gd name="T7" fmla="*/ 2147483647 h 43"/>
              <a:gd name="T8" fmla="*/ 2147483647 w 97"/>
              <a:gd name="T9" fmla="*/ 2147483647 h 43"/>
              <a:gd name="T10" fmla="*/ 2147483647 w 97"/>
              <a:gd name="T11" fmla="*/ 2147483647 h 43"/>
              <a:gd name="T12" fmla="*/ 2147483647 w 97"/>
              <a:gd name="T13" fmla="*/ 2147483647 h 43"/>
              <a:gd name="T14" fmla="*/ 2147483647 w 97"/>
              <a:gd name="T15" fmla="*/ 2147483647 h 43"/>
              <a:gd name="T16" fmla="*/ 2147483647 w 97"/>
              <a:gd name="T17" fmla="*/ 2147483647 h 43"/>
              <a:gd name="T18" fmla="*/ 2147483647 w 97"/>
              <a:gd name="T19" fmla="*/ 2147483647 h 43"/>
              <a:gd name="T20" fmla="*/ 2147483647 w 97"/>
              <a:gd name="T21" fmla="*/ 2147483647 h 43"/>
              <a:gd name="T22" fmla="*/ 2147483647 w 97"/>
              <a:gd name="T23" fmla="*/ 2147483647 h 43"/>
              <a:gd name="T24" fmla="*/ 2147483647 w 97"/>
              <a:gd name="T25" fmla="*/ 2147483647 h 43"/>
              <a:gd name="T26" fmla="*/ 2147483647 w 97"/>
              <a:gd name="T27" fmla="*/ 2147483647 h 43"/>
              <a:gd name="T28" fmla="*/ 2147483647 w 97"/>
              <a:gd name="T29" fmla="*/ 2147483647 h 43"/>
              <a:gd name="T30" fmla="*/ 0 w 97"/>
              <a:gd name="T31" fmla="*/ 0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connsiteX0" fmla="*/ 10676 w 10684"/>
              <a:gd name="connsiteY0" fmla="*/ 9302 h 10011"/>
              <a:gd name="connsiteX1" fmla="*/ 9588 w 10684"/>
              <a:gd name="connsiteY1" fmla="*/ 10000 h 10011"/>
              <a:gd name="connsiteX2" fmla="*/ 8557 w 10684"/>
              <a:gd name="connsiteY2" fmla="*/ 9535 h 10011"/>
              <a:gd name="connsiteX3" fmla="*/ 7938 w 10684"/>
              <a:gd name="connsiteY3" fmla="*/ 7442 h 10011"/>
              <a:gd name="connsiteX4" fmla="*/ 7216 w 10684"/>
              <a:gd name="connsiteY4" fmla="*/ 5116 h 10011"/>
              <a:gd name="connsiteX5" fmla="*/ 5773 w 10684"/>
              <a:gd name="connsiteY5" fmla="*/ 4884 h 10011"/>
              <a:gd name="connsiteX6" fmla="*/ 4639 w 10684"/>
              <a:gd name="connsiteY6" fmla="*/ 3953 h 10011"/>
              <a:gd name="connsiteX7" fmla="*/ 4536 w 10684"/>
              <a:gd name="connsiteY7" fmla="*/ 3953 h 10011"/>
              <a:gd name="connsiteX8" fmla="*/ 3918 w 10684"/>
              <a:gd name="connsiteY8" fmla="*/ 4186 h 10011"/>
              <a:gd name="connsiteX9" fmla="*/ 2268 w 10684"/>
              <a:gd name="connsiteY9" fmla="*/ 3023 h 10011"/>
              <a:gd name="connsiteX10" fmla="*/ 1856 w 10684"/>
              <a:gd name="connsiteY10" fmla="*/ 3023 h 10011"/>
              <a:gd name="connsiteX11" fmla="*/ 1649 w 10684"/>
              <a:gd name="connsiteY11" fmla="*/ 2326 h 10011"/>
              <a:gd name="connsiteX12" fmla="*/ 1546 w 10684"/>
              <a:gd name="connsiteY12" fmla="*/ 1860 h 10011"/>
              <a:gd name="connsiteX13" fmla="*/ 1134 w 10684"/>
              <a:gd name="connsiteY13" fmla="*/ 930 h 10011"/>
              <a:gd name="connsiteX14" fmla="*/ 515 w 10684"/>
              <a:gd name="connsiteY14" fmla="*/ 465 h 10011"/>
              <a:gd name="connsiteX15" fmla="*/ 0 w 10684"/>
              <a:gd name="connsiteY15" fmla="*/ 0 h 10011"/>
              <a:gd name="connsiteX0" fmla="*/ 10460 w 10470"/>
              <a:gd name="connsiteY0" fmla="*/ 9500 h 10001"/>
              <a:gd name="connsiteX1" fmla="*/ 9588 w 10470"/>
              <a:gd name="connsiteY1" fmla="*/ 10000 h 10001"/>
              <a:gd name="connsiteX2" fmla="*/ 8557 w 10470"/>
              <a:gd name="connsiteY2" fmla="*/ 9535 h 10001"/>
              <a:gd name="connsiteX3" fmla="*/ 7938 w 10470"/>
              <a:gd name="connsiteY3" fmla="*/ 7442 h 10001"/>
              <a:gd name="connsiteX4" fmla="*/ 7216 w 10470"/>
              <a:gd name="connsiteY4" fmla="*/ 5116 h 10001"/>
              <a:gd name="connsiteX5" fmla="*/ 5773 w 10470"/>
              <a:gd name="connsiteY5" fmla="*/ 4884 h 10001"/>
              <a:gd name="connsiteX6" fmla="*/ 4639 w 10470"/>
              <a:gd name="connsiteY6" fmla="*/ 3953 h 10001"/>
              <a:gd name="connsiteX7" fmla="*/ 4536 w 10470"/>
              <a:gd name="connsiteY7" fmla="*/ 3953 h 10001"/>
              <a:gd name="connsiteX8" fmla="*/ 3918 w 10470"/>
              <a:gd name="connsiteY8" fmla="*/ 4186 h 10001"/>
              <a:gd name="connsiteX9" fmla="*/ 2268 w 10470"/>
              <a:gd name="connsiteY9" fmla="*/ 3023 h 10001"/>
              <a:gd name="connsiteX10" fmla="*/ 1856 w 10470"/>
              <a:gd name="connsiteY10" fmla="*/ 3023 h 10001"/>
              <a:gd name="connsiteX11" fmla="*/ 1649 w 10470"/>
              <a:gd name="connsiteY11" fmla="*/ 2326 h 10001"/>
              <a:gd name="connsiteX12" fmla="*/ 1546 w 10470"/>
              <a:gd name="connsiteY12" fmla="*/ 1860 h 10001"/>
              <a:gd name="connsiteX13" fmla="*/ 1134 w 10470"/>
              <a:gd name="connsiteY13" fmla="*/ 930 h 10001"/>
              <a:gd name="connsiteX14" fmla="*/ 515 w 10470"/>
              <a:gd name="connsiteY14" fmla="*/ 465 h 10001"/>
              <a:gd name="connsiteX15" fmla="*/ 0 w 10470"/>
              <a:gd name="connsiteY15" fmla="*/ 0 h 10001"/>
              <a:gd name="connsiteX0" fmla="*/ 9588 w 9588"/>
              <a:gd name="connsiteY0" fmla="*/ 10000 h 10001"/>
              <a:gd name="connsiteX1" fmla="*/ 8557 w 9588"/>
              <a:gd name="connsiteY1" fmla="*/ 9535 h 10001"/>
              <a:gd name="connsiteX2" fmla="*/ 7938 w 9588"/>
              <a:gd name="connsiteY2" fmla="*/ 7442 h 10001"/>
              <a:gd name="connsiteX3" fmla="*/ 7216 w 9588"/>
              <a:gd name="connsiteY3" fmla="*/ 5116 h 10001"/>
              <a:gd name="connsiteX4" fmla="*/ 5773 w 9588"/>
              <a:gd name="connsiteY4" fmla="*/ 4884 h 10001"/>
              <a:gd name="connsiteX5" fmla="*/ 4639 w 9588"/>
              <a:gd name="connsiteY5" fmla="*/ 3953 h 10001"/>
              <a:gd name="connsiteX6" fmla="*/ 4536 w 9588"/>
              <a:gd name="connsiteY6" fmla="*/ 3953 h 10001"/>
              <a:gd name="connsiteX7" fmla="*/ 3918 w 9588"/>
              <a:gd name="connsiteY7" fmla="*/ 4186 h 10001"/>
              <a:gd name="connsiteX8" fmla="*/ 2268 w 9588"/>
              <a:gd name="connsiteY8" fmla="*/ 3023 h 10001"/>
              <a:gd name="connsiteX9" fmla="*/ 1856 w 9588"/>
              <a:gd name="connsiteY9" fmla="*/ 3023 h 10001"/>
              <a:gd name="connsiteX10" fmla="*/ 1649 w 9588"/>
              <a:gd name="connsiteY10" fmla="*/ 2326 h 10001"/>
              <a:gd name="connsiteX11" fmla="*/ 1546 w 9588"/>
              <a:gd name="connsiteY11" fmla="*/ 1860 h 10001"/>
              <a:gd name="connsiteX12" fmla="*/ 1134 w 9588"/>
              <a:gd name="connsiteY12" fmla="*/ 930 h 10001"/>
              <a:gd name="connsiteX13" fmla="*/ 515 w 9588"/>
              <a:gd name="connsiteY13" fmla="*/ 465 h 10001"/>
              <a:gd name="connsiteX14" fmla="*/ 0 w 9588"/>
              <a:gd name="connsiteY14" fmla="*/ 0 h 10001"/>
              <a:gd name="connsiteX0" fmla="*/ 10000 w 10000"/>
              <a:gd name="connsiteY0" fmla="*/ 9999 h 9999"/>
              <a:gd name="connsiteX1" fmla="*/ 9520 w 10000"/>
              <a:gd name="connsiteY1" fmla="*/ 9744 h 9999"/>
              <a:gd name="connsiteX2" fmla="*/ 8925 w 10000"/>
              <a:gd name="connsiteY2" fmla="*/ 9534 h 9999"/>
              <a:gd name="connsiteX3" fmla="*/ 8279 w 10000"/>
              <a:gd name="connsiteY3" fmla="*/ 7441 h 9999"/>
              <a:gd name="connsiteX4" fmla="*/ 7526 w 10000"/>
              <a:gd name="connsiteY4" fmla="*/ 5115 h 9999"/>
              <a:gd name="connsiteX5" fmla="*/ 6021 w 10000"/>
              <a:gd name="connsiteY5" fmla="*/ 4884 h 9999"/>
              <a:gd name="connsiteX6" fmla="*/ 4838 w 10000"/>
              <a:gd name="connsiteY6" fmla="*/ 3953 h 9999"/>
              <a:gd name="connsiteX7" fmla="*/ 4731 w 10000"/>
              <a:gd name="connsiteY7" fmla="*/ 3953 h 9999"/>
              <a:gd name="connsiteX8" fmla="*/ 4086 w 10000"/>
              <a:gd name="connsiteY8" fmla="*/ 4186 h 9999"/>
              <a:gd name="connsiteX9" fmla="*/ 2365 w 10000"/>
              <a:gd name="connsiteY9" fmla="*/ 3023 h 9999"/>
              <a:gd name="connsiteX10" fmla="*/ 1936 w 10000"/>
              <a:gd name="connsiteY10" fmla="*/ 3023 h 9999"/>
              <a:gd name="connsiteX11" fmla="*/ 1720 w 10000"/>
              <a:gd name="connsiteY11" fmla="*/ 2326 h 9999"/>
              <a:gd name="connsiteX12" fmla="*/ 1612 w 10000"/>
              <a:gd name="connsiteY12" fmla="*/ 1860 h 9999"/>
              <a:gd name="connsiteX13" fmla="*/ 1183 w 10000"/>
              <a:gd name="connsiteY13" fmla="*/ 930 h 9999"/>
              <a:gd name="connsiteX14" fmla="*/ 537 w 10000"/>
              <a:gd name="connsiteY14" fmla="*/ 465 h 9999"/>
              <a:gd name="connsiteX15" fmla="*/ 0 w 10000"/>
              <a:gd name="connsiteY15" fmla="*/ 0 h 9999"/>
              <a:gd name="connsiteX0" fmla="*/ 11016 w 11016"/>
              <a:gd name="connsiteY0" fmla="*/ 9107 h 9755"/>
              <a:gd name="connsiteX1" fmla="*/ 9520 w 11016"/>
              <a:gd name="connsiteY1" fmla="*/ 9745 h 9755"/>
              <a:gd name="connsiteX2" fmla="*/ 8925 w 11016"/>
              <a:gd name="connsiteY2" fmla="*/ 9535 h 9755"/>
              <a:gd name="connsiteX3" fmla="*/ 8279 w 11016"/>
              <a:gd name="connsiteY3" fmla="*/ 7442 h 9755"/>
              <a:gd name="connsiteX4" fmla="*/ 7526 w 11016"/>
              <a:gd name="connsiteY4" fmla="*/ 5116 h 9755"/>
              <a:gd name="connsiteX5" fmla="*/ 6021 w 11016"/>
              <a:gd name="connsiteY5" fmla="*/ 4884 h 9755"/>
              <a:gd name="connsiteX6" fmla="*/ 4838 w 11016"/>
              <a:gd name="connsiteY6" fmla="*/ 3953 h 9755"/>
              <a:gd name="connsiteX7" fmla="*/ 4731 w 11016"/>
              <a:gd name="connsiteY7" fmla="*/ 3953 h 9755"/>
              <a:gd name="connsiteX8" fmla="*/ 4086 w 11016"/>
              <a:gd name="connsiteY8" fmla="*/ 4186 h 9755"/>
              <a:gd name="connsiteX9" fmla="*/ 2365 w 11016"/>
              <a:gd name="connsiteY9" fmla="*/ 3023 h 9755"/>
              <a:gd name="connsiteX10" fmla="*/ 1936 w 11016"/>
              <a:gd name="connsiteY10" fmla="*/ 3023 h 9755"/>
              <a:gd name="connsiteX11" fmla="*/ 1720 w 11016"/>
              <a:gd name="connsiteY11" fmla="*/ 2326 h 9755"/>
              <a:gd name="connsiteX12" fmla="*/ 1612 w 11016"/>
              <a:gd name="connsiteY12" fmla="*/ 1860 h 9755"/>
              <a:gd name="connsiteX13" fmla="*/ 1183 w 11016"/>
              <a:gd name="connsiteY13" fmla="*/ 930 h 9755"/>
              <a:gd name="connsiteX14" fmla="*/ 537 w 11016"/>
              <a:gd name="connsiteY14" fmla="*/ 465 h 9755"/>
              <a:gd name="connsiteX15" fmla="*/ 0 w 11016"/>
              <a:gd name="connsiteY15" fmla="*/ 0 h 9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16" h="9755">
                <a:moveTo>
                  <a:pt x="11016" y="9107"/>
                </a:moveTo>
                <a:cubicBezTo>
                  <a:pt x="10936" y="9065"/>
                  <a:pt x="9699" y="9823"/>
                  <a:pt x="9520" y="9745"/>
                </a:cubicBezTo>
                <a:cubicBezTo>
                  <a:pt x="9341" y="9668"/>
                  <a:pt x="9132" y="9919"/>
                  <a:pt x="8925" y="9535"/>
                </a:cubicBezTo>
                <a:lnTo>
                  <a:pt x="8279" y="7442"/>
                </a:lnTo>
                <a:lnTo>
                  <a:pt x="7526" y="5116"/>
                </a:lnTo>
                <a:cubicBezTo>
                  <a:pt x="7204" y="4651"/>
                  <a:pt x="6452" y="5116"/>
                  <a:pt x="6021" y="4884"/>
                </a:cubicBezTo>
                <a:cubicBezTo>
                  <a:pt x="5591" y="4651"/>
                  <a:pt x="5053" y="4186"/>
                  <a:pt x="4838" y="3953"/>
                </a:cubicBezTo>
                <a:cubicBezTo>
                  <a:pt x="4623" y="3721"/>
                  <a:pt x="4838" y="3953"/>
                  <a:pt x="4731" y="3953"/>
                </a:cubicBezTo>
                <a:cubicBezTo>
                  <a:pt x="4623" y="3953"/>
                  <a:pt x="4516" y="4419"/>
                  <a:pt x="4086" y="4186"/>
                </a:cubicBezTo>
                <a:cubicBezTo>
                  <a:pt x="3656" y="3953"/>
                  <a:pt x="2688" y="3256"/>
                  <a:pt x="2365" y="3023"/>
                </a:cubicBezTo>
                <a:cubicBezTo>
                  <a:pt x="2043" y="2791"/>
                  <a:pt x="2043" y="3023"/>
                  <a:pt x="1936" y="3023"/>
                </a:cubicBezTo>
                <a:lnTo>
                  <a:pt x="1720" y="2326"/>
                </a:lnTo>
                <a:lnTo>
                  <a:pt x="1612" y="1860"/>
                </a:lnTo>
                <a:lnTo>
                  <a:pt x="1183" y="930"/>
                </a:lnTo>
                <a:cubicBezTo>
                  <a:pt x="968" y="698"/>
                  <a:pt x="753" y="698"/>
                  <a:pt x="537" y="465"/>
                </a:cubicBezTo>
                <a:cubicBezTo>
                  <a:pt x="322" y="233"/>
                  <a:pt x="107" y="0"/>
                  <a:pt x="0" y="0"/>
                </a:cubicBezTo>
              </a:path>
            </a:pathLst>
          </a:custGeom>
          <a:noFill/>
          <a:ln w="57150" cap="flat" cmpd="sng">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defTabSz="895295" eaLnBrk="0" fontAlgn="base" hangingPunct="0">
              <a:spcBef>
                <a:spcPct val="0"/>
              </a:spcBef>
              <a:spcAft>
                <a:spcPct val="0"/>
              </a:spcAft>
            </a:pPr>
            <a:endParaRPr lang="ja-JP" altLang="en-US" sz="1763" dirty="0">
              <a:solidFill>
                <a:prstClr val="black"/>
              </a:solidFill>
              <a:latin typeface="ＭＳ Ｐゴシック" pitchFamily="50" charset="-128"/>
              <a:ea typeface="ＭＳ Ｐゴシック" pitchFamily="50" charset="-128"/>
            </a:endParaRPr>
          </a:p>
        </p:txBody>
      </p:sp>
      <p:sp>
        <p:nvSpPr>
          <p:cNvPr id="64" name="フリーフォーム 63"/>
          <p:cNvSpPr/>
          <p:nvPr/>
        </p:nvSpPr>
        <p:spPr>
          <a:xfrm>
            <a:off x="3463397" y="3062033"/>
            <a:ext cx="1216644" cy="1642469"/>
          </a:xfrm>
          <a:custGeom>
            <a:avLst/>
            <a:gdLst>
              <a:gd name="connsiteX0" fmla="*/ 812800 w 1397000"/>
              <a:gd name="connsiteY0" fmla="*/ 1885950 h 1885950"/>
              <a:gd name="connsiteX1" fmla="*/ 736600 w 1397000"/>
              <a:gd name="connsiteY1" fmla="*/ 1765300 h 1885950"/>
              <a:gd name="connsiteX2" fmla="*/ 736600 w 1397000"/>
              <a:gd name="connsiteY2" fmla="*/ 1625600 h 1885950"/>
              <a:gd name="connsiteX3" fmla="*/ 762000 w 1397000"/>
              <a:gd name="connsiteY3" fmla="*/ 1568450 h 1885950"/>
              <a:gd name="connsiteX4" fmla="*/ 749300 w 1397000"/>
              <a:gd name="connsiteY4" fmla="*/ 1524000 h 1885950"/>
              <a:gd name="connsiteX5" fmla="*/ 774700 w 1397000"/>
              <a:gd name="connsiteY5" fmla="*/ 1428750 h 1885950"/>
              <a:gd name="connsiteX6" fmla="*/ 838200 w 1397000"/>
              <a:gd name="connsiteY6" fmla="*/ 1333500 h 1885950"/>
              <a:gd name="connsiteX7" fmla="*/ 742950 w 1397000"/>
              <a:gd name="connsiteY7" fmla="*/ 1276350 h 1885950"/>
              <a:gd name="connsiteX8" fmla="*/ 622300 w 1397000"/>
              <a:gd name="connsiteY8" fmla="*/ 1257300 h 1885950"/>
              <a:gd name="connsiteX9" fmla="*/ 641350 w 1397000"/>
              <a:gd name="connsiteY9" fmla="*/ 1193800 h 1885950"/>
              <a:gd name="connsiteX10" fmla="*/ 622300 w 1397000"/>
              <a:gd name="connsiteY10" fmla="*/ 1117600 h 1885950"/>
              <a:gd name="connsiteX11" fmla="*/ 533400 w 1397000"/>
              <a:gd name="connsiteY11" fmla="*/ 1111250 h 1885950"/>
              <a:gd name="connsiteX12" fmla="*/ 488950 w 1397000"/>
              <a:gd name="connsiteY12" fmla="*/ 1092200 h 1885950"/>
              <a:gd name="connsiteX13" fmla="*/ 469900 w 1397000"/>
              <a:gd name="connsiteY13" fmla="*/ 1073150 h 1885950"/>
              <a:gd name="connsiteX14" fmla="*/ 469900 w 1397000"/>
              <a:gd name="connsiteY14" fmla="*/ 1054100 h 1885950"/>
              <a:gd name="connsiteX15" fmla="*/ 406400 w 1397000"/>
              <a:gd name="connsiteY15" fmla="*/ 1035050 h 1885950"/>
              <a:gd name="connsiteX16" fmla="*/ 247650 w 1397000"/>
              <a:gd name="connsiteY16" fmla="*/ 984250 h 1885950"/>
              <a:gd name="connsiteX17" fmla="*/ 152400 w 1397000"/>
              <a:gd name="connsiteY17" fmla="*/ 863600 h 1885950"/>
              <a:gd name="connsiteX18" fmla="*/ 95250 w 1397000"/>
              <a:gd name="connsiteY18" fmla="*/ 850900 h 1885950"/>
              <a:gd name="connsiteX19" fmla="*/ 6350 w 1397000"/>
              <a:gd name="connsiteY19" fmla="*/ 825500 h 1885950"/>
              <a:gd name="connsiteX20" fmla="*/ 50800 w 1397000"/>
              <a:gd name="connsiteY20" fmla="*/ 742950 h 1885950"/>
              <a:gd name="connsiteX21" fmla="*/ 0 w 1397000"/>
              <a:gd name="connsiteY21" fmla="*/ 679450 h 1885950"/>
              <a:gd name="connsiteX22" fmla="*/ 50800 w 1397000"/>
              <a:gd name="connsiteY22" fmla="*/ 654050 h 1885950"/>
              <a:gd name="connsiteX23" fmla="*/ 57150 w 1397000"/>
              <a:gd name="connsiteY23" fmla="*/ 558800 h 1885950"/>
              <a:gd name="connsiteX24" fmla="*/ 133350 w 1397000"/>
              <a:gd name="connsiteY24" fmla="*/ 495300 h 1885950"/>
              <a:gd name="connsiteX25" fmla="*/ 222250 w 1397000"/>
              <a:gd name="connsiteY25" fmla="*/ 495300 h 1885950"/>
              <a:gd name="connsiteX26" fmla="*/ 279400 w 1397000"/>
              <a:gd name="connsiteY26" fmla="*/ 412750 h 1885950"/>
              <a:gd name="connsiteX27" fmla="*/ 298450 w 1397000"/>
              <a:gd name="connsiteY27" fmla="*/ 381000 h 1885950"/>
              <a:gd name="connsiteX28" fmla="*/ 279400 w 1397000"/>
              <a:gd name="connsiteY28" fmla="*/ 349250 h 1885950"/>
              <a:gd name="connsiteX29" fmla="*/ 336550 w 1397000"/>
              <a:gd name="connsiteY29" fmla="*/ 330200 h 1885950"/>
              <a:gd name="connsiteX30" fmla="*/ 368300 w 1397000"/>
              <a:gd name="connsiteY30" fmla="*/ 336550 h 1885950"/>
              <a:gd name="connsiteX31" fmla="*/ 438150 w 1397000"/>
              <a:gd name="connsiteY31" fmla="*/ 139700 h 1885950"/>
              <a:gd name="connsiteX32" fmla="*/ 488950 w 1397000"/>
              <a:gd name="connsiteY32" fmla="*/ 88900 h 1885950"/>
              <a:gd name="connsiteX33" fmla="*/ 508000 w 1397000"/>
              <a:gd name="connsiteY33" fmla="*/ 19050 h 1885950"/>
              <a:gd name="connsiteX34" fmla="*/ 584200 w 1397000"/>
              <a:gd name="connsiteY34" fmla="*/ 12700 h 1885950"/>
              <a:gd name="connsiteX35" fmla="*/ 685800 w 1397000"/>
              <a:gd name="connsiteY35" fmla="*/ 0 h 1885950"/>
              <a:gd name="connsiteX36" fmla="*/ 831850 w 1397000"/>
              <a:gd name="connsiteY36" fmla="*/ 101600 h 1885950"/>
              <a:gd name="connsiteX37" fmla="*/ 831850 w 1397000"/>
              <a:gd name="connsiteY37" fmla="*/ 139700 h 1885950"/>
              <a:gd name="connsiteX38" fmla="*/ 666750 w 1397000"/>
              <a:gd name="connsiteY38" fmla="*/ 247650 h 1885950"/>
              <a:gd name="connsiteX39" fmla="*/ 666750 w 1397000"/>
              <a:gd name="connsiteY39" fmla="*/ 304800 h 1885950"/>
              <a:gd name="connsiteX40" fmla="*/ 723900 w 1397000"/>
              <a:gd name="connsiteY40" fmla="*/ 361950 h 1885950"/>
              <a:gd name="connsiteX41" fmla="*/ 787400 w 1397000"/>
              <a:gd name="connsiteY41" fmla="*/ 584200 h 1885950"/>
              <a:gd name="connsiteX42" fmla="*/ 965200 w 1397000"/>
              <a:gd name="connsiteY42" fmla="*/ 615950 h 1885950"/>
              <a:gd name="connsiteX43" fmla="*/ 1022350 w 1397000"/>
              <a:gd name="connsiteY43" fmla="*/ 679450 h 1885950"/>
              <a:gd name="connsiteX44" fmla="*/ 990600 w 1397000"/>
              <a:gd name="connsiteY44" fmla="*/ 838200 h 1885950"/>
              <a:gd name="connsiteX45" fmla="*/ 1130300 w 1397000"/>
              <a:gd name="connsiteY45" fmla="*/ 876300 h 1885950"/>
              <a:gd name="connsiteX46" fmla="*/ 1143000 w 1397000"/>
              <a:gd name="connsiteY46" fmla="*/ 927100 h 1885950"/>
              <a:gd name="connsiteX47" fmla="*/ 1231900 w 1397000"/>
              <a:gd name="connsiteY47" fmla="*/ 952500 h 1885950"/>
              <a:gd name="connsiteX48" fmla="*/ 1238250 w 1397000"/>
              <a:gd name="connsiteY48" fmla="*/ 996950 h 1885950"/>
              <a:gd name="connsiteX49" fmla="*/ 1365250 w 1397000"/>
              <a:gd name="connsiteY49" fmla="*/ 1060450 h 1885950"/>
              <a:gd name="connsiteX50" fmla="*/ 1390650 w 1397000"/>
              <a:gd name="connsiteY50" fmla="*/ 1047750 h 1885950"/>
              <a:gd name="connsiteX51" fmla="*/ 1397000 w 1397000"/>
              <a:gd name="connsiteY51" fmla="*/ 1136650 h 1885950"/>
              <a:gd name="connsiteX52" fmla="*/ 1314450 w 1397000"/>
              <a:gd name="connsiteY52" fmla="*/ 1238250 h 1885950"/>
              <a:gd name="connsiteX53" fmla="*/ 1257300 w 1397000"/>
              <a:gd name="connsiteY53" fmla="*/ 1212850 h 1885950"/>
              <a:gd name="connsiteX54" fmla="*/ 1193800 w 1397000"/>
              <a:gd name="connsiteY54" fmla="*/ 1257300 h 1885950"/>
              <a:gd name="connsiteX55" fmla="*/ 1193800 w 1397000"/>
              <a:gd name="connsiteY55" fmla="*/ 1352550 h 1885950"/>
              <a:gd name="connsiteX56" fmla="*/ 1308100 w 1397000"/>
              <a:gd name="connsiteY56" fmla="*/ 1511300 h 1885950"/>
              <a:gd name="connsiteX57" fmla="*/ 1289050 w 1397000"/>
              <a:gd name="connsiteY57" fmla="*/ 1587500 h 1885950"/>
              <a:gd name="connsiteX58" fmla="*/ 1289050 w 1397000"/>
              <a:gd name="connsiteY58" fmla="*/ 1625600 h 1885950"/>
              <a:gd name="connsiteX59" fmla="*/ 1250950 w 1397000"/>
              <a:gd name="connsiteY59" fmla="*/ 1778000 h 1885950"/>
              <a:gd name="connsiteX60" fmla="*/ 1187450 w 1397000"/>
              <a:gd name="connsiteY60" fmla="*/ 1790700 h 1885950"/>
              <a:gd name="connsiteX61" fmla="*/ 1079500 w 1397000"/>
              <a:gd name="connsiteY61" fmla="*/ 1847850 h 1885950"/>
              <a:gd name="connsiteX62" fmla="*/ 1003300 w 1397000"/>
              <a:gd name="connsiteY62" fmla="*/ 1866900 h 1885950"/>
              <a:gd name="connsiteX63" fmla="*/ 920750 w 1397000"/>
              <a:gd name="connsiteY63" fmla="*/ 1854200 h 1885950"/>
              <a:gd name="connsiteX64" fmla="*/ 812800 w 1397000"/>
              <a:gd name="connsiteY64" fmla="*/ 1885950 h 188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397000" h="1885950">
                <a:moveTo>
                  <a:pt x="812800" y="1885950"/>
                </a:moveTo>
                <a:lnTo>
                  <a:pt x="736600" y="1765300"/>
                </a:lnTo>
                <a:lnTo>
                  <a:pt x="736600" y="1625600"/>
                </a:lnTo>
                <a:lnTo>
                  <a:pt x="762000" y="1568450"/>
                </a:lnTo>
                <a:lnTo>
                  <a:pt x="749300" y="1524000"/>
                </a:lnTo>
                <a:lnTo>
                  <a:pt x="774700" y="1428750"/>
                </a:lnTo>
                <a:lnTo>
                  <a:pt x="838200" y="1333500"/>
                </a:lnTo>
                <a:lnTo>
                  <a:pt x="742950" y="1276350"/>
                </a:lnTo>
                <a:lnTo>
                  <a:pt x="622300" y="1257300"/>
                </a:lnTo>
                <a:lnTo>
                  <a:pt x="641350" y="1193800"/>
                </a:lnTo>
                <a:lnTo>
                  <a:pt x="622300" y="1117600"/>
                </a:lnTo>
                <a:lnTo>
                  <a:pt x="533400" y="1111250"/>
                </a:lnTo>
                <a:lnTo>
                  <a:pt x="488950" y="1092200"/>
                </a:lnTo>
                <a:lnTo>
                  <a:pt x="469900" y="1073150"/>
                </a:lnTo>
                <a:lnTo>
                  <a:pt x="469900" y="1054100"/>
                </a:lnTo>
                <a:lnTo>
                  <a:pt x="406400" y="1035050"/>
                </a:lnTo>
                <a:lnTo>
                  <a:pt x="247650" y="984250"/>
                </a:lnTo>
                <a:lnTo>
                  <a:pt x="152400" y="863600"/>
                </a:lnTo>
                <a:lnTo>
                  <a:pt x="95250" y="850900"/>
                </a:lnTo>
                <a:lnTo>
                  <a:pt x="6350" y="825500"/>
                </a:lnTo>
                <a:lnTo>
                  <a:pt x="50800" y="742950"/>
                </a:lnTo>
                <a:lnTo>
                  <a:pt x="0" y="679450"/>
                </a:lnTo>
                <a:lnTo>
                  <a:pt x="50800" y="654050"/>
                </a:lnTo>
                <a:lnTo>
                  <a:pt x="57150" y="558800"/>
                </a:lnTo>
                <a:lnTo>
                  <a:pt x="133350" y="495300"/>
                </a:lnTo>
                <a:lnTo>
                  <a:pt x="222250" y="495300"/>
                </a:lnTo>
                <a:lnTo>
                  <a:pt x="279400" y="412750"/>
                </a:lnTo>
                <a:lnTo>
                  <a:pt x="298450" y="381000"/>
                </a:lnTo>
                <a:lnTo>
                  <a:pt x="279400" y="349250"/>
                </a:lnTo>
                <a:lnTo>
                  <a:pt x="336550" y="330200"/>
                </a:lnTo>
                <a:lnTo>
                  <a:pt x="368300" y="336550"/>
                </a:lnTo>
                <a:lnTo>
                  <a:pt x="438150" y="139700"/>
                </a:lnTo>
                <a:lnTo>
                  <a:pt x="488950" y="88900"/>
                </a:lnTo>
                <a:lnTo>
                  <a:pt x="508000" y="19050"/>
                </a:lnTo>
                <a:lnTo>
                  <a:pt x="584200" y="12700"/>
                </a:lnTo>
                <a:lnTo>
                  <a:pt x="685800" y="0"/>
                </a:lnTo>
                <a:lnTo>
                  <a:pt x="831850" y="101600"/>
                </a:lnTo>
                <a:lnTo>
                  <a:pt x="831850" y="139700"/>
                </a:lnTo>
                <a:lnTo>
                  <a:pt x="666750" y="247650"/>
                </a:lnTo>
                <a:lnTo>
                  <a:pt x="666750" y="304800"/>
                </a:lnTo>
                <a:lnTo>
                  <a:pt x="723900" y="361950"/>
                </a:lnTo>
                <a:lnTo>
                  <a:pt x="787400" y="584200"/>
                </a:lnTo>
                <a:lnTo>
                  <a:pt x="965200" y="615950"/>
                </a:lnTo>
                <a:lnTo>
                  <a:pt x="1022350" y="679450"/>
                </a:lnTo>
                <a:lnTo>
                  <a:pt x="990600" y="838200"/>
                </a:lnTo>
                <a:lnTo>
                  <a:pt x="1130300" y="876300"/>
                </a:lnTo>
                <a:lnTo>
                  <a:pt x="1143000" y="927100"/>
                </a:lnTo>
                <a:lnTo>
                  <a:pt x="1231900" y="952500"/>
                </a:lnTo>
                <a:lnTo>
                  <a:pt x="1238250" y="996950"/>
                </a:lnTo>
                <a:lnTo>
                  <a:pt x="1365250" y="1060450"/>
                </a:lnTo>
                <a:lnTo>
                  <a:pt x="1390650" y="1047750"/>
                </a:lnTo>
                <a:lnTo>
                  <a:pt x="1397000" y="1136650"/>
                </a:lnTo>
                <a:lnTo>
                  <a:pt x="1314450" y="1238250"/>
                </a:lnTo>
                <a:lnTo>
                  <a:pt x="1257300" y="1212850"/>
                </a:lnTo>
                <a:lnTo>
                  <a:pt x="1193800" y="1257300"/>
                </a:lnTo>
                <a:lnTo>
                  <a:pt x="1193800" y="1352550"/>
                </a:lnTo>
                <a:lnTo>
                  <a:pt x="1308100" y="1511300"/>
                </a:lnTo>
                <a:lnTo>
                  <a:pt x="1289050" y="1587500"/>
                </a:lnTo>
                <a:lnTo>
                  <a:pt x="1289050" y="1625600"/>
                </a:lnTo>
                <a:lnTo>
                  <a:pt x="1250950" y="1778000"/>
                </a:lnTo>
                <a:lnTo>
                  <a:pt x="1187450" y="1790700"/>
                </a:lnTo>
                <a:lnTo>
                  <a:pt x="1079500" y="1847850"/>
                </a:lnTo>
                <a:lnTo>
                  <a:pt x="1003300" y="1866900"/>
                </a:lnTo>
                <a:lnTo>
                  <a:pt x="920750" y="1854200"/>
                </a:lnTo>
                <a:lnTo>
                  <a:pt x="812800" y="1885950"/>
                </a:lnTo>
                <a:close/>
              </a:path>
            </a:pathLst>
          </a:custGeom>
          <a:solidFill>
            <a:srgbClr val="33CC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3" dirty="0"/>
          </a:p>
        </p:txBody>
      </p:sp>
      <p:sp>
        <p:nvSpPr>
          <p:cNvPr id="65" name="Freeform 24"/>
          <p:cNvSpPr>
            <a:spLocks noChangeAspect="1"/>
          </p:cNvSpPr>
          <p:nvPr/>
        </p:nvSpPr>
        <p:spPr bwMode="auto">
          <a:xfrm rot="20513935">
            <a:off x="446461" y="5284970"/>
            <a:ext cx="268703" cy="300250"/>
          </a:xfrm>
          <a:custGeom>
            <a:avLst/>
            <a:gdLst>
              <a:gd name="T0" fmla="*/ 0 w 247"/>
              <a:gd name="T1" fmla="*/ 2147483647 h 276"/>
              <a:gd name="T2" fmla="*/ 2147483647 w 247"/>
              <a:gd name="T3" fmla="*/ 0 h 276"/>
              <a:gd name="T4" fmla="*/ 0 60000 65536"/>
              <a:gd name="T5" fmla="*/ 0 60000 65536"/>
            </a:gdLst>
            <a:ahLst/>
            <a:cxnLst>
              <a:cxn ang="T4">
                <a:pos x="T0" y="T1"/>
              </a:cxn>
              <a:cxn ang="T5">
                <a:pos x="T2" y="T3"/>
              </a:cxn>
            </a:cxnLst>
            <a:rect l="0" t="0" r="r" b="b"/>
            <a:pathLst>
              <a:path w="247" h="276">
                <a:moveTo>
                  <a:pt x="0" y="276"/>
                </a:moveTo>
                <a:lnTo>
                  <a:pt x="247" y="0"/>
                </a:lnTo>
              </a:path>
            </a:pathLst>
          </a:custGeom>
          <a:noFill/>
          <a:ln w="12700">
            <a:solidFill>
              <a:srgbClr val="0000FF"/>
            </a:solidFill>
            <a:round/>
            <a:headEnd/>
            <a:tailEnd type="triangle" w="med" len="lg"/>
          </a:ln>
          <a:extLst>
            <a:ext uri="{909E8E84-426E-40DD-AFC4-6F175D3DCCD1}">
              <a14:hiddenFill xmlns:a14="http://schemas.microsoft.com/office/drawing/2010/main">
                <a:solidFill>
                  <a:srgbClr val="FFFFFF"/>
                </a:solidFill>
              </a14:hiddenFill>
            </a:ext>
          </a:extLst>
        </p:spPr>
        <p:txBody>
          <a:bodyPr anchor="ctr"/>
          <a:lstStyle/>
          <a:p>
            <a:pPr defTabSz="895295" eaLnBrk="0" fontAlgn="base" hangingPunct="0">
              <a:spcBef>
                <a:spcPct val="0"/>
              </a:spcBef>
              <a:spcAft>
                <a:spcPct val="0"/>
              </a:spcAft>
            </a:pPr>
            <a:endParaRPr lang="ja-JP" altLang="en-US" sz="1763" dirty="0">
              <a:solidFill>
                <a:prstClr val="black"/>
              </a:solidFill>
              <a:latin typeface="ＭＳ Ｐゴシック" pitchFamily="50" charset="-128"/>
              <a:ea typeface="ＭＳ Ｐゴシック" pitchFamily="50" charset="-128"/>
            </a:endParaRPr>
          </a:p>
        </p:txBody>
      </p:sp>
      <p:sp>
        <p:nvSpPr>
          <p:cNvPr id="66" name="フリーフォーム 65"/>
          <p:cNvSpPr/>
          <p:nvPr/>
        </p:nvSpPr>
        <p:spPr>
          <a:xfrm>
            <a:off x="3566397" y="3637866"/>
            <a:ext cx="223974" cy="111986"/>
          </a:xfrm>
          <a:custGeom>
            <a:avLst/>
            <a:gdLst>
              <a:gd name="connsiteX0" fmla="*/ 0 w 257175"/>
              <a:gd name="connsiteY0" fmla="*/ 109537 h 128587"/>
              <a:gd name="connsiteX1" fmla="*/ 47625 w 257175"/>
              <a:gd name="connsiteY1" fmla="*/ 128587 h 128587"/>
              <a:gd name="connsiteX2" fmla="*/ 111919 w 257175"/>
              <a:gd name="connsiteY2" fmla="*/ 85725 h 128587"/>
              <a:gd name="connsiteX3" fmla="*/ 140494 w 257175"/>
              <a:gd name="connsiteY3" fmla="*/ 30956 h 128587"/>
              <a:gd name="connsiteX4" fmla="*/ 169069 w 257175"/>
              <a:gd name="connsiteY4" fmla="*/ 14287 h 128587"/>
              <a:gd name="connsiteX5" fmla="*/ 214312 w 257175"/>
              <a:gd name="connsiteY5" fmla="*/ 0 h 128587"/>
              <a:gd name="connsiteX6" fmla="*/ 257175 w 257175"/>
              <a:gd name="connsiteY6" fmla="*/ 14287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175" h="128587">
                <a:moveTo>
                  <a:pt x="0" y="109537"/>
                </a:moveTo>
                <a:lnTo>
                  <a:pt x="47625" y="128587"/>
                </a:lnTo>
                <a:lnTo>
                  <a:pt x="111919" y="85725"/>
                </a:lnTo>
                <a:lnTo>
                  <a:pt x="140494" y="30956"/>
                </a:lnTo>
                <a:lnTo>
                  <a:pt x="169069" y="14287"/>
                </a:lnTo>
                <a:lnTo>
                  <a:pt x="214312" y="0"/>
                </a:lnTo>
                <a:lnTo>
                  <a:pt x="257175" y="14287"/>
                </a:lnTo>
              </a:path>
            </a:pathLst>
          </a:cu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3" dirty="0"/>
          </a:p>
        </p:txBody>
      </p:sp>
      <p:cxnSp>
        <p:nvCxnSpPr>
          <p:cNvPr id="67" name="直線矢印コネクタ 66"/>
          <p:cNvCxnSpPr/>
          <p:nvPr/>
        </p:nvCxnSpPr>
        <p:spPr>
          <a:xfrm flipH="1" flipV="1">
            <a:off x="3668000" y="3770645"/>
            <a:ext cx="229301" cy="317659"/>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68" name="フリーフォーム 67"/>
          <p:cNvSpPr/>
          <p:nvPr/>
        </p:nvSpPr>
        <p:spPr>
          <a:xfrm>
            <a:off x="364411" y="4268308"/>
            <a:ext cx="192866" cy="89174"/>
          </a:xfrm>
          <a:custGeom>
            <a:avLst/>
            <a:gdLst>
              <a:gd name="connsiteX0" fmla="*/ 0 w 221456"/>
              <a:gd name="connsiteY0" fmla="*/ 0 h 102394"/>
              <a:gd name="connsiteX1" fmla="*/ 35719 w 221456"/>
              <a:gd name="connsiteY1" fmla="*/ 57150 h 102394"/>
              <a:gd name="connsiteX2" fmla="*/ 16669 w 221456"/>
              <a:gd name="connsiteY2" fmla="*/ 85725 h 102394"/>
              <a:gd name="connsiteX3" fmla="*/ 102394 w 221456"/>
              <a:gd name="connsiteY3" fmla="*/ 61912 h 102394"/>
              <a:gd name="connsiteX4" fmla="*/ 130969 w 221456"/>
              <a:gd name="connsiteY4" fmla="*/ 102394 h 102394"/>
              <a:gd name="connsiteX5" fmla="*/ 128587 w 221456"/>
              <a:gd name="connsiteY5" fmla="*/ 47625 h 102394"/>
              <a:gd name="connsiteX6" fmla="*/ 197644 w 221456"/>
              <a:gd name="connsiteY6" fmla="*/ 54769 h 102394"/>
              <a:gd name="connsiteX7" fmla="*/ 221456 w 221456"/>
              <a:gd name="connsiteY7" fmla="*/ 21431 h 102394"/>
              <a:gd name="connsiteX8" fmla="*/ 114300 w 221456"/>
              <a:gd name="connsiteY8" fmla="*/ 50006 h 102394"/>
              <a:gd name="connsiteX9" fmla="*/ 61912 w 221456"/>
              <a:gd name="connsiteY9" fmla="*/ 47625 h 102394"/>
              <a:gd name="connsiteX10" fmla="*/ 0 w 221456"/>
              <a:gd name="connsiteY10" fmla="*/ 0 h 10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456" h="102394">
                <a:moveTo>
                  <a:pt x="0" y="0"/>
                </a:moveTo>
                <a:lnTo>
                  <a:pt x="35719" y="57150"/>
                </a:lnTo>
                <a:lnTo>
                  <a:pt x="16669" y="85725"/>
                </a:lnTo>
                <a:lnTo>
                  <a:pt x="102394" y="61912"/>
                </a:lnTo>
                <a:lnTo>
                  <a:pt x="130969" y="102394"/>
                </a:lnTo>
                <a:lnTo>
                  <a:pt x="128587" y="47625"/>
                </a:lnTo>
                <a:lnTo>
                  <a:pt x="197644" y="54769"/>
                </a:lnTo>
                <a:lnTo>
                  <a:pt x="221456" y="21431"/>
                </a:lnTo>
                <a:lnTo>
                  <a:pt x="114300" y="50006"/>
                </a:lnTo>
                <a:lnTo>
                  <a:pt x="61912" y="47625"/>
                </a:lnTo>
                <a:lnTo>
                  <a:pt x="0" y="0"/>
                </a:lnTo>
                <a:close/>
              </a:path>
            </a:pathLst>
          </a:custGeom>
          <a:solidFill>
            <a:schemeClr val="accent3">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3" dirty="0"/>
          </a:p>
        </p:txBody>
      </p:sp>
      <p:sp>
        <p:nvSpPr>
          <p:cNvPr id="69" name="フリーフォーム 68"/>
          <p:cNvSpPr/>
          <p:nvPr/>
        </p:nvSpPr>
        <p:spPr>
          <a:xfrm>
            <a:off x="598754" y="4257938"/>
            <a:ext cx="53921" cy="14517"/>
          </a:xfrm>
          <a:custGeom>
            <a:avLst/>
            <a:gdLst>
              <a:gd name="connsiteX0" fmla="*/ 0 w 61913"/>
              <a:gd name="connsiteY0" fmla="*/ 0 h 16668"/>
              <a:gd name="connsiteX1" fmla="*/ 61913 w 61913"/>
              <a:gd name="connsiteY1" fmla="*/ 16668 h 16668"/>
            </a:gdLst>
            <a:ahLst/>
            <a:cxnLst>
              <a:cxn ang="0">
                <a:pos x="connsiteX0" y="connsiteY0"/>
              </a:cxn>
              <a:cxn ang="0">
                <a:pos x="connsiteX1" y="connsiteY1"/>
              </a:cxn>
            </a:cxnLst>
            <a:rect l="l" t="t" r="r" b="b"/>
            <a:pathLst>
              <a:path w="61913" h="16668">
                <a:moveTo>
                  <a:pt x="0" y="0"/>
                </a:moveTo>
                <a:lnTo>
                  <a:pt x="61913" y="16668"/>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3" dirty="0"/>
          </a:p>
        </p:txBody>
      </p:sp>
      <p:sp>
        <p:nvSpPr>
          <p:cNvPr id="70" name="フリーフォーム 69"/>
          <p:cNvSpPr/>
          <p:nvPr/>
        </p:nvSpPr>
        <p:spPr>
          <a:xfrm>
            <a:off x="654747" y="4401033"/>
            <a:ext cx="143093" cy="170053"/>
          </a:xfrm>
          <a:custGeom>
            <a:avLst/>
            <a:gdLst>
              <a:gd name="connsiteX0" fmla="*/ 30956 w 164306"/>
              <a:gd name="connsiteY0" fmla="*/ 0 h 195262"/>
              <a:gd name="connsiteX1" fmla="*/ 0 w 164306"/>
              <a:gd name="connsiteY1" fmla="*/ 64294 h 195262"/>
              <a:gd name="connsiteX2" fmla="*/ 69056 w 164306"/>
              <a:gd name="connsiteY2" fmla="*/ 71437 h 195262"/>
              <a:gd name="connsiteX3" fmla="*/ 109537 w 164306"/>
              <a:gd name="connsiteY3" fmla="*/ 126206 h 195262"/>
              <a:gd name="connsiteX4" fmla="*/ 130969 w 164306"/>
              <a:gd name="connsiteY4" fmla="*/ 169069 h 195262"/>
              <a:gd name="connsiteX5" fmla="*/ 95250 w 164306"/>
              <a:gd name="connsiteY5" fmla="*/ 180975 h 195262"/>
              <a:gd name="connsiteX6" fmla="*/ 164306 w 164306"/>
              <a:gd name="connsiteY6" fmla="*/ 195262 h 195262"/>
              <a:gd name="connsiteX7" fmla="*/ 135731 w 164306"/>
              <a:gd name="connsiteY7" fmla="*/ 119062 h 195262"/>
              <a:gd name="connsiteX8" fmla="*/ 30956 w 164306"/>
              <a:gd name="connsiteY8" fmla="*/ 0 h 19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306" h="195262">
                <a:moveTo>
                  <a:pt x="30956" y="0"/>
                </a:moveTo>
                <a:lnTo>
                  <a:pt x="0" y="64294"/>
                </a:lnTo>
                <a:lnTo>
                  <a:pt x="69056" y="71437"/>
                </a:lnTo>
                <a:lnTo>
                  <a:pt x="109537" y="126206"/>
                </a:lnTo>
                <a:lnTo>
                  <a:pt x="130969" y="169069"/>
                </a:lnTo>
                <a:lnTo>
                  <a:pt x="95250" y="180975"/>
                </a:lnTo>
                <a:lnTo>
                  <a:pt x="164306" y="195262"/>
                </a:lnTo>
                <a:lnTo>
                  <a:pt x="135731" y="119062"/>
                </a:lnTo>
                <a:lnTo>
                  <a:pt x="30956" y="0"/>
                </a:lnTo>
                <a:close/>
              </a:path>
            </a:pathLst>
          </a:custGeom>
          <a:solidFill>
            <a:schemeClr val="accent3">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3" dirty="0"/>
          </a:p>
        </p:txBody>
      </p:sp>
      <p:sp>
        <p:nvSpPr>
          <p:cNvPr id="71" name="フリーフォーム 70"/>
          <p:cNvSpPr/>
          <p:nvPr/>
        </p:nvSpPr>
        <p:spPr>
          <a:xfrm>
            <a:off x="89976" y="4604959"/>
            <a:ext cx="1247060" cy="1144751"/>
          </a:xfrm>
          <a:custGeom>
            <a:avLst/>
            <a:gdLst>
              <a:gd name="connsiteX0" fmla="*/ 815975 w 1431925"/>
              <a:gd name="connsiteY0" fmla="*/ 0 h 1314450"/>
              <a:gd name="connsiteX1" fmla="*/ 695325 w 1431925"/>
              <a:gd name="connsiteY1" fmla="*/ 66675 h 1314450"/>
              <a:gd name="connsiteX2" fmla="*/ 676275 w 1431925"/>
              <a:gd name="connsiteY2" fmla="*/ 98425 h 1314450"/>
              <a:gd name="connsiteX3" fmla="*/ 612775 w 1431925"/>
              <a:gd name="connsiteY3" fmla="*/ 130175 h 1314450"/>
              <a:gd name="connsiteX4" fmla="*/ 631825 w 1431925"/>
              <a:gd name="connsiteY4" fmla="*/ 155575 h 1314450"/>
              <a:gd name="connsiteX5" fmla="*/ 673100 w 1431925"/>
              <a:gd name="connsiteY5" fmla="*/ 133350 h 1314450"/>
              <a:gd name="connsiteX6" fmla="*/ 673100 w 1431925"/>
              <a:gd name="connsiteY6" fmla="*/ 171450 h 1314450"/>
              <a:gd name="connsiteX7" fmla="*/ 647700 w 1431925"/>
              <a:gd name="connsiteY7" fmla="*/ 206375 h 1314450"/>
              <a:gd name="connsiteX8" fmla="*/ 657225 w 1431925"/>
              <a:gd name="connsiteY8" fmla="*/ 269875 h 1314450"/>
              <a:gd name="connsiteX9" fmla="*/ 571500 w 1431925"/>
              <a:gd name="connsiteY9" fmla="*/ 314325 h 1314450"/>
              <a:gd name="connsiteX10" fmla="*/ 533400 w 1431925"/>
              <a:gd name="connsiteY10" fmla="*/ 403225 h 1314450"/>
              <a:gd name="connsiteX11" fmla="*/ 533400 w 1431925"/>
              <a:gd name="connsiteY11" fmla="*/ 438150 h 1314450"/>
              <a:gd name="connsiteX12" fmla="*/ 555625 w 1431925"/>
              <a:gd name="connsiteY12" fmla="*/ 473075 h 1314450"/>
              <a:gd name="connsiteX13" fmla="*/ 549275 w 1431925"/>
              <a:gd name="connsiteY13" fmla="*/ 504825 h 1314450"/>
              <a:gd name="connsiteX14" fmla="*/ 577850 w 1431925"/>
              <a:gd name="connsiteY14" fmla="*/ 539750 h 1314450"/>
              <a:gd name="connsiteX15" fmla="*/ 568325 w 1431925"/>
              <a:gd name="connsiteY15" fmla="*/ 657225 h 1314450"/>
              <a:gd name="connsiteX16" fmla="*/ 536575 w 1431925"/>
              <a:gd name="connsiteY16" fmla="*/ 673100 h 1314450"/>
              <a:gd name="connsiteX17" fmla="*/ 517525 w 1431925"/>
              <a:gd name="connsiteY17" fmla="*/ 536575 h 1314450"/>
              <a:gd name="connsiteX18" fmla="*/ 444500 w 1431925"/>
              <a:gd name="connsiteY18" fmla="*/ 549275 h 1314450"/>
              <a:gd name="connsiteX19" fmla="*/ 466725 w 1431925"/>
              <a:gd name="connsiteY19" fmla="*/ 498475 h 1314450"/>
              <a:gd name="connsiteX20" fmla="*/ 428625 w 1431925"/>
              <a:gd name="connsiteY20" fmla="*/ 488950 h 1314450"/>
              <a:gd name="connsiteX21" fmla="*/ 460375 w 1431925"/>
              <a:gd name="connsiteY21" fmla="*/ 447675 h 1314450"/>
              <a:gd name="connsiteX22" fmla="*/ 434975 w 1431925"/>
              <a:gd name="connsiteY22" fmla="*/ 409575 h 1314450"/>
              <a:gd name="connsiteX23" fmla="*/ 422275 w 1431925"/>
              <a:gd name="connsiteY23" fmla="*/ 434975 h 1314450"/>
              <a:gd name="connsiteX24" fmla="*/ 381000 w 1431925"/>
              <a:gd name="connsiteY24" fmla="*/ 358775 h 1314450"/>
              <a:gd name="connsiteX25" fmla="*/ 434975 w 1431925"/>
              <a:gd name="connsiteY25" fmla="*/ 342900 h 1314450"/>
              <a:gd name="connsiteX26" fmla="*/ 444500 w 1431925"/>
              <a:gd name="connsiteY26" fmla="*/ 317500 h 1314450"/>
              <a:gd name="connsiteX27" fmla="*/ 482600 w 1431925"/>
              <a:gd name="connsiteY27" fmla="*/ 327025 h 1314450"/>
              <a:gd name="connsiteX28" fmla="*/ 504825 w 1431925"/>
              <a:gd name="connsiteY28" fmla="*/ 288925 h 1314450"/>
              <a:gd name="connsiteX29" fmla="*/ 466725 w 1431925"/>
              <a:gd name="connsiteY29" fmla="*/ 288925 h 1314450"/>
              <a:gd name="connsiteX30" fmla="*/ 431800 w 1431925"/>
              <a:gd name="connsiteY30" fmla="*/ 266700 h 1314450"/>
              <a:gd name="connsiteX31" fmla="*/ 396875 w 1431925"/>
              <a:gd name="connsiteY31" fmla="*/ 295275 h 1314450"/>
              <a:gd name="connsiteX32" fmla="*/ 349250 w 1431925"/>
              <a:gd name="connsiteY32" fmla="*/ 250825 h 1314450"/>
              <a:gd name="connsiteX33" fmla="*/ 352425 w 1431925"/>
              <a:gd name="connsiteY33" fmla="*/ 298450 h 1314450"/>
              <a:gd name="connsiteX34" fmla="*/ 323850 w 1431925"/>
              <a:gd name="connsiteY34" fmla="*/ 333375 h 1314450"/>
              <a:gd name="connsiteX35" fmla="*/ 374650 w 1431925"/>
              <a:gd name="connsiteY35" fmla="*/ 441325 h 1314450"/>
              <a:gd name="connsiteX36" fmla="*/ 317500 w 1431925"/>
              <a:gd name="connsiteY36" fmla="*/ 463550 h 1314450"/>
              <a:gd name="connsiteX37" fmla="*/ 295275 w 1431925"/>
              <a:gd name="connsiteY37" fmla="*/ 431800 h 1314450"/>
              <a:gd name="connsiteX38" fmla="*/ 269875 w 1431925"/>
              <a:gd name="connsiteY38" fmla="*/ 479425 h 1314450"/>
              <a:gd name="connsiteX39" fmla="*/ 234950 w 1431925"/>
              <a:gd name="connsiteY39" fmla="*/ 450850 h 1314450"/>
              <a:gd name="connsiteX40" fmla="*/ 219075 w 1431925"/>
              <a:gd name="connsiteY40" fmla="*/ 428625 h 1314450"/>
              <a:gd name="connsiteX41" fmla="*/ 161925 w 1431925"/>
              <a:gd name="connsiteY41" fmla="*/ 409575 h 1314450"/>
              <a:gd name="connsiteX42" fmla="*/ 174625 w 1431925"/>
              <a:gd name="connsiteY42" fmla="*/ 377825 h 1314450"/>
              <a:gd name="connsiteX43" fmla="*/ 146050 w 1431925"/>
              <a:gd name="connsiteY43" fmla="*/ 307975 h 1314450"/>
              <a:gd name="connsiteX44" fmla="*/ 111125 w 1431925"/>
              <a:gd name="connsiteY44" fmla="*/ 307975 h 1314450"/>
              <a:gd name="connsiteX45" fmla="*/ 146050 w 1431925"/>
              <a:gd name="connsiteY45" fmla="*/ 374650 h 1314450"/>
              <a:gd name="connsiteX46" fmla="*/ 95250 w 1431925"/>
              <a:gd name="connsiteY46" fmla="*/ 447675 h 1314450"/>
              <a:gd name="connsiteX47" fmla="*/ 111125 w 1431925"/>
              <a:gd name="connsiteY47" fmla="*/ 469900 h 1314450"/>
              <a:gd name="connsiteX48" fmla="*/ 41275 w 1431925"/>
              <a:gd name="connsiteY48" fmla="*/ 501650 h 1314450"/>
              <a:gd name="connsiteX49" fmla="*/ 0 w 1431925"/>
              <a:gd name="connsiteY49" fmla="*/ 517525 h 1314450"/>
              <a:gd name="connsiteX50" fmla="*/ 41275 w 1431925"/>
              <a:gd name="connsiteY50" fmla="*/ 609600 h 1314450"/>
              <a:gd name="connsiteX51" fmla="*/ 73025 w 1431925"/>
              <a:gd name="connsiteY51" fmla="*/ 622300 h 1314450"/>
              <a:gd name="connsiteX52" fmla="*/ 123825 w 1431925"/>
              <a:gd name="connsiteY52" fmla="*/ 704850 h 1314450"/>
              <a:gd name="connsiteX53" fmla="*/ 206375 w 1431925"/>
              <a:gd name="connsiteY53" fmla="*/ 698500 h 1314450"/>
              <a:gd name="connsiteX54" fmla="*/ 228600 w 1431925"/>
              <a:gd name="connsiteY54" fmla="*/ 711200 h 1314450"/>
              <a:gd name="connsiteX55" fmla="*/ 238125 w 1431925"/>
              <a:gd name="connsiteY55" fmla="*/ 701675 h 1314450"/>
              <a:gd name="connsiteX56" fmla="*/ 133350 w 1431925"/>
              <a:gd name="connsiteY56" fmla="*/ 596900 h 1314450"/>
              <a:gd name="connsiteX57" fmla="*/ 123825 w 1431925"/>
              <a:gd name="connsiteY57" fmla="*/ 565150 h 1314450"/>
              <a:gd name="connsiteX58" fmla="*/ 136525 w 1431925"/>
              <a:gd name="connsiteY58" fmla="*/ 549275 h 1314450"/>
              <a:gd name="connsiteX59" fmla="*/ 177800 w 1431925"/>
              <a:gd name="connsiteY59" fmla="*/ 561975 h 1314450"/>
              <a:gd name="connsiteX60" fmla="*/ 219075 w 1431925"/>
              <a:gd name="connsiteY60" fmla="*/ 587375 h 1314450"/>
              <a:gd name="connsiteX61" fmla="*/ 260350 w 1431925"/>
              <a:gd name="connsiteY61" fmla="*/ 587375 h 1314450"/>
              <a:gd name="connsiteX62" fmla="*/ 304800 w 1431925"/>
              <a:gd name="connsiteY62" fmla="*/ 635000 h 1314450"/>
              <a:gd name="connsiteX63" fmla="*/ 307975 w 1431925"/>
              <a:gd name="connsiteY63" fmla="*/ 581025 h 1314450"/>
              <a:gd name="connsiteX64" fmla="*/ 333375 w 1431925"/>
              <a:gd name="connsiteY64" fmla="*/ 565150 h 1314450"/>
              <a:gd name="connsiteX65" fmla="*/ 304800 w 1431925"/>
              <a:gd name="connsiteY65" fmla="*/ 530225 h 1314450"/>
              <a:gd name="connsiteX66" fmla="*/ 323850 w 1431925"/>
              <a:gd name="connsiteY66" fmla="*/ 488950 h 1314450"/>
              <a:gd name="connsiteX67" fmla="*/ 361950 w 1431925"/>
              <a:gd name="connsiteY67" fmla="*/ 511175 h 1314450"/>
              <a:gd name="connsiteX68" fmla="*/ 387350 w 1431925"/>
              <a:gd name="connsiteY68" fmla="*/ 530225 h 1314450"/>
              <a:gd name="connsiteX69" fmla="*/ 400050 w 1431925"/>
              <a:gd name="connsiteY69" fmla="*/ 571500 h 1314450"/>
              <a:gd name="connsiteX70" fmla="*/ 412750 w 1431925"/>
              <a:gd name="connsiteY70" fmla="*/ 590550 h 1314450"/>
              <a:gd name="connsiteX71" fmla="*/ 412750 w 1431925"/>
              <a:gd name="connsiteY71" fmla="*/ 612775 h 1314450"/>
              <a:gd name="connsiteX72" fmla="*/ 431800 w 1431925"/>
              <a:gd name="connsiteY72" fmla="*/ 619125 h 1314450"/>
              <a:gd name="connsiteX73" fmla="*/ 441325 w 1431925"/>
              <a:gd name="connsiteY73" fmla="*/ 641350 h 1314450"/>
              <a:gd name="connsiteX74" fmla="*/ 403225 w 1431925"/>
              <a:gd name="connsiteY74" fmla="*/ 669925 h 1314450"/>
              <a:gd name="connsiteX75" fmla="*/ 396875 w 1431925"/>
              <a:gd name="connsiteY75" fmla="*/ 717550 h 1314450"/>
              <a:gd name="connsiteX76" fmla="*/ 415925 w 1431925"/>
              <a:gd name="connsiteY76" fmla="*/ 784225 h 1314450"/>
              <a:gd name="connsiteX77" fmla="*/ 444500 w 1431925"/>
              <a:gd name="connsiteY77" fmla="*/ 844550 h 1314450"/>
              <a:gd name="connsiteX78" fmla="*/ 425450 w 1431925"/>
              <a:gd name="connsiteY78" fmla="*/ 717550 h 1314450"/>
              <a:gd name="connsiteX79" fmla="*/ 463550 w 1431925"/>
              <a:gd name="connsiteY79" fmla="*/ 698500 h 1314450"/>
              <a:gd name="connsiteX80" fmla="*/ 492125 w 1431925"/>
              <a:gd name="connsiteY80" fmla="*/ 727075 h 1314450"/>
              <a:gd name="connsiteX81" fmla="*/ 488950 w 1431925"/>
              <a:gd name="connsiteY81" fmla="*/ 752475 h 1314450"/>
              <a:gd name="connsiteX82" fmla="*/ 546100 w 1431925"/>
              <a:gd name="connsiteY82" fmla="*/ 784225 h 1314450"/>
              <a:gd name="connsiteX83" fmla="*/ 530225 w 1431925"/>
              <a:gd name="connsiteY83" fmla="*/ 838200 h 1314450"/>
              <a:gd name="connsiteX84" fmla="*/ 530225 w 1431925"/>
              <a:gd name="connsiteY84" fmla="*/ 860425 h 1314450"/>
              <a:gd name="connsiteX85" fmla="*/ 546100 w 1431925"/>
              <a:gd name="connsiteY85" fmla="*/ 860425 h 1314450"/>
              <a:gd name="connsiteX86" fmla="*/ 577850 w 1431925"/>
              <a:gd name="connsiteY86" fmla="*/ 879475 h 1314450"/>
              <a:gd name="connsiteX87" fmla="*/ 641350 w 1431925"/>
              <a:gd name="connsiteY87" fmla="*/ 920750 h 1314450"/>
              <a:gd name="connsiteX88" fmla="*/ 644525 w 1431925"/>
              <a:gd name="connsiteY88" fmla="*/ 949325 h 1314450"/>
              <a:gd name="connsiteX89" fmla="*/ 558800 w 1431925"/>
              <a:gd name="connsiteY89" fmla="*/ 923925 h 1314450"/>
              <a:gd name="connsiteX90" fmla="*/ 527050 w 1431925"/>
              <a:gd name="connsiteY90" fmla="*/ 939800 h 1314450"/>
              <a:gd name="connsiteX91" fmla="*/ 511175 w 1431925"/>
              <a:gd name="connsiteY91" fmla="*/ 965200 h 1314450"/>
              <a:gd name="connsiteX92" fmla="*/ 501650 w 1431925"/>
              <a:gd name="connsiteY92" fmla="*/ 996950 h 1314450"/>
              <a:gd name="connsiteX93" fmla="*/ 511175 w 1431925"/>
              <a:gd name="connsiteY93" fmla="*/ 1022350 h 1314450"/>
              <a:gd name="connsiteX94" fmla="*/ 466725 w 1431925"/>
              <a:gd name="connsiteY94" fmla="*/ 1050925 h 1314450"/>
              <a:gd name="connsiteX95" fmla="*/ 457200 w 1431925"/>
              <a:gd name="connsiteY95" fmla="*/ 1073150 h 1314450"/>
              <a:gd name="connsiteX96" fmla="*/ 657225 w 1431925"/>
              <a:gd name="connsiteY96" fmla="*/ 1206500 h 1314450"/>
              <a:gd name="connsiteX97" fmla="*/ 723900 w 1431925"/>
              <a:gd name="connsiteY97" fmla="*/ 1260475 h 1314450"/>
              <a:gd name="connsiteX98" fmla="*/ 790575 w 1431925"/>
              <a:gd name="connsiteY98" fmla="*/ 1203325 h 1314450"/>
              <a:gd name="connsiteX99" fmla="*/ 835025 w 1431925"/>
              <a:gd name="connsiteY99" fmla="*/ 1247775 h 1314450"/>
              <a:gd name="connsiteX100" fmla="*/ 911225 w 1431925"/>
              <a:gd name="connsiteY100" fmla="*/ 1314450 h 1314450"/>
              <a:gd name="connsiteX101" fmla="*/ 1025525 w 1431925"/>
              <a:gd name="connsiteY101" fmla="*/ 1244600 h 1314450"/>
              <a:gd name="connsiteX102" fmla="*/ 1073150 w 1431925"/>
              <a:gd name="connsiteY102" fmla="*/ 1254125 h 1314450"/>
              <a:gd name="connsiteX103" fmla="*/ 1120775 w 1431925"/>
              <a:gd name="connsiteY103" fmla="*/ 1222375 h 1314450"/>
              <a:gd name="connsiteX104" fmla="*/ 1165225 w 1431925"/>
              <a:gd name="connsiteY104" fmla="*/ 1155700 h 1314450"/>
              <a:gd name="connsiteX105" fmla="*/ 1238250 w 1431925"/>
              <a:gd name="connsiteY105" fmla="*/ 1092200 h 1314450"/>
              <a:gd name="connsiteX106" fmla="*/ 1285875 w 1431925"/>
              <a:gd name="connsiteY106" fmla="*/ 1016000 h 1314450"/>
              <a:gd name="connsiteX107" fmla="*/ 1416050 w 1431925"/>
              <a:gd name="connsiteY107" fmla="*/ 895350 h 1314450"/>
              <a:gd name="connsiteX108" fmla="*/ 1431925 w 1431925"/>
              <a:gd name="connsiteY108" fmla="*/ 777875 h 1314450"/>
              <a:gd name="connsiteX109" fmla="*/ 1397000 w 1431925"/>
              <a:gd name="connsiteY109" fmla="*/ 657225 h 1314450"/>
              <a:gd name="connsiteX110" fmla="*/ 1349375 w 1431925"/>
              <a:gd name="connsiteY110" fmla="*/ 622300 h 1314450"/>
              <a:gd name="connsiteX111" fmla="*/ 1257300 w 1431925"/>
              <a:gd name="connsiteY111" fmla="*/ 593725 h 1314450"/>
              <a:gd name="connsiteX112" fmla="*/ 1219200 w 1431925"/>
              <a:gd name="connsiteY112" fmla="*/ 488950 h 1314450"/>
              <a:gd name="connsiteX113" fmla="*/ 1111250 w 1431925"/>
              <a:gd name="connsiteY113" fmla="*/ 438150 h 1314450"/>
              <a:gd name="connsiteX114" fmla="*/ 1063625 w 1431925"/>
              <a:gd name="connsiteY114" fmla="*/ 438150 h 1314450"/>
              <a:gd name="connsiteX115" fmla="*/ 1016000 w 1431925"/>
              <a:gd name="connsiteY115" fmla="*/ 403225 h 1314450"/>
              <a:gd name="connsiteX116" fmla="*/ 1003300 w 1431925"/>
              <a:gd name="connsiteY116" fmla="*/ 311150 h 1314450"/>
              <a:gd name="connsiteX117" fmla="*/ 901700 w 1431925"/>
              <a:gd name="connsiteY117" fmla="*/ 273050 h 1314450"/>
              <a:gd name="connsiteX118" fmla="*/ 901700 w 1431925"/>
              <a:gd name="connsiteY118" fmla="*/ 241300 h 1314450"/>
              <a:gd name="connsiteX119" fmla="*/ 828675 w 1431925"/>
              <a:gd name="connsiteY119" fmla="*/ 133350 h 1314450"/>
              <a:gd name="connsiteX120" fmla="*/ 815975 w 1431925"/>
              <a:gd name="connsiteY120" fmla="*/ 0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431925" h="1314450">
                <a:moveTo>
                  <a:pt x="815975" y="0"/>
                </a:moveTo>
                <a:lnTo>
                  <a:pt x="695325" y="66675"/>
                </a:lnTo>
                <a:lnTo>
                  <a:pt x="676275" y="98425"/>
                </a:lnTo>
                <a:lnTo>
                  <a:pt x="612775" y="130175"/>
                </a:lnTo>
                <a:lnTo>
                  <a:pt x="631825" y="155575"/>
                </a:lnTo>
                <a:lnTo>
                  <a:pt x="673100" y="133350"/>
                </a:lnTo>
                <a:lnTo>
                  <a:pt x="673100" y="171450"/>
                </a:lnTo>
                <a:lnTo>
                  <a:pt x="647700" y="206375"/>
                </a:lnTo>
                <a:lnTo>
                  <a:pt x="657225" y="269875"/>
                </a:lnTo>
                <a:lnTo>
                  <a:pt x="571500" y="314325"/>
                </a:lnTo>
                <a:lnTo>
                  <a:pt x="533400" y="403225"/>
                </a:lnTo>
                <a:lnTo>
                  <a:pt x="533400" y="438150"/>
                </a:lnTo>
                <a:lnTo>
                  <a:pt x="555625" y="473075"/>
                </a:lnTo>
                <a:lnTo>
                  <a:pt x="549275" y="504825"/>
                </a:lnTo>
                <a:lnTo>
                  <a:pt x="577850" y="539750"/>
                </a:lnTo>
                <a:lnTo>
                  <a:pt x="568325" y="657225"/>
                </a:lnTo>
                <a:lnTo>
                  <a:pt x="536575" y="673100"/>
                </a:lnTo>
                <a:lnTo>
                  <a:pt x="517525" y="536575"/>
                </a:lnTo>
                <a:lnTo>
                  <a:pt x="444500" y="549275"/>
                </a:lnTo>
                <a:lnTo>
                  <a:pt x="466725" y="498475"/>
                </a:lnTo>
                <a:lnTo>
                  <a:pt x="428625" y="488950"/>
                </a:lnTo>
                <a:lnTo>
                  <a:pt x="460375" y="447675"/>
                </a:lnTo>
                <a:lnTo>
                  <a:pt x="434975" y="409575"/>
                </a:lnTo>
                <a:lnTo>
                  <a:pt x="422275" y="434975"/>
                </a:lnTo>
                <a:lnTo>
                  <a:pt x="381000" y="358775"/>
                </a:lnTo>
                <a:lnTo>
                  <a:pt x="434975" y="342900"/>
                </a:lnTo>
                <a:lnTo>
                  <a:pt x="444500" y="317500"/>
                </a:lnTo>
                <a:lnTo>
                  <a:pt x="482600" y="327025"/>
                </a:lnTo>
                <a:lnTo>
                  <a:pt x="504825" y="288925"/>
                </a:lnTo>
                <a:lnTo>
                  <a:pt x="466725" y="288925"/>
                </a:lnTo>
                <a:lnTo>
                  <a:pt x="431800" y="266700"/>
                </a:lnTo>
                <a:lnTo>
                  <a:pt x="396875" y="295275"/>
                </a:lnTo>
                <a:lnTo>
                  <a:pt x="349250" y="250825"/>
                </a:lnTo>
                <a:lnTo>
                  <a:pt x="352425" y="298450"/>
                </a:lnTo>
                <a:lnTo>
                  <a:pt x="323850" y="333375"/>
                </a:lnTo>
                <a:lnTo>
                  <a:pt x="374650" y="441325"/>
                </a:lnTo>
                <a:lnTo>
                  <a:pt x="317500" y="463550"/>
                </a:lnTo>
                <a:lnTo>
                  <a:pt x="295275" y="431800"/>
                </a:lnTo>
                <a:lnTo>
                  <a:pt x="269875" y="479425"/>
                </a:lnTo>
                <a:lnTo>
                  <a:pt x="234950" y="450850"/>
                </a:lnTo>
                <a:lnTo>
                  <a:pt x="219075" y="428625"/>
                </a:lnTo>
                <a:lnTo>
                  <a:pt x="161925" y="409575"/>
                </a:lnTo>
                <a:lnTo>
                  <a:pt x="174625" y="377825"/>
                </a:lnTo>
                <a:lnTo>
                  <a:pt x="146050" y="307975"/>
                </a:lnTo>
                <a:lnTo>
                  <a:pt x="111125" y="307975"/>
                </a:lnTo>
                <a:lnTo>
                  <a:pt x="146050" y="374650"/>
                </a:lnTo>
                <a:lnTo>
                  <a:pt x="95250" y="447675"/>
                </a:lnTo>
                <a:lnTo>
                  <a:pt x="111125" y="469900"/>
                </a:lnTo>
                <a:lnTo>
                  <a:pt x="41275" y="501650"/>
                </a:lnTo>
                <a:lnTo>
                  <a:pt x="0" y="517525"/>
                </a:lnTo>
                <a:lnTo>
                  <a:pt x="41275" y="609600"/>
                </a:lnTo>
                <a:lnTo>
                  <a:pt x="73025" y="622300"/>
                </a:lnTo>
                <a:lnTo>
                  <a:pt x="123825" y="704850"/>
                </a:lnTo>
                <a:lnTo>
                  <a:pt x="206375" y="698500"/>
                </a:lnTo>
                <a:lnTo>
                  <a:pt x="228600" y="711200"/>
                </a:lnTo>
                <a:lnTo>
                  <a:pt x="238125" y="701675"/>
                </a:lnTo>
                <a:lnTo>
                  <a:pt x="133350" y="596900"/>
                </a:lnTo>
                <a:lnTo>
                  <a:pt x="123825" y="565150"/>
                </a:lnTo>
                <a:lnTo>
                  <a:pt x="136525" y="549275"/>
                </a:lnTo>
                <a:lnTo>
                  <a:pt x="177800" y="561975"/>
                </a:lnTo>
                <a:lnTo>
                  <a:pt x="219075" y="587375"/>
                </a:lnTo>
                <a:lnTo>
                  <a:pt x="260350" y="587375"/>
                </a:lnTo>
                <a:lnTo>
                  <a:pt x="304800" y="635000"/>
                </a:lnTo>
                <a:lnTo>
                  <a:pt x="307975" y="581025"/>
                </a:lnTo>
                <a:lnTo>
                  <a:pt x="333375" y="565150"/>
                </a:lnTo>
                <a:lnTo>
                  <a:pt x="304800" y="530225"/>
                </a:lnTo>
                <a:lnTo>
                  <a:pt x="323850" y="488950"/>
                </a:lnTo>
                <a:lnTo>
                  <a:pt x="361950" y="511175"/>
                </a:lnTo>
                <a:lnTo>
                  <a:pt x="387350" y="530225"/>
                </a:lnTo>
                <a:lnTo>
                  <a:pt x="400050" y="571500"/>
                </a:lnTo>
                <a:lnTo>
                  <a:pt x="412750" y="590550"/>
                </a:lnTo>
                <a:lnTo>
                  <a:pt x="412750" y="612775"/>
                </a:lnTo>
                <a:lnTo>
                  <a:pt x="431800" y="619125"/>
                </a:lnTo>
                <a:lnTo>
                  <a:pt x="441325" y="641350"/>
                </a:lnTo>
                <a:lnTo>
                  <a:pt x="403225" y="669925"/>
                </a:lnTo>
                <a:lnTo>
                  <a:pt x="396875" y="717550"/>
                </a:lnTo>
                <a:lnTo>
                  <a:pt x="415925" y="784225"/>
                </a:lnTo>
                <a:lnTo>
                  <a:pt x="444500" y="844550"/>
                </a:lnTo>
                <a:lnTo>
                  <a:pt x="425450" y="717550"/>
                </a:lnTo>
                <a:lnTo>
                  <a:pt x="463550" y="698500"/>
                </a:lnTo>
                <a:lnTo>
                  <a:pt x="492125" y="727075"/>
                </a:lnTo>
                <a:lnTo>
                  <a:pt x="488950" y="752475"/>
                </a:lnTo>
                <a:lnTo>
                  <a:pt x="546100" y="784225"/>
                </a:lnTo>
                <a:lnTo>
                  <a:pt x="530225" y="838200"/>
                </a:lnTo>
                <a:lnTo>
                  <a:pt x="530225" y="860425"/>
                </a:lnTo>
                <a:lnTo>
                  <a:pt x="546100" y="860425"/>
                </a:lnTo>
                <a:lnTo>
                  <a:pt x="577850" y="879475"/>
                </a:lnTo>
                <a:lnTo>
                  <a:pt x="641350" y="920750"/>
                </a:lnTo>
                <a:lnTo>
                  <a:pt x="644525" y="949325"/>
                </a:lnTo>
                <a:lnTo>
                  <a:pt x="558800" y="923925"/>
                </a:lnTo>
                <a:lnTo>
                  <a:pt x="527050" y="939800"/>
                </a:lnTo>
                <a:lnTo>
                  <a:pt x="511175" y="965200"/>
                </a:lnTo>
                <a:lnTo>
                  <a:pt x="501650" y="996950"/>
                </a:lnTo>
                <a:lnTo>
                  <a:pt x="511175" y="1022350"/>
                </a:lnTo>
                <a:lnTo>
                  <a:pt x="466725" y="1050925"/>
                </a:lnTo>
                <a:lnTo>
                  <a:pt x="457200" y="1073150"/>
                </a:lnTo>
                <a:lnTo>
                  <a:pt x="657225" y="1206500"/>
                </a:lnTo>
                <a:lnTo>
                  <a:pt x="723900" y="1260475"/>
                </a:lnTo>
                <a:lnTo>
                  <a:pt x="790575" y="1203325"/>
                </a:lnTo>
                <a:lnTo>
                  <a:pt x="835025" y="1247775"/>
                </a:lnTo>
                <a:lnTo>
                  <a:pt x="911225" y="1314450"/>
                </a:lnTo>
                <a:lnTo>
                  <a:pt x="1025525" y="1244600"/>
                </a:lnTo>
                <a:lnTo>
                  <a:pt x="1073150" y="1254125"/>
                </a:lnTo>
                <a:lnTo>
                  <a:pt x="1120775" y="1222375"/>
                </a:lnTo>
                <a:lnTo>
                  <a:pt x="1165225" y="1155700"/>
                </a:lnTo>
                <a:lnTo>
                  <a:pt x="1238250" y="1092200"/>
                </a:lnTo>
                <a:lnTo>
                  <a:pt x="1285875" y="1016000"/>
                </a:lnTo>
                <a:lnTo>
                  <a:pt x="1416050" y="895350"/>
                </a:lnTo>
                <a:lnTo>
                  <a:pt x="1431925" y="777875"/>
                </a:lnTo>
                <a:lnTo>
                  <a:pt x="1397000" y="657225"/>
                </a:lnTo>
                <a:lnTo>
                  <a:pt x="1349375" y="622300"/>
                </a:lnTo>
                <a:lnTo>
                  <a:pt x="1257300" y="593725"/>
                </a:lnTo>
                <a:lnTo>
                  <a:pt x="1219200" y="488950"/>
                </a:lnTo>
                <a:lnTo>
                  <a:pt x="1111250" y="438150"/>
                </a:lnTo>
                <a:lnTo>
                  <a:pt x="1063625" y="438150"/>
                </a:lnTo>
                <a:lnTo>
                  <a:pt x="1016000" y="403225"/>
                </a:lnTo>
                <a:lnTo>
                  <a:pt x="1003300" y="311150"/>
                </a:lnTo>
                <a:lnTo>
                  <a:pt x="901700" y="273050"/>
                </a:lnTo>
                <a:lnTo>
                  <a:pt x="901700" y="241300"/>
                </a:lnTo>
                <a:lnTo>
                  <a:pt x="828675" y="133350"/>
                </a:lnTo>
                <a:lnTo>
                  <a:pt x="815975" y="0"/>
                </a:lnTo>
                <a:close/>
              </a:path>
            </a:pathLst>
          </a:custGeom>
          <a:solidFill>
            <a:srgbClr val="00B0F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3" dirty="0"/>
          </a:p>
        </p:txBody>
      </p:sp>
      <p:sp>
        <p:nvSpPr>
          <p:cNvPr id="72" name="フリーフォーム 71"/>
          <p:cNvSpPr/>
          <p:nvPr/>
        </p:nvSpPr>
        <p:spPr>
          <a:xfrm>
            <a:off x="142511" y="4765335"/>
            <a:ext cx="105074" cy="82953"/>
          </a:xfrm>
          <a:custGeom>
            <a:avLst/>
            <a:gdLst>
              <a:gd name="connsiteX0" fmla="*/ 0 w 120650"/>
              <a:gd name="connsiteY0" fmla="*/ 0 h 95250"/>
              <a:gd name="connsiteX1" fmla="*/ 73025 w 120650"/>
              <a:gd name="connsiteY1" fmla="*/ 38100 h 95250"/>
              <a:gd name="connsiteX2" fmla="*/ 92075 w 120650"/>
              <a:gd name="connsiteY2" fmla="*/ 63500 h 95250"/>
              <a:gd name="connsiteX3" fmla="*/ 120650 w 120650"/>
              <a:gd name="connsiteY3" fmla="*/ 63500 h 95250"/>
              <a:gd name="connsiteX4" fmla="*/ 76200 w 120650"/>
              <a:gd name="connsiteY4" fmla="*/ 95250 h 95250"/>
              <a:gd name="connsiteX5" fmla="*/ 60325 w 120650"/>
              <a:gd name="connsiteY5" fmla="*/ 50800 h 95250"/>
              <a:gd name="connsiteX6" fmla="*/ 0 w 120650"/>
              <a:gd name="connsiteY6"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650" h="95250">
                <a:moveTo>
                  <a:pt x="0" y="0"/>
                </a:moveTo>
                <a:lnTo>
                  <a:pt x="73025" y="38100"/>
                </a:lnTo>
                <a:lnTo>
                  <a:pt x="92075" y="63500"/>
                </a:lnTo>
                <a:lnTo>
                  <a:pt x="120650" y="63500"/>
                </a:lnTo>
                <a:lnTo>
                  <a:pt x="76200" y="95250"/>
                </a:lnTo>
                <a:lnTo>
                  <a:pt x="60325" y="50800"/>
                </a:lnTo>
                <a:lnTo>
                  <a:pt x="0" y="0"/>
                </a:lnTo>
                <a:close/>
              </a:path>
            </a:pathLst>
          </a:custGeom>
          <a:solidFill>
            <a:schemeClr val="accent3">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3" dirty="0"/>
          </a:p>
        </p:txBody>
      </p:sp>
      <p:sp>
        <p:nvSpPr>
          <p:cNvPr id="73" name="Freeform 329"/>
          <p:cNvSpPr>
            <a:spLocks/>
          </p:cNvSpPr>
          <p:nvPr/>
        </p:nvSpPr>
        <p:spPr bwMode="auto">
          <a:xfrm>
            <a:off x="573434" y="4998153"/>
            <a:ext cx="253006" cy="306926"/>
          </a:xfrm>
          <a:custGeom>
            <a:avLst/>
            <a:gdLst>
              <a:gd name="T0" fmla="*/ 0 w 11558"/>
              <a:gd name="T1" fmla="*/ 2147483646 h 13279"/>
              <a:gd name="T2" fmla="*/ 2147483646 w 11558"/>
              <a:gd name="T3" fmla="*/ 2147483646 h 13279"/>
              <a:gd name="T4" fmla="*/ 2147483646 w 11558"/>
              <a:gd name="T5" fmla="*/ 2147483646 h 13279"/>
              <a:gd name="T6" fmla="*/ 2147483646 w 11558"/>
              <a:gd name="T7" fmla="*/ 2147483646 h 13279"/>
              <a:gd name="T8" fmla="*/ 2147483646 w 11558"/>
              <a:gd name="T9" fmla="*/ 2147483646 h 13279"/>
              <a:gd name="T10" fmla="*/ 2147483646 w 11558"/>
              <a:gd name="T11" fmla="*/ 2147483646 h 13279"/>
              <a:gd name="T12" fmla="*/ 2147483646 w 11558"/>
              <a:gd name="T13" fmla="*/ 2147483646 h 13279"/>
              <a:gd name="T14" fmla="*/ 2147483646 w 11558"/>
              <a:gd name="T15" fmla="*/ 2147483646 h 13279"/>
              <a:gd name="T16" fmla="*/ 2147483646 w 11558"/>
              <a:gd name="T17" fmla="*/ 2147483646 h 13279"/>
              <a:gd name="T18" fmla="*/ 2147483646 w 11558"/>
              <a:gd name="T19" fmla="*/ 2147483646 h 13279"/>
              <a:gd name="T20" fmla="*/ 2147483646 w 11558"/>
              <a:gd name="T21" fmla="*/ 0 h 132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58" h="13279">
                <a:moveTo>
                  <a:pt x="0" y="6489"/>
                </a:moveTo>
                <a:cubicBezTo>
                  <a:pt x="458" y="7597"/>
                  <a:pt x="822" y="8918"/>
                  <a:pt x="1374" y="9813"/>
                </a:cubicBezTo>
                <a:cubicBezTo>
                  <a:pt x="1926" y="10708"/>
                  <a:pt x="2644" y="11355"/>
                  <a:pt x="3315" y="11859"/>
                </a:cubicBezTo>
                <a:cubicBezTo>
                  <a:pt x="4010" y="12184"/>
                  <a:pt x="4822" y="12599"/>
                  <a:pt x="5399" y="12835"/>
                </a:cubicBezTo>
                <a:cubicBezTo>
                  <a:pt x="5976" y="13072"/>
                  <a:pt x="6280" y="13300"/>
                  <a:pt x="6778" y="13278"/>
                </a:cubicBezTo>
                <a:lnTo>
                  <a:pt x="8386" y="12701"/>
                </a:lnTo>
                <a:lnTo>
                  <a:pt x="10888" y="10783"/>
                </a:lnTo>
                <a:lnTo>
                  <a:pt x="11558" y="6093"/>
                </a:lnTo>
                <a:lnTo>
                  <a:pt x="10296" y="3906"/>
                </a:lnTo>
                <a:lnTo>
                  <a:pt x="9838" y="1642"/>
                </a:lnTo>
                <a:lnTo>
                  <a:pt x="10457" y="0"/>
                </a:lnTo>
              </a:path>
            </a:pathLst>
          </a:custGeom>
          <a:noFill/>
          <a:ln w="57150" cap="flat" cmpd="sng">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sz="1763" dirty="0"/>
          </a:p>
        </p:txBody>
      </p:sp>
      <p:sp>
        <p:nvSpPr>
          <p:cNvPr id="74" name="フリーフォーム 73"/>
          <p:cNvSpPr/>
          <p:nvPr/>
        </p:nvSpPr>
        <p:spPr>
          <a:xfrm>
            <a:off x="2623555" y="3764568"/>
            <a:ext cx="319370" cy="139637"/>
          </a:xfrm>
          <a:custGeom>
            <a:avLst/>
            <a:gdLst>
              <a:gd name="connsiteX0" fmla="*/ 0 w 366713"/>
              <a:gd name="connsiteY0" fmla="*/ 23813 h 159544"/>
              <a:gd name="connsiteX1" fmla="*/ 23813 w 366713"/>
              <a:gd name="connsiteY1" fmla="*/ 35719 h 159544"/>
              <a:gd name="connsiteX2" fmla="*/ 50006 w 366713"/>
              <a:gd name="connsiteY2" fmla="*/ 28575 h 159544"/>
              <a:gd name="connsiteX3" fmla="*/ 71438 w 366713"/>
              <a:gd name="connsiteY3" fmla="*/ 54769 h 159544"/>
              <a:gd name="connsiteX4" fmla="*/ 119063 w 366713"/>
              <a:gd name="connsiteY4" fmla="*/ 4763 h 159544"/>
              <a:gd name="connsiteX5" fmla="*/ 145256 w 366713"/>
              <a:gd name="connsiteY5" fmla="*/ 0 h 159544"/>
              <a:gd name="connsiteX6" fmla="*/ 195263 w 366713"/>
              <a:gd name="connsiteY6" fmla="*/ 61913 h 159544"/>
              <a:gd name="connsiteX7" fmla="*/ 223838 w 366713"/>
              <a:gd name="connsiteY7" fmla="*/ 66675 h 159544"/>
              <a:gd name="connsiteX8" fmla="*/ 264319 w 366713"/>
              <a:gd name="connsiteY8" fmla="*/ 104775 h 159544"/>
              <a:gd name="connsiteX9" fmla="*/ 292894 w 366713"/>
              <a:gd name="connsiteY9" fmla="*/ 130969 h 159544"/>
              <a:gd name="connsiteX10" fmla="*/ 323850 w 366713"/>
              <a:gd name="connsiteY10" fmla="*/ 159544 h 159544"/>
              <a:gd name="connsiteX11" fmla="*/ 352425 w 366713"/>
              <a:gd name="connsiteY11" fmla="*/ 159544 h 159544"/>
              <a:gd name="connsiteX12" fmla="*/ 366713 w 366713"/>
              <a:gd name="connsiteY12" fmla="*/ 152400 h 159544"/>
              <a:gd name="connsiteX13" fmla="*/ 354806 w 366713"/>
              <a:gd name="connsiteY13" fmla="*/ 126206 h 159544"/>
              <a:gd name="connsiteX14" fmla="*/ 364331 w 366713"/>
              <a:gd name="connsiteY14" fmla="*/ 10239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6713" h="159544">
                <a:moveTo>
                  <a:pt x="0" y="23813"/>
                </a:moveTo>
                <a:lnTo>
                  <a:pt x="23813" y="35719"/>
                </a:lnTo>
                <a:lnTo>
                  <a:pt x="50006" y="28575"/>
                </a:lnTo>
                <a:lnTo>
                  <a:pt x="71438" y="54769"/>
                </a:lnTo>
                <a:lnTo>
                  <a:pt x="119063" y="4763"/>
                </a:lnTo>
                <a:lnTo>
                  <a:pt x="145256" y="0"/>
                </a:lnTo>
                <a:lnTo>
                  <a:pt x="195263" y="61913"/>
                </a:lnTo>
                <a:lnTo>
                  <a:pt x="223838" y="66675"/>
                </a:lnTo>
                <a:lnTo>
                  <a:pt x="264319" y="104775"/>
                </a:lnTo>
                <a:lnTo>
                  <a:pt x="292894" y="130969"/>
                </a:lnTo>
                <a:lnTo>
                  <a:pt x="323850" y="159544"/>
                </a:lnTo>
                <a:lnTo>
                  <a:pt x="352425" y="159544"/>
                </a:lnTo>
                <a:lnTo>
                  <a:pt x="366713" y="152400"/>
                </a:lnTo>
                <a:lnTo>
                  <a:pt x="354806" y="126206"/>
                </a:lnTo>
                <a:lnTo>
                  <a:pt x="364331" y="102394"/>
                </a:lnTo>
              </a:path>
            </a:pathLst>
          </a:custGeom>
          <a:no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763" dirty="0"/>
          </a:p>
        </p:txBody>
      </p:sp>
      <p:sp>
        <p:nvSpPr>
          <p:cNvPr id="75" name="フリーフォーム 74"/>
          <p:cNvSpPr/>
          <p:nvPr/>
        </p:nvSpPr>
        <p:spPr>
          <a:xfrm>
            <a:off x="3139015" y="3201623"/>
            <a:ext cx="141021" cy="456241"/>
          </a:xfrm>
          <a:custGeom>
            <a:avLst/>
            <a:gdLst>
              <a:gd name="connsiteX0" fmla="*/ 97632 w 161925"/>
              <a:gd name="connsiteY0" fmla="*/ 523875 h 523875"/>
              <a:gd name="connsiteX1" fmla="*/ 159544 w 161925"/>
              <a:gd name="connsiteY1" fmla="*/ 469106 h 523875"/>
              <a:gd name="connsiteX2" fmla="*/ 147638 w 161925"/>
              <a:gd name="connsiteY2" fmla="*/ 402431 h 523875"/>
              <a:gd name="connsiteX3" fmla="*/ 114300 w 161925"/>
              <a:gd name="connsiteY3" fmla="*/ 361950 h 523875"/>
              <a:gd name="connsiteX4" fmla="*/ 116682 w 161925"/>
              <a:gd name="connsiteY4" fmla="*/ 290512 h 523875"/>
              <a:gd name="connsiteX5" fmla="*/ 135732 w 161925"/>
              <a:gd name="connsiteY5" fmla="*/ 240506 h 523875"/>
              <a:gd name="connsiteX6" fmla="*/ 161925 w 161925"/>
              <a:gd name="connsiteY6" fmla="*/ 195262 h 523875"/>
              <a:gd name="connsiteX7" fmla="*/ 116682 w 161925"/>
              <a:gd name="connsiteY7" fmla="*/ 145256 h 523875"/>
              <a:gd name="connsiteX8" fmla="*/ 128588 w 161925"/>
              <a:gd name="connsiteY8" fmla="*/ 109537 h 523875"/>
              <a:gd name="connsiteX9" fmla="*/ 76200 w 161925"/>
              <a:gd name="connsiteY9" fmla="*/ 66675 h 523875"/>
              <a:gd name="connsiteX10" fmla="*/ 45244 w 161925"/>
              <a:gd name="connsiteY10" fmla="*/ 100012 h 523875"/>
              <a:gd name="connsiteX11" fmla="*/ 0 w 161925"/>
              <a:gd name="connsiteY11" fmla="*/ 76200 h 523875"/>
              <a:gd name="connsiteX12" fmla="*/ 19050 w 161925"/>
              <a:gd name="connsiteY12" fmla="*/ 33337 h 523875"/>
              <a:gd name="connsiteX13" fmla="*/ 26194 w 161925"/>
              <a:gd name="connsiteY13" fmla="*/ 0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925" h="523875">
                <a:moveTo>
                  <a:pt x="97632" y="523875"/>
                </a:moveTo>
                <a:lnTo>
                  <a:pt x="159544" y="469106"/>
                </a:lnTo>
                <a:lnTo>
                  <a:pt x="147638" y="402431"/>
                </a:lnTo>
                <a:lnTo>
                  <a:pt x="114300" y="361950"/>
                </a:lnTo>
                <a:lnTo>
                  <a:pt x="116682" y="290512"/>
                </a:lnTo>
                <a:lnTo>
                  <a:pt x="135732" y="240506"/>
                </a:lnTo>
                <a:lnTo>
                  <a:pt x="161925" y="195262"/>
                </a:lnTo>
                <a:lnTo>
                  <a:pt x="116682" y="145256"/>
                </a:lnTo>
                <a:lnTo>
                  <a:pt x="128588" y="109537"/>
                </a:lnTo>
                <a:lnTo>
                  <a:pt x="76200" y="66675"/>
                </a:lnTo>
                <a:lnTo>
                  <a:pt x="45244" y="100012"/>
                </a:lnTo>
                <a:lnTo>
                  <a:pt x="0" y="76200"/>
                </a:lnTo>
                <a:lnTo>
                  <a:pt x="19050" y="33337"/>
                </a:lnTo>
                <a:lnTo>
                  <a:pt x="26194" y="0"/>
                </a:lnTo>
              </a:path>
            </a:pathLst>
          </a:custGeom>
          <a:no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763" dirty="0"/>
          </a:p>
        </p:txBody>
      </p:sp>
      <p:sp>
        <p:nvSpPr>
          <p:cNvPr id="76" name="フリーフォーム 75"/>
          <p:cNvSpPr>
            <a:spLocks noChangeAspect="1"/>
          </p:cNvSpPr>
          <p:nvPr/>
        </p:nvSpPr>
        <p:spPr bwMode="auto">
          <a:xfrm rot="3600000">
            <a:off x="2602139" y="2723150"/>
            <a:ext cx="201160" cy="190115"/>
          </a:xfrm>
          <a:custGeom>
            <a:avLst/>
            <a:gdLst>
              <a:gd name="connsiteX0" fmla="*/ 0 w 2752725"/>
              <a:gd name="connsiteY0" fmla="*/ 2505075 h 2505075"/>
              <a:gd name="connsiteX1" fmla="*/ 180975 w 2752725"/>
              <a:gd name="connsiteY1" fmla="*/ 2047875 h 2505075"/>
              <a:gd name="connsiteX2" fmla="*/ 247650 w 2752725"/>
              <a:gd name="connsiteY2" fmla="*/ 2019300 h 2505075"/>
              <a:gd name="connsiteX3" fmla="*/ 476250 w 2752725"/>
              <a:gd name="connsiteY3" fmla="*/ 2085975 h 2505075"/>
              <a:gd name="connsiteX4" fmla="*/ 600075 w 2752725"/>
              <a:gd name="connsiteY4" fmla="*/ 2000250 h 2505075"/>
              <a:gd name="connsiteX5" fmla="*/ 742950 w 2752725"/>
              <a:gd name="connsiteY5" fmla="*/ 1790700 h 2505075"/>
              <a:gd name="connsiteX6" fmla="*/ 752475 w 2752725"/>
              <a:gd name="connsiteY6" fmla="*/ 1647825 h 2505075"/>
              <a:gd name="connsiteX7" fmla="*/ 752475 w 2752725"/>
              <a:gd name="connsiteY7" fmla="*/ 1524000 h 2505075"/>
              <a:gd name="connsiteX8" fmla="*/ 904875 w 2752725"/>
              <a:gd name="connsiteY8" fmla="*/ 1476375 h 2505075"/>
              <a:gd name="connsiteX9" fmla="*/ 1000125 w 2752725"/>
              <a:gd name="connsiteY9" fmla="*/ 1514475 h 2505075"/>
              <a:gd name="connsiteX10" fmla="*/ 1143000 w 2752725"/>
              <a:gd name="connsiteY10" fmla="*/ 1628775 h 2505075"/>
              <a:gd name="connsiteX11" fmla="*/ 1219200 w 2752725"/>
              <a:gd name="connsiteY11" fmla="*/ 1724025 h 2505075"/>
              <a:gd name="connsiteX12" fmla="*/ 1438275 w 2752725"/>
              <a:gd name="connsiteY12" fmla="*/ 1657350 h 2505075"/>
              <a:gd name="connsiteX13" fmla="*/ 1533525 w 2752725"/>
              <a:gd name="connsiteY13" fmla="*/ 1657350 h 2505075"/>
              <a:gd name="connsiteX14" fmla="*/ 1495425 w 2752725"/>
              <a:gd name="connsiteY14" fmla="*/ 1504950 h 2505075"/>
              <a:gd name="connsiteX15" fmla="*/ 1390650 w 2752725"/>
              <a:gd name="connsiteY15" fmla="*/ 1314450 h 2505075"/>
              <a:gd name="connsiteX16" fmla="*/ 1390650 w 2752725"/>
              <a:gd name="connsiteY16" fmla="*/ 1285875 h 2505075"/>
              <a:gd name="connsiteX17" fmla="*/ 1447800 w 2752725"/>
              <a:gd name="connsiteY17" fmla="*/ 1209675 h 2505075"/>
              <a:gd name="connsiteX18" fmla="*/ 1524000 w 2752725"/>
              <a:gd name="connsiteY18" fmla="*/ 1114425 h 2505075"/>
              <a:gd name="connsiteX19" fmla="*/ 1600200 w 2752725"/>
              <a:gd name="connsiteY19" fmla="*/ 942975 h 2505075"/>
              <a:gd name="connsiteX20" fmla="*/ 1676400 w 2752725"/>
              <a:gd name="connsiteY20" fmla="*/ 819150 h 2505075"/>
              <a:gd name="connsiteX21" fmla="*/ 1752600 w 2752725"/>
              <a:gd name="connsiteY21" fmla="*/ 790575 h 2505075"/>
              <a:gd name="connsiteX22" fmla="*/ 1885950 w 2752725"/>
              <a:gd name="connsiteY22" fmla="*/ 723900 h 2505075"/>
              <a:gd name="connsiteX23" fmla="*/ 2257425 w 2752725"/>
              <a:gd name="connsiteY23" fmla="*/ 647700 h 2505075"/>
              <a:gd name="connsiteX24" fmla="*/ 2457450 w 2752725"/>
              <a:gd name="connsiteY24" fmla="*/ 514350 h 2505075"/>
              <a:gd name="connsiteX25" fmla="*/ 2552700 w 2752725"/>
              <a:gd name="connsiteY25" fmla="*/ 323850 h 2505075"/>
              <a:gd name="connsiteX26" fmla="*/ 2695575 w 2752725"/>
              <a:gd name="connsiteY26" fmla="*/ 114300 h 2505075"/>
              <a:gd name="connsiteX27" fmla="*/ 2752725 w 2752725"/>
              <a:gd name="connsiteY27" fmla="*/ 0 h 2505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2725" h="2505075">
                <a:moveTo>
                  <a:pt x="0" y="2505075"/>
                </a:moveTo>
                <a:lnTo>
                  <a:pt x="180975" y="2047875"/>
                </a:lnTo>
                <a:lnTo>
                  <a:pt x="247650" y="2019300"/>
                </a:lnTo>
                <a:lnTo>
                  <a:pt x="476250" y="2085975"/>
                </a:lnTo>
                <a:lnTo>
                  <a:pt x="600075" y="2000250"/>
                </a:lnTo>
                <a:lnTo>
                  <a:pt x="742950" y="1790700"/>
                </a:lnTo>
                <a:lnTo>
                  <a:pt x="752475" y="1647825"/>
                </a:lnTo>
                <a:lnTo>
                  <a:pt x="752475" y="1524000"/>
                </a:lnTo>
                <a:lnTo>
                  <a:pt x="904875" y="1476375"/>
                </a:lnTo>
                <a:lnTo>
                  <a:pt x="1000125" y="1514475"/>
                </a:lnTo>
                <a:lnTo>
                  <a:pt x="1143000" y="1628775"/>
                </a:lnTo>
                <a:lnTo>
                  <a:pt x="1219200" y="1724025"/>
                </a:lnTo>
                <a:lnTo>
                  <a:pt x="1438275" y="1657350"/>
                </a:lnTo>
                <a:lnTo>
                  <a:pt x="1533525" y="1657350"/>
                </a:lnTo>
                <a:lnTo>
                  <a:pt x="1495425" y="1504950"/>
                </a:lnTo>
                <a:lnTo>
                  <a:pt x="1390650" y="1314450"/>
                </a:lnTo>
                <a:lnTo>
                  <a:pt x="1390650" y="1285875"/>
                </a:lnTo>
                <a:lnTo>
                  <a:pt x="1447800" y="1209675"/>
                </a:lnTo>
                <a:lnTo>
                  <a:pt x="1524000" y="1114425"/>
                </a:lnTo>
                <a:lnTo>
                  <a:pt x="1600200" y="942975"/>
                </a:lnTo>
                <a:lnTo>
                  <a:pt x="1676400" y="819150"/>
                </a:lnTo>
                <a:lnTo>
                  <a:pt x="1752600" y="790575"/>
                </a:lnTo>
                <a:lnTo>
                  <a:pt x="1885950" y="723900"/>
                </a:lnTo>
                <a:lnTo>
                  <a:pt x="2257425" y="647700"/>
                </a:lnTo>
                <a:lnTo>
                  <a:pt x="2457450" y="514350"/>
                </a:lnTo>
                <a:lnTo>
                  <a:pt x="2552700" y="323850"/>
                </a:lnTo>
                <a:lnTo>
                  <a:pt x="2695575" y="114300"/>
                </a:lnTo>
                <a:lnTo>
                  <a:pt x="2752725" y="0"/>
                </a:lnTo>
              </a:path>
            </a:pathLst>
          </a:custGeom>
          <a:noFill/>
          <a:ln w="508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9742"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87"/>
          </a:p>
        </p:txBody>
      </p:sp>
      <p:sp>
        <p:nvSpPr>
          <p:cNvPr id="77" name="フリーフォーム 76"/>
          <p:cNvSpPr>
            <a:spLocks noChangeAspect="1"/>
          </p:cNvSpPr>
          <p:nvPr/>
        </p:nvSpPr>
        <p:spPr bwMode="auto">
          <a:xfrm rot="3600000">
            <a:off x="7086451" y="4507788"/>
            <a:ext cx="244129" cy="101199"/>
          </a:xfrm>
          <a:custGeom>
            <a:avLst/>
            <a:gdLst>
              <a:gd name="connsiteX0" fmla="*/ 161925 w 4752975"/>
              <a:gd name="connsiteY0" fmla="*/ 0 h 1971675"/>
              <a:gd name="connsiteX1" fmla="*/ 9525 w 4752975"/>
              <a:gd name="connsiteY1" fmla="*/ 323850 h 1971675"/>
              <a:gd name="connsiteX2" fmla="*/ 66675 w 4752975"/>
              <a:gd name="connsiteY2" fmla="*/ 847725 h 1971675"/>
              <a:gd name="connsiteX3" fmla="*/ 0 w 4752975"/>
              <a:gd name="connsiteY3" fmla="*/ 1123950 h 1971675"/>
              <a:gd name="connsiteX4" fmla="*/ 76200 w 4752975"/>
              <a:gd name="connsiteY4" fmla="*/ 1228725 h 1971675"/>
              <a:gd name="connsiteX5" fmla="*/ 295275 w 4752975"/>
              <a:gd name="connsiteY5" fmla="*/ 1238250 h 1971675"/>
              <a:gd name="connsiteX6" fmla="*/ 485775 w 4752975"/>
              <a:gd name="connsiteY6" fmla="*/ 1009650 h 1971675"/>
              <a:gd name="connsiteX7" fmla="*/ 838200 w 4752975"/>
              <a:gd name="connsiteY7" fmla="*/ 1009650 h 1971675"/>
              <a:gd name="connsiteX8" fmla="*/ 1114425 w 4752975"/>
              <a:gd name="connsiteY8" fmla="*/ 866775 h 1971675"/>
              <a:gd name="connsiteX9" fmla="*/ 1438275 w 4752975"/>
              <a:gd name="connsiteY9" fmla="*/ 942975 h 1971675"/>
              <a:gd name="connsiteX10" fmla="*/ 3048000 w 4752975"/>
              <a:gd name="connsiteY10" fmla="*/ 771525 h 1971675"/>
              <a:gd name="connsiteX11" fmla="*/ 3257550 w 4752975"/>
              <a:gd name="connsiteY11" fmla="*/ 638175 h 1971675"/>
              <a:gd name="connsiteX12" fmla="*/ 3362325 w 4752975"/>
              <a:gd name="connsiteY12" fmla="*/ 647700 h 1971675"/>
              <a:gd name="connsiteX13" fmla="*/ 3533775 w 4752975"/>
              <a:gd name="connsiteY13" fmla="*/ 723900 h 1971675"/>
              <a:gd name="connsiteX14" fmla="*/ 3609975 w 4752975"/>
              <a:gd name="connsiteY14" fmla="*/ 790575 h 1971675"/>
              <a:gd name="connsiteX15" fmla="*/ 3771900 w 4752975"/>
              <a:gd name="connsiteY15" fmla="*/ 828675 h 1971675"/>
              <a:gd name="connsiteX16" fmla="*/ 3848100 w 4752975"/>
              <a:gd name="connsiteY16" fmla="*/ 923925 h 1971675"/>
              <a:gd name="connsiteX17" fmla="*/ 4010025 w 4752975"/>
              <a:gd name="connsiteY17" fmla="*/ 1066800 h 1971675"/>
              <a:gd name="connsiteX18" fmla="*/ 4048125 w 4752975"/>
              <a:gd name="connsiteY18" fmla="*/ 1162050 h 1971675"/>
              <a:gd name="connsiteX19" fmla="*/ 4229100 w 4752975"/>
              <a:gd name="connsiteY19" fmla="*/ 1295400 h 1971675"/>
              <a:gd name="connsiteX20" fmla="*/ 4362450 w 4752975"/>
              <a:gd name="connsiteY20" fmla="*/ 1314450 h 1971675"/>
              <a:gd name="connsiteX21" fmla="*/ 4448175 w 4752975"/>
              <a:gd name="connsiteY21" fmla="*/ 1457325 h 1971675"/>
              <a:gd name="connsiteX22" fmla="*/ 4667250 w 4752975"/>
              <a:gd name="connsiteY22" fmla="*/ 1590675 h 1971675"/>
              <a:gd name="connsiteX23" fmla="*/ 4638675 w 4752975"/>
              <a:gd name="connsiteY23" fmla="*/ 1733550 h 1971675"/>
              <a:gd name="connsiteX24" fmla="*/ 4743450 w 4752975"/>
              <a:gd name="connsiteY24" fmla="*/ 1952625 h 1971675"/>
              <a:gd name="connsiteX25" fmla="*/ 4752975 w 4752975"/>
              <a:gd name="connsiteY25" fmla="*/ 1971675 h 197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52975" h="1971675">
                <a:moveTo>
                  <a:pt x="161925" y="0"/>
                </a:moveTo>
                <a:lnTo>
                  <a:pt x="9525" y="323850"/>
                </a:lnTo>
                <a:lnTo>
                  <a:pt x="66675" y="847725"/>
                </a:lnTo>
                <a:lnTo>
                  <a:pt x="0" y="1123950"/>
                </a:lnTo>
                <a:lnTo>
                  <a:pt x="76200" y="1228725"/>
                </a:lnTo>
                <a:lnTo>
                  <a:pt x="295275" y="1238250"/>
                </a:lnTo>
                <a:lnTo>
                  <a:pt x="485775" y="1009650"/>
                </a:lnTo>
                <a:lnTo>
                  <a:pt x="838200" y="1009650"/>
                </a:lnTo>
                <a:lnTo>
                  <a:pt x="1114425" y="866775"/>
                </a:lnTo>
                <a:lnTo>
                  <a:pt x="1438275" y="942975"/>
                </a:lnTo>
                <a:lnTo>
                  <a:pt x="3048000" y="771525"/>
                </a:lnTo>
                <a:lnTo>
                  <a:pt x="3257550" y="638175"/>
                </a:lnTo>
                <a:lnTo>
                  <a:pt x="3362325" y="647700"/>
                </a:lnTo>
                <a:lnTo>
                  <a:pt x="3533775" y="723900"/>
                </a:lnTo>
                <a:lnTo>
                  <a:pt x="3609975" y="790575"/>
                </a:lnTo>
                <a:lnTo>
                  <a:pt x="3771900" y="828675"/>
                </a:lnTo>
                <a:lnTo>
                  <a:pt x="3848100" y="923925"/>
                </a:lnTo>
                <a:lnTo>
                  <a:pt x="4010025" y="1066800"/>
                </a:lnTo>
                <a:lnTo>
                  <a:pt x="4048125" y="1162050"/>
                </a:lnTo>
                <a:lnTo>
                  <a:pt x="4229100" y="1295400"/>
                </a:lnTo>
                <a:lnTo>
                  <a:pt x="4362450" y="1314450"/>
                </a:lnTo>
                <a:lnTo>
                  <a:pt x="4448175" y="1457325"/>
                </a:lnTo>
                <a:lnTo>
                  <a:pt x="4667250" y="1590675"/>
                </a:lnTo>
                <a:lnTo>
                  <a:pt x="4638675" y="1733550"/>
                </a:lnTo>
                <a:lnTo>
                  <a:pt x="4743450" y="1952625"/>
                </a:lnTo>
                <a:lnTo>
                  <a:pt x="4752975" y="1971675"/>
                </a:lnTo>
              </a:path>
            </a:pathLst>
          </a:custGeom>
          <a:noFill/>
          <a:ln w="508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9742"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87"/>
          </a:p>
        </p:txBody>
      </p:sp>
      <p:sp>
        <p:nvSpPr>
          <p:cNvPr id="78" name="フリーフォーム 77"/>
          <p:cNvSpPr/>
          <p:nvPr/>
        </p:nvSpPr>
        <p:spPr>
          <a:xfrm rot="2132387">
            <a:off x="5293179" y="3204843"/>
            <a:ext cx="205428" cy="71689"/>
          </a:xfrm>
          <a:custGeom>
            <a:avLst/>
            <a:gdLst>
              <a:gd name="connsiteX0" fmla="*/ 0 w 3190875"/>
              <a:gd name="connsiteY0" fmla="*/ 209550 h 1114425"/>
              <a:gd name="connsiteX1" fmla="*/ 361950 w 3190875"/>
              <a:gd name="connsiteY1" fmla="*/ 66675 h 1114425"/>
              <a:gd name="connsiteX2" fmla="*/ 628650 w 3190875"/>
              <a:gd name="connsiteY2" fmla="*/ 0 h 1114425"/>
              <a:gd name="connsiteX3" fmla="*/ 1009650 w 3190875"/>
              <a:gd name="connsiteY3" fmla="*/ 0 h 1114425"/>
              <a:gd name="connsiteX4" fmla="*/ 1276350 w 3190875"/>
              <a:gd name="connsiteY4" fmla="*/ 152400 h 1114425"/>
              <a:gd name="connsiteX5" fmla="*/ 1428750 w 3190875"/>
              <a:gd name="connsiteY5" fmla="*/ 152400 h 1114425"/>
              <a:gd name="connsiteX6" fmla="*/ 1571625 w 3190875"/>
              <a:gd name="connsiteY6" fmla="*/ 152400 h 1114425"/>
              <a:gd name="connsiteX7" fmla="*/ 1628775 w 3190875"/>
              <a:gd name="connsiteY7" fmla="*/ 228600 h 1114425"/>
              <a:gd name="connsiteX8" fmla="*/ 1619250 w 3190875"/>
              <a:gd name="connsiteY8" fmla="*/ 447675 h 1114425"/>
              <a:gd name="connsiteX9" fmla="*/ 1695450 w 3190875"/>
              <a:gd name="connsiteY9" fmla="*/ 523875 h 1114425"/>
              <a:gd name="connsiteX10" fmla="*/ 1809750 w 3190875"/>
              <a:gd name="connsiteY10" fmla="*/ 542925 h 1114425"/>
              <a:gd name="connsiteX11" fmla="*/ 1876425 w 3190875"/>
              <a:gd name="connsiteY11" fmla="*/ 466725 h 1114425"/>
              <a:gd name="connsiteX12" fmla="*/ 1885950 w 3190875"/>
              <a:gd name="connsiteY12" fmla="*/ 361950 h 1114425"/>
              <a:gd name="connsiteX13" fmla="*/ 2047875 w 3190875"/>
              <a:gd name="connsiteY13" fmla="*/ 333375 h 1114425"/>
              <a:gd name="connsiteX14" fmla="*/ 2171700 w 3190875"/>
              <a:gd name="connsiteY14" fmla="*/ 342900 h 1114425"/>
              <a:gd name="connsiteX15" fmla="*/ 2305050 w 3190875"/>
              <a:gd name="connsiteY15" fmla="*/ 447675 h 1114425"/>
              <a:gd name="connsiteX16" fmla="*/ 2438400 w 3190875"/>
              <a:gd name="connsiteY16" fmla="*/ 581025 h 1114425"/>
              <a:gd name="connsiteX17" fmla="*/ 2524125 w 3190875"/>
              <a:gd name="connsiteY17" fmla="*/ 666750 h 1114425"/>
              <a:gd name="connsiteX18" fmla="*/ 2581275 w 3190875"/>
              <a:gd name="connsiteY18" fmla="*/ 752475 h 1114425"/>
              <a:gd name="connsiteX19" fmla="*/ 2590800 w 3190875"/>
              <a:gd name="connsiteY19" fmla="*/ 895350 h 1114425"/>
              <a:gd name="connsiteX20" fmla="*/ 2667000 w 3190875"/>
              <a:gd name="connsiteY20" fmla="*/ 1000125 h 1114425"/>
              <a:gd name="connsiteX21" fmla="*/ 2743200 w 3190875"/>
              <a:gd name="connsiteY21" fmla="*/ 1047750 h 1114425"/>
              <a:gd name="connsiteX22" fmla="*/ 2905125 w 3190875"/>
              <a:gd name="connsiteY22" fmla="*/ 962025 h 1114425"/>
              <a:gd name="connsiteX23" fmla="*/ 3048000 w 3190875"/>
              <a:gd name="connsiteY23" fmla="*/ 1028700 h 1114425"/>
              <a:gd name="connsiteX24" fmla="*/ 3190875 w 3190875"/>
              <a:gd name="connsiteY24" fmla="*/ 1114425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90875" h="1114425">
                <a:moveTo>
                  <a:pt x="0" y="209550"/>
                </a:moveTo>
                <a:lnTo>
                  <a:pt x="361950" y="66675"/>
                </a:lnTo>
                <a:lnTo>
                  <a:pt x="628650" y="0"/>
                </a:lnTo>
                <a:lnTo>
                  <a:pt x="1009650" y="0"/>
                </a:lnTo>
                <a:lnTo>
                  <a:pt x="1276350" y="152400"/>
                </a:lnTo>
                <a:lnTo>
                  <a:pt x="1428750" y="152400"/>
                </a:lnTo>
                <a:lnTo>
                  <a:pt x="1571625" y="152400"/>
                </a:lnTo>
                <a:lnTo>
                  <a:pt x="1628775" y="228600"/>
                </a:lnTo>
                <a:lnTo>
                  <a:pt x="1619250" y="447675"/>
                </a:lnTo>
                <a:lnTo>
                  <a:pt x="1695450" y="523875"/>
                </a:lnTo>
                <a:lnTo>
                  <a:pt x="1809750" y="542925"/>
                </a:lnTo>
                <a:lnTo>
                  <a:pt x="1876425" y="466725"/>
                </a:lnTo>
                <a:lnTo>
                  <a:pt x="1885950" y="361950"/>
                </a:lnTo>
                <a:lnTo>
                  <a:pt x="2047875" y="333375"/>
                </a:lnTo>
                <a:lnTo>
                  <a:pt x="2171700" y="342900"/>
                </a:lnTo>
                <a:lnTo>
                  <a:pt x="2305050" y="447675"/>
                </a:lnTo>
                <a:lnTo>
                  <a:pt x="2438400" y="581025"/>
                </a:lnTo>
                <a:lnTo>
                  <a:pt x="2524125" y="666750"/>
                </a:lnTo>
                <a:lnTo>
                  <a:pt x="2581275" y="752475"/>
                </a:lnTo>
                <a:lnTo>
                  <a:pt x="2590800" y="895350"/>
                </a:lnTo>
                <a:lnTo>
                  <a:pt x="2667000" y="1000125"/>
                </a:lnTo>
                <a:lnTo>
                  <a:pt x="2743200" y="1047750"/>
                </a:lnTo>
                <a:lnTo>
                  <a:pt x="2905125" y="962025"/>
                </a:lnTo>
                <a:lnTo>
                  <a:pt x="3048000" y="1028700"/>
                </a:lnTo>
                <a:lnTo>
                  <a:pt x="3190875" y="1114425"/>
                </a:lnTo>
              </a:path>
            </a:pathLst>
          </a:cu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87"/>
          </a:p>
        </p:txBody>
      </p:sp>
      <p:sp>
        <p:nvSpPr>
          <p:cNvPr id="79" name="フリーフォーム 78"/>
          <p:cNvSpPr>
            <a:spLocks noChangeAspect="1"/>
          </p:cNvSpPr>
          <p:nvPr/>
        </p:nvSpPr>
        <p:spPr bwMode="auto">
          <a:xfrm rot="3600000">
            <a:off x="4826405" y="3008925"/>
            <a:ext cx="181588" cy="101428"/>
          </a:xfrm>
          <a:custGeom>
            <a:avLst/>
            <a:gdLst>
              <a:gd name="connsiteX0" fmla="*/ 0 w 4533900"/>
              <a:gd name="connsiteY0" fmla="*/ 1143000 h 2533650"/>
              <a:gd name="connsiteX1" fmla="*/ 514350 w 4533900"/>
              <a:gd name="connsiteY1" fmla="*/ 1133475 h 2533650"/>
              <a:gd name="connsiteX2" fmla="*/ 733425 w 4533900"/>
              <a:gd name="connsiteY2" fmla="*/ 1285875 h 2533650"/>
              <a:gd name="connsiteX3" fmla="*/ 1209675 w 4533900"/>
              <a:gd name="connsiteY3" fmla="*/ 1228725 h 2533650"/>
              <a:gd name="connsiteX4" fmla="*/ 1428750 w 4533900"/>
              <a:gd name="connsiteY4" fmla="*/ 1143000 h 2533650"/>
              <a:gd name="connsiteX5" fmla="*/ 1466850 w 4533900"/>
              <a:gd name="connsiteY5" fmla="*/ 333375 h 2533650"/>
              <a:gd name="connsiteX6" fmla="*/ 1533525 w 4533900"/>
              <a:gd name="connsiteY6" fmla="*/ 209550 h 2533650"/>
              <a:gd name="connsiteX7" fmla="*/ 2419350 w 4533900"/>
              <a:gd name="connsiteY7" fmla="*/ 190500 h 2533650"/>
              <a:gd name="connsiteX8" fmla="*/ 2476500 w 4533900"/>
              <a:gd name="connsiteY8" fmla="*/ 47625 h 2533650"/>
              <a:gd name="connsiteX9" fmla="*/ 3533775 w 4533900"/>
              <a:gd name="connsiteY9" fmla="*/ 0 h 2533650"/>
              <a:gd name="connsiteX10" fmla="*/ 3562350 w 4533900"/>
              <a:gd name="connsiteY10" fmla="*/ 85725 h 2533650"/>
              <a:gd name="connsiteX11" fmla="*/ 3552825 w 4533900"/>
              <a:gd name="connsiteY11" fmla="*/ 171450 h 2533650"/>
              <a:gd name="connsiteX12" fmla="*/ 3533775 w 4533900"/>
              <a:gd name="connsiteY12" fmla="*/ 247650 h 2533650"/>
              <a:gd name="connsiteX13" fmla="*/ 3600450 w 4533900"/>
              <a:gd name="connsiteY13" fmla="*/ 342900 h 2533650"/>
              <a:gd name="connsiteX14" fmla="*/ 3676650 w 4533900"/>
              <a:gd name="connsiteY14" fmla="*/ 390525 h 2533650"/>
              <a:gd name="connsiteX15" fmla="*/ 3695700 w 4533900"/>
              <a:gd name="connsiteY15" fmla="*/ 504825 h 2533650"/>
              <a:gd name="connsiteX16" fmla="*/ 3781425 w 4533900"/>
              <a:gd name="connsiteY16" fmla="*/ 619125 h 2533650"/>
              <a:gd name="connsiteX17" fmla="*/ 3895725 w 4533900"/>
              <a:gd name="connsiteY17" fmla="*/ 581025 h 2533650"/>
              <a:gd name="connsiteX18" fmla="*/ 3943350 w 4533900"/>
              <a:gd name="connsiteY18" fmla="*/ 638175 h 2533650"/>
              <a:gd name="connsiteX19" fmla="*/ 4057650 w 4533900"/>
              <a:gd name="connsiteY19" fmla="*/ 609600 h 2533650"/>
              <a:gd name="connsiteX20" fmla="*/ 4210050 w 4533900"/>
              <a:gd name="connsiteY20" fmla="*/ 638175 h 2533650"/>
              <a:gd name="connsiteX21" fmla="*/ 4295775 w 4533900"/>
              <a:gd name="connsiteY21" fmla="*/ 676275 h 2533650"/>
              <a:gd name="connsiteX22" fmla="*/ 4314825 w 4533900"/>
              <a:gd name="connsiteY22" fmla="*/ 790575 h 2533650"/>
              <a:gd name="connsiteX23" fmla="*/ 4419600 w 4533900"/>
              <a:gd name="connsiteY23" fmla="*/ 885825 h 2533650"/>
              <a:gd name="connsiteX24" fmla="*/ 4476750 w 4533900"/>
              <a:gd name="connsiteY24" fmla="*/ 990600 h 2533650"/>
              <a:gd name="connsiteX25" fmla="*/ 4524375 w 4533900"/>
              <a:gd name="connsiteY25" fmla="*/ 1076325 h 2533650"/>
              <a:gd name="connsiteX26" fmla="*/ 4524375 w 4533900"/>
              <a:gd name="connsiteY26" fmla="*/ 1076325 h 2533650"/>
              <a:gd name="connsiteX27" fmla="*/ 4533900 w 4533900"/>
              <a:gd name="connsiteY27" fmla="*/ 1209675 h 2533650"/>
              <a:gd name="connsiteX28" fmla="*/ 4476750 w 4533900"/>
              <a:gd name="connsiteY28" fmla="*/ 1276350 h 2533650"/>
              <a:gd name="connsiteX29" fmla="*/ 4467225 w 4533900"/>
              <a:gd name="connsiteY29" fmla="*/ 1362075 h 2533650"/>
              <a:gd name="connsiteX30" fmla="*/ 4467225 w 4533900"/>
              <a:gd name="connsiteY30" fmla="*/ 1438275 h 2533650"/>
              <a:gd name="connsiteX31" fmla="*/ 4486275 w 4533900"/>
              <a:gd name="connsiteY31" fmla="*/ 1485900 h 2533650"/>
              <a:gd name="connsiteX32" fmla="*/ 4486275 w 4533900"/>
              <a:gd name="connsiteY32" fmla="*/ 1571625 h 2533650"/>
              <a:gd name="connsiteX33" fmla="*/ 4457700 w 4533900"/>
              <a:gd name="connsiteY33" fmla="*/ 1647825 h 2533650"/>
              <a:gd name="connsiteX34" fmla="*/ 4410075 w 4533900"/>
              <a:gd name="connsiteY34" fmla="*/ 1743075 h 2533650"/>
              <a:gd name="connsiteX35" fmla="*/ 4362450 w 4533900"/>
              <a:gd name="connsiteY35" fmla="*/ 1819275 h 2533650"/>
              <a:gd name="connsiteX36" fmla="*/ 4352925 w 4533900"/>
              <a:gd name="connsiteY36" fmla="*/ 1924050 h 2533650"/>
              <a:gd name="connsiteX37" fmla="*/ 4305300 w 4533900"/>
              <a:gd name="connsiteY37" fmla="*/ 1981200 h 2533650"/>
              <a:gd name="connsiteX38" fmla="*/ 4333875 w 4533900"/>
              <a:gd name="connsiteY38" fmla="*/ 2047875 h 2533650"/>
              <a:gd name="connsiteX39" fmla="*/ 4362450 w 4533900"/>
              <a:gd name="connsiteY39" fmla="*/ 2114550 h 2533650"/>
              <a:gd name="connsiteX40" fmla="*/ 4333875 w 4533900"/>
              <a:gd name="connsiteY40" fmla="*/ 2200275 h 2533650"/>
              <a:gd name="connsiteX41" fmla="*/ 4362450 w 4533900"/>
              <a:gd name="connsiteY41" fmla="*/ 2266950 h 2533650"/>
              <a:gd name="connsiteX42" fmla="*/ 4362450 w 4533900"/>
              <a:gd name="connsiteY42" fmla="*/ 2314575 h 2533650"/>
              <a:gd name="connsiteX43" fmla="*/ 4371975 w 4533900"/>
              <a:gd name="connsiteY43" fmla="*/ 2390775 h 2533650"/>
              <a:gd name="connsiteX44" fmla="*/ 4362450 w 4533900"/>
              <a:gd name="connsiteY44" fmla="*/ 2533650 h 253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533900" h="2533650">
                <a:moveTo>
                  <a:pt x="0" y="1143000"/>
                </a:moveTo>
                <a:lnTo>
                  <a:pt x="514350" y="1133475"/>
                </a:lnTo>
                <a:lnTo>
                  <a:pt x="733425" y="1285875"/>
                </a:lnTo>
                <a:lnTo>
                  <a:pt x="1209675" y="1228725"/>
                </a:lnTo>
                <a:lnTo>
                  <a:pt x="1428750" y="1143000"/>
                </a:lnTo>
                <a:lnTo>
                  <a:pt x="1466850" y="333375"/>
                </a:lnTo>
                <a:lnTo>
                  <a:pt x="1533525" y="209550"/>
                </a:lnTo>
                <a:lnTo>
                  <a:pt x="2419350" y="190500"/>
                </a:lnTo>
                <a:lnTo>
                  <a:pt x="2476500" y="47625"/>
                </a:lnTo>
                <a:lnTo>
                  <a:pt x="3533775" y="0"/>
                </a:lnTo>
                <a:lnTo>
                  <a:pt x="3562350" y="85725"/>
                </a:lnTo>
                <a:lnTo>
                  <a:pt x="3552825" y="171450"/>
                </a:lnTo>
                <a:lnTo>
                  <a:pt x="3533775" y="247650"/>
                </a:lnTo>
                <a:lnTo>
                  <a:pt x="3600450" y="342900"/>
                </a:lnTo>
                <a:lnTo>
                  <a:pt x="3676650" y="390525"/>
                </a:lnTo>
                <a:lnTo>
                  <a:pt x="3695700" y="504825"/>
                </a:lnTo>
                <a:lnTo>
                  <a:pt x="3781425" y="619125"/>
                </a:lnTo>
                <a:lnTo>
                  <a:pt x="3895725" y="581025"/>
                </a:lnTo>
                <a:lnTo>
                  <a:pt x="3943350" y="638175"/>
                </a:lnTo>
                <a:lnTo>
                  <a:pt x="4057650" y="609600"/>
                </a:lnTo>
                <a:lnTo>
                  <a:pt x="4210050" y="638175"/>
                </a:lnTo>
                <a:lnTo>
                  <a:pt x="4295775" y="676275"/>
                </a:lnTo>
                <a:lnTo>
                  <a:pt x="4314825" y="790575"/>
                </a:lnTo>
                <a:lnTo>
                  <a:pt x="4419600" y="885825"/>
                </a:lnTo>
                <a:lnTo>
                  <a:pt x="4476750" y="990600"/>
                </a:lnTo>
                <a:lnTo>
                  <a:pt x="4524375" y="1076325"/>
                </a:lnTo>
                <a:lnTo>
                  <a:pt x="4524375" y="1076325"/>
                </a:lnTo>
                <a:lnTo>
                  <a:pt x="4533900" y="1209675"/>
                </a:lnTo>
                <a:lnTo>
                  <a:pt x="4476750" y="1276350"/>
                </a:lnTo>
                <a:lnTo>
                  <a:pt x="4467225" y="1362075"/>
                </a:lnTo>
                <a:lnTo>
                  <a:pt x="4467225" y="1438275"/>
                </a:lnTo>
                <a:lnTo>
                  <a:pt x="4486275" y="1485900"/>
                </a:lnTo>
                <a:lnTo>
                  <a:pt x="4486275" y="1571625"/>
                </a:lnTo>
                <a:lnTo>
                  <a:pt x="4457700" y="1647825"/>
                </a:lnTo>
                <a:lnTo>
                  <a:pt x="4410075" y="1743075"/>
                </a:lnTo>
                <a:lnTo>
                  <a:pt x="4362450" y="1819275"/>
                </a:lnTo>
                <a:lnTo>
                  <a:pt x="4352925" y="1924050"/>
                </a:lnTo>
                <a:lnTo>
                  <a:pt x="4305300" y="1981200"/>
                </a:lnTo>
                <a:lnTo>
                  <a:pt x="4333875" y="2047875"/>
                </a:lnTo>
                <a:lnTo>
                  <a:pt x="4362450" y="2114550"/>
                </a:lnTo>
                <a:lnTo>
                  <a:pt x="4333875" y="2200275"/>
                </a:lnTo>
                <a:lnTo>
                  <a:pt x="4362450" y="2266950"/>
                </a:lnTo>
                <a:lnTo>
                  <a:pt x="4362450" y="2314575"/>
                </a:lnTo>
                <a:lnTo>
                  <a:pt x="4371975" y="2390775"/>
                </a:lnTo>
                <a:lnTo>
                  <a:pt x="4362450" y="2533650"/>
                </a:lnTo>
              </a:path>
            </a:pathLst>
          </a:custGeom>
          <a:noFill/>
          <a:ln w="508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9742"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87"/>
          </a:p>
        </p:txBody>
      </p:sp>
      <p:sp>
        <p:nvSpPr>
          <p:cNvPr id="80" name="フリーフォーム 79"/>
          <p:cNvSpPr>
            <a:spLocks noChangeAspect="1"/>
          </p:cNvSpPr>
          <p:nvPr/>
        </p:nvSpPr>
        <p:spPr bwMode="auto">
          <a:xfrm rot="3600000">
            <a:off x="2165772" y="4336154"/>
            <a:ext cx="233563" cy="120717"/>
          </a:xfrm>
          <a:custGeom>
            <a:avLst/>
            <a:gdLst>
              <a:gd name="connsiteX0" fmla="*/ 2694214 w 2694214"/>
              <a:gd name="connsiteY0" fmla="*/ 1469571 h 1469571"/>
              <a:gd name="connsiteX1" fmla="*/ 2435679 w 2694214"/>
              <a:gd name="connsiteY1" fmla="*/ 1319893 h 1469571"/>
              <a:gd name="connsiteX2" fmla="*/ 2313214 w 2694214"/>
              <a:gd name="connsiteY2" fmla="*/ 1143000 h 1469571"/>
              <a:gd name="connsiteX3" fmla="*/ 2122714 w 2694214"/>
              <a:gd name="connsiteY3" fmla="*/ 1061357 h 1469571"/>
              <a:gd name="connsiteX4" fmla="*/ 1836964 w 2694214"/>
              <a:gd name="connsiteY4" fmla="*/ 1319893 h 1469571"/>
              <a:gd name="connsiteX5" fmla="*/ 1660072 w 2694214"/>
              <a:gd name="connsiteY5" fmla="*/ 1251857 h 1469571"/>
              <a:gd name="connsiteX6" fmla="*/ 1265464 w 2694214"/>
              <a:gd name="connsiteY6" fmla="*/ 1197428 h 1469571"/>
              <a:gd name="connsiteX7" fmla="*/ 1074964 w 2694214"/>
              <a:gd name="connsiteY7" fmla="*/ 952500 h 1469571"/>
              <a:gd name="connsiteX8" fmla="*/ 966107 w 2694214"/>
              <a:gd name="connsiteY8" fmla="*/ 748393 h 1469571"/>
              <a:gd name="connsiteX9" fmla="*/ 952500 w 2694214"/>
              <a:gd name="connsiteY9" fmla="*/ 367393 h 1469571"/>
              <a:gd name="connsiteX10" fmla="*/ 625929 w 2694214"/>
              <a:gd name="connsiteY10" fmla="*/ 326571 h 1469571"/>
              <a:gd name="connsiteX11" fmla="*/ 421822 w 2694214"/>
              <a:gd name="connsiteY11" fmla="*/ 285750 h 1469571"/>
              <a:gd name="connsiteX12" fmla="*/ 312964 w 2694214"/>
              <a:gd name="connsiteY12" fmla="*/ 136071 h 1469571"/>
              <a:gd name="connsiteX13" fmla="*/ 285750 w 2694214"/>
              <a:gd name="connsiteY13" fmla="*/ 13607 h 1469571"/>
              <a:gd name="connsiteX14" fmla="*/ 0 w 2694214"/>
              <a:gd name="connsiteY14" fmla="*/ 0 h 146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94214" h="1469571">
                <a:moveTo>
                  <a:pt x="2694214" y="1469571"/>
                </a:moveTo>
                <a:lnTo>
                  <a:pt x="2435679" y="1319893"/>
                </a:lnTo>
                <a:lnTo>
                  <a:pt x="2313214" y="1143000"/>
                </a:lnTo>
                <a:lnTo>
                  <a:pt x="2122714" y="1061357"/>
                </a:lnTo>
                <a:lnTo>
                  <a:pt x="1836964" y="1319893"/>
                </a:lnTo>
                <a:lnTo>
                  <a:pt x="1660072" y="1251857"/>
                </a:lnTo>
                <a:lnTo>
                  <a:pt x="1265464" y="1197428"/>
                </a:lnTo>
                <a:lnTo>
                  <a:pt x="1074964" y="952500"/>
                </a:lnTo>
                <a:lnTo>
                  <a:pt x="966107" y="748393"/>
                </a:lnTo>
                <a:lnTo>
                  <a:pt x="952500" y="367393"/>
                </a:lnTo>
                <a:lnTo>
                  <a:pt x="625929" y="326571"/>
                </a:lnTo>
                <a:lnTo>
                  <a:pt x="421822" y="285750"/>
                </a:lnTo>
                <a:lnTo>
                  <a:pt x="312964" y="136071"/>
                </a:lnTo>
                <a:lnTo>
                  <a:pt x="285750" y="13607"/>
                </a:lnTo>
                <a:lnTo>
                  <a:pt x="0" y="0"/>
                </a:lnTo>
              </a:path>
            </a:pathLst>
          </a:custGeom>
          <a:noFill/>
          <a:ln w="508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spcFirstLastPara="0" vert="horz" wrap="square" lIns="19742" tIns="0" rIns="0" bIns="0" numCol="1" spcCol="0" rtlCol="0" fromWordArt="0" anchor="t" anchorCtr="0" forceAA="0" upright="1"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87"/>
          </a:p>
        </p:txBody>
      </p:sp>
      <p:sp>
        <p:nvSpPr>
          <p:cNvPr id="81" name="フリーフォーム 80"/>
          <p:cNvSpPr>
            <a:spLocks noChangeAspect="1"/>
          </p:cNvSpPr>
          <p:nvPr/>
        </p:nvSpPr>
        <p:spPr bwMode="auto">
          <a:xfrm rot="3600000">
            <a:off x="2288285" y="4856280"/>
            <a:ext cx="179498" cy="215514"/>
          </a:xfrm>
          <a:custGeom>
            <a:avLst/>
            <a:gdLst>
              <a:gd name="connsiteX0" fmla="*/ 1973036 w 1973036"/>
              <a:gd name="connsiteY0" fmla="*/ 1496786 h 2503714"/>
              <a:gd name="connsiteX1" fmla="*/ 1741714 w 1973036"/>
              <a:gd name="connsiteY1" fmla="*/ 1932214 h 2503714"/>
              <a:gd name="connsiteX2" fmla="*/ 1551214 w 1973036"/>
              <a:gd name="connsiteY2" fmla="*/ 2462893 h 2503714"/>
              <a:gd name="connsiteX3" fmla="*/ 1265464 w 1973036"/>
              <a:gd name="connsiteY3" fmla="*/ 2503714 h 2503714"/>
              <a:gd name="connsiteX4" fmla="*/ 1088572 w 1973036"/>
              <a:gd name="connsiteY4" fmla="*/ 2313214 h 2503714"/>
              <a:gd name="connsiteX5" fmla="*/ 1292679 w 1973036"/>
              <a:gd name="connsiteY5" fmla="*/ 1959429 h 2503714"/>
              <a:gd name="connsiteX6" fmla="*/ 1279072 w 1973036"/>
              <a:gd name="connsiteY6" fmla="*/ 1687286 h 2503714"/>
              <a:gd name="connsiteX7" fmla="*/ 1102179 w 1973036"/>
              <a:gd name="connsiteY7" fmla="*/ 1306286 h 2503714"/>
              <a:gd name="connsiteX8" fmla="*/ 1020536 w 1973036"/>
              <a:gd name="connsiteY8" fmla="*/ 1020536 h 2503714"/>
              <a:gd name="connsiteX9" fmla="*/ 639536 w 1973036"/>
              <a:gd name="connsiteY9" fmla="*/ 1020536 h 2503714"/>
              <a:gd name="connsiteX10" fmla="*/ 530679 w 1973036"/>
              <a:gd name="connsiteY10" fmla="*/ 1319893 h 2503714"/>
              <a:gd name="connsiteX11" fmla="*/ 340179 w 1973036"/>
              <a:gd name="connsiteY11" fmla="*/ 1360714 h 2503714"/>
              <a:gd name="connsiteX12" fmla="*/ 0 w 1973036"/>
              <a:gd name="connsiteY12" fmla="*/ 993322 h 2503714"/>
              <a:gd name="connsiteX13" fmla="*/ 122464 w 1973036"/>
              <a:gd name="connsiteY13" fmla="*/ 680357 h 2503714"/>
              <a:gd name="connsiteX14" fmla="*/ 449036 w 1973036"/>
              <a:gd name="connsiteY14" fmla="*/ 408214 h 2503714"/>
              <a:gd name="connsiteX15" fmla="*/ 830036 w 1973036"/>
              <a:gd name="connsiteY15" fmla="*/ 312964 h 2503714"/>
              <a:gd name="connsiteX16" fmla="*/ 816429 w 1973036"/>
              <a:gd name="connsiteY16" fmla="*/ 27214 h 2503714"/>
              <a:gd name="connsiteX17" fmla="*/ 231322 w 1973036"/>
              <a:gd name="connsiteY17" fmla="*/ 0 h 250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3036" h="2503714">
                <a:moveTo>
                  <a:pt x="1973036" y="1496786"/>
                </a:moveTo>
                <a:lnTo>
                  <a:pt x="1741714" y="1932214"/>
                </a:lnTo>
                <a:lnTo>
                  <a:pt x="1551214" y="2462893"/>
                </a:lnTo>
                <a:lnTo>
                  <a:pt x="1265464" y="2503714"/>
                </a:lnTo>
                <a:lnTo>
                  <a:pt x="1088572" y="2313214"/>
                </a:lnTo>
                <a:lnTo>
                  <a:pt x="1292679" y="1959429"/>
                </a:lnTo>
                <a:lnTo>
                  <a:pt x="1279072" y="1687286"/>
                </a:lnTo>
                <a:lnTo>
                  <a:pt x="1102179" y="1306286"/>
                </a:lnTo>
                <a:lnTo>
                  <a:pt x="1020536" y="1020536"/>
                </a:lnTo>
                <a:lnTo>
                  <a:pt x="639536" y="1020536"/>
                </a:lnTo>
                <a:lnTo>
                  <a:pt x="530679" y="1319893"/>
                </a:lnTo>
                <a:lnTo>
                  <a:pt x="340179" y="1360714"/>
                </a:lnTo>
                <a:lnTo>
                  <a:pt x="0" y="993322"/>
                </a:lnTo>
                <a:lnTo>
                  <a:pt x="122464" y="680357"/>
                </a:lnTo>
                <a:lnTo>
                  <a:pt x="449036" y="408214"/>
                </a:lnTo>
                <a:lnTo>
                  <a:pt x="830036" y="312964"/>
                </a:lnTo>
                <a:lnTo>
                  <a:pt x="816429" y="27214"/>
                </a:lnTo>
                <a:lnTo>
                  <a:pt x="231322" y="0"/>
                </a:lnTo>
              </a:path>
            </a:pathLst>
          </a:custGeom>
          <a:noFill/>
          <a:ln w="508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spcFirstLastPara="0" vert="horz" wrap="square" lIns="19742" tIns="0" rIns="0" bIns="0" numCol="1" spcCol="0" rtlCol="0" fromWordArt="0" anchor="t" anchorCtr="0" forceAA="0" upright="1"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87"/>
          </a:p>
        </p:txBody>
      </p:sp>
      <p:sp>
        <p:nvSpPr>
          <p:cNvPr id="82" name="フリーフォーム 81"/>
          <p:cNvSpPr/>
          <p:nvPr/>
        </p:nvSpPr>
        <p:spPr bwMode="auto">
          <a:xfrm rot="3600000">
            <a:off x="1204546" y="4428272"/>
            <a:ext cx="247241" cy="81707"/>
          </a:xfrm>
          <a:custGeom>
            <a:avLst/>
            <a:gdLst>
              <a:gd name="connsiteX0" fmla="*/ 0 w 2741544"/>
              <a:gd name="connsiteY0" fmla="*/ 886239 h 935935"/>
              <a:gd name="connsiteX1" fmla="*/ 173935 w 2741544"/>
              <a:gd name="connsiteY1" fmla="*/ 935935 h 935935"/>
              <a:gd name="connsiteX2" fmla="*/ 331305 w 2741544"/>
              <a:gd name="connsiteY2" fmla="*/ 828261 h 935935"/>
              <a:gd name="connsiteX3" fmla="*/ 347870 w 2741544"/>
              <a:gd name="connsiteY3" fmla="*/ 563217 h 935935"/>
              <a:gd name="connsiteX4" fmla="*/ 496957 w 2741544"/>
              <a:gd name="connsiteY4" fmla="*/ 231913 h 935935"/>
              <a:gd name="connsiteX5" fmla="*/ 770283 w 2741544"/>
              <a:gd name="connsiteY5" fmla="*/ 0 h 935935"/>
              <a:gd name="connsiteX6" fmla="*/ 1300370 w 2741544"/>
              <a:gd name="connsiteY6" fmla="*/ 381000 h 935935"/>
              <a:gd name="connsiteX7" fmla="*/ 1598544 w 2741544"/>
              <a:gd name="connsiteY7" fmla="*/ 389283 h 935935"/>
              <a:gd name="connsiteX8" fmla="*/ 2120348 w 2741544"/>
              <a:gd name="connsiteY8" fmla="*/ 571500 h 935935"/>
              <a:gd name="connsiteX9" fmla="*/ 2401957 w 2741544"/>
              <a:gd name="connsiteY9" fmla="*/ 381000 h 935935"/>
              <a:gd name="connsiteX10" fmla="*/ 2559326 w 2741544"/>
              <a:gd name="connsiteY10" fmla="*/ 314739 h 935935"/>
              <a:gd name="connsiteX11" fmla="*/ 2642153 w 2741544"/>
              <a:gd name="connsiteY11" fmla="*/ 405848 h 935935"/>
              <a:gd name="connsiteX12" fmla="*/ 2741544 w 2741544"/>
              <a:gd name="connsiteY12" fmla="*/ 704022 h 93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1544" h="935935">
                <a:moveTo>
                  <a:pt x="0" y="886239"/>
                </a:moveTo>
                <a:lnTo>
                  <a:pt x="173935" y="935935"/>
                </a:lnTo>
                <a:lnTo>
                  <a:pt x="331305" y="828261"/>
                </a:lnTo>
                <a:lnTo>
                  <a:pt x="347870" y="563217"/>
                </a:lnTo>
                <a:lnTo>
                  <a:pt x="496957" y="231913"/>
                </a:lnTo>
                <a:lnTo>
                  <a:pt x="770283" y="0"/>
                </a:lnTo>
                <a:lnTo>
                  <a:pt x="1300370" y="381000"/>
                </a:lnTo>
                <a:lnTo>
                  <a:pt x="1598544" y="389283"/>
                </a:lnTo>
                <a:lnTo>
                  <a:pt x="2120348" y="571500"/>
                </a:lnTo>
                <a:lnTo>
                  <a:pt x="2401957" y="381000"/>
                </a:lnTo>
                <a:lnTo>
                  <a:pt x="2559326" y="314739"/>
                </a:lnTo>
                <a:lnTo>
                  <a:pt x="2642153" y="405848"/>
                </a:lnTo>
                <a:lnTo>
                  <a:pt x="2741544" y="704022"/>
                </a:lnTo>
              </a:path>
            </a:pathLst>
          </a:custGeom>
          <a:noFill/>
          <a:ln w="508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spcFirstLastPara="0" vert="horz" wrap="square" lIns="19742" tIns="0" rIns="0" bIns="0" numCol="1" spcCol="0" rtlCol="0" fromWordArt="0" anchor="t" anchorCtr="0" forceAA="0" upright="1"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87"/>
          </a:p>
        </p:txBody>
      </p:sp>
      <p:sp>
        <p:nvSpPr>
          <p:cNvPr id="83" name="フリーフォーム 82"/>
          <p:cNvSpPr>
            <a:spLocks noChangeAspect="1"/>
          </p:cNvSpPr>
          <p:nvPr/>
        </p:nvSpPr>
        <p:spPr bwMode="auto">
          <a:xfrm rot="3600000">
            <a:off x="6039053" y="2590942"/>
            <a:ext cx="286100" cy="96883"/>
          </a:xfrm>
          <a:custGeom>
            <a:avLst/>
            <a:gdLst>
              <a:gd name="connsiteX0" fmla="*/ 0 w 5061857"/>
              <a:gd name="connsiteY0" fmla="*/ 0 h 1809750"/>
              <a:gd name="connsiteX1" fmla="*/ 816429 w 5061857"/>
              <a:gd name="connsiteY1" fmla="*/ 394607 h 1809750"/>
              <a:gd name="connsiteX2" fmla="*/ 1646464 w 5061857"/>
              <a:gd name="connsiteY2" fmla="*/ 721179 h 1809750"/>
              <a:gd name="connsiteX3" fmla="*/ 2272393 w 5061857"/>
              <a:gd name="connsiteY3" fmla="*/ 952500 h 1809750"/>
              <a:gd name="connsiteX4" fmla="*/ 2680607 w 5061857"/>
              <a:gd name="connsiteY4" fmla="*/ 1292679 h 1809750"/>
              <a:gd name="connsiteX5" fmla="*/ 3197679 w 5061857"/>
              <a:gd name="connsiteY5" fmla="*/ 1700893 h 1809750"/>
              <a:gd name="connsiteX6" fmla="*/ 3497036 w 5061857"/>
              <a:gd name="connsiteY6" fmla="*/ 1809750 h 1809750"/>
              <a:gd name="connsiteX7" fmla="*/ 3782786 w 5061857"/>
              <a:gd name="connsiteY7" fmla="*/ 1782536 h 1809750"/>
              <a:gd name="connsiteX8" fmla="*/ 4136572 w 5061857"/>
              <a:gd name="connsiteY8" fmla="*/ 1415143 h 1809750"/>
              <a:gd name="connsiteX9" fmla="*/ 4340679 w 5061857"/>
              <a:gd name="connsiteY9" fmla="*/ 1347107 h 1809750"/>
              <a:gd name="connsiteX10" fmla="*/ 4517572 w 5061857"/>
              <a:gd name="connsiteY10" fmla="*/ 1401536 h 1809750"/>
              <a:gd name="connsiteX11" fmla="*/ 4680857 w 5061857"/>
              <a:gd name="connsiteY11" fmla="*/ 1292679 h 1809750"/>
              <a:gd name="connsiteX12" fmla="*/ 4748893 w 5061857"/>
              <a:gd name="connsiteY12" fmla="*/ 1156607 h 1809750"/>
              <a:gd name="connsiteX13" fmla="*/ 5061857 w 5061857"/>
              <a:gd name="connsiteY13" fmla="*/ 1265465 h 1809750"/>
              <a:gd name="connsiteX14" fmla="*/ 5061857 w 5061857"/>
              <a:gd name="connsiteY14" fmla="*/ 1265465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61857" h="1809750">
                <a:moveTo>
                  <a:pt x="0" y="0"/>
                </a:moveTo>
                <a:lnTo>
                  <a:pt x="816429" y="394607"/>
                </a:lnTo>
                <a:lnTo>
                  <a:pt x="1646464" y="721179"/>
                </a:lnTo>
                <a:lnTo>
                  <a:pt x="2272393" y="952500"/>
                </a:lnTo>
                <a:lnTo>
                  <a:pt x="2680607" y="1292679"/>
                </a:lnTo>
                <a:lnTo>
                  <a:pt x="3197679" y="1700893"/>
                </a:lnTo>
                <a:lnTo>
                  <a:pt x="3497036" y="1809750"/>
                </a:lnTo>
                <a:lnTo>
                  <a:pt x="3782786" y="1782536"/>
                </a:lnTo>
                <a:lnTo>
                  <a:pt x="4136572" y="1415143"/>
                </a:lnTo>
                <a:lnTo>
                  <a:pt x="4340679" y="1347107"/>
                </a:lnTo>
                <a:lnTo>
                  <a:pt x="4517572" y="1401536"/>
                </a:lnTo>
                <a:lnTo>
                  <a:pt x="4680857" y="1292679"/>
                </a:lnTo>
                <a:lnTo>
                  <a:pt x="4748893" y="1156607"/>
                </a:lnTo>
                <a:lnTo>
                  <a:pt x="5061857" y="1265465"/>
                </a:lnTo>
                <a:lnTo>
                  <a:pt x="5061857" y="1265465"/>
                </a:lnTo>
              </a:path>
            </a:pathLst>
          </a:custGeom>
          <a:noFill/>
          <a:ln w="508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spcFirstLastPara="0" vert="horz" wrap="square" lIns="19742" tIns="0" rIns="0" bIns="0" numCol="1" spcCol="0" rtlCol="0" fromWordArt="0" anchor="t" anchorCtr="0" forceAA="0" upright="1"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87"/>
          </a:p>
        </p:txBody>
      </p:sp>
      <p:sp>
        <p:nvSpPr>
          <p:cNvPr id="84" name="Freeform 33"/>
          <p:cNvSpPr>
            <a:spLocks noChangeAspect="1"/>
          </p:cNvSpPr>
          <p:nvPr/>
        </p:nvSpPr>
        <p:spPr bwMode="auto">
          <a:xfrm rot="2648801">
            <a:off x="7323953" y="4187743"/>
            <a:ext cx="849595" cy="605337"/>
          </a:xfrm>
          <a:custGeom>
            <a:avLst/>
            <a:gdLst>
              <a:gd name="T0" fmla="*/ 2147483647 w 320"/>
              <a:gd name="T1" fmla="*/ 0 h 228"/>
              <a:gd name="T2" fmla="*/ 0 w 320"/>
              <a:gd name="T3" fmla="*/ 2147483647 h 228"/>
              <a:gd name="T4" fmla="*/ 0 60000 65536"/>
              <a:gd name="T5" fmla="*/ 0 60000 65536"/>
            </a:gdLst>
            <a:ahLst/>
            <a:cxnLst>
              <a:cxn ang="T4">
                <a:pos x="T0" y="T1"/>
              </a:cxn>
              <a:cxn ang="T5">
                <a:pos x="T2" y="T3"/>
              </a:cxn>
            </a:cxnLst>
            <a:rect l="0" t="0" r="r" b="b"/>
            <a:pathLst>
              <a:path w="320" h="228">
                <a:moveTo>
                  <a:pt x="320" y="0"/>
                </a:moveTo>
                <a:lnTo>
                  <a:pt x="0" y="228"/>
                </a:lnTo>
              </a:path>
            </a:pathLst>
          </a:custGeom>
          <a:noFill/>
          <a:ln w="12700">
            <a:solidFill>
              <a:srgbClr val="C00000"/>
            </a:solidFill>
            <a:round/>
            <a:headEnd/>
            <a:tailEnd type="triangle" w="med" len="lg"/>
          </a:ln>
          <a:extLst>
            <a:ext uri="{909E8E84-426E-40DD-AFC4-6F175D3DCCD1}">
              <a14:hiddenFill xmlns:a14="http://schemas.microsoft.com/office/drawing/2010/main">
                <a:solidFill>
                  <a:srgbClr val="FFFFFF"/>
                </a:solidFill>
              </a14:hiddenFill>
            </a:ext>
          </a:extLst>
        </p:spPr>
        <p:txBody>
          <a:bodyPr anchor="ctr"/>
          <a:lstStyle/>
          <a:p>
            <a:pPr defTabSz="895295" eaLnBrk="0" fontAlgn="base" hangingPunct="0">
              <a:spcBef>
                <a:spcPct val="0"/>
              </a:spcBef>
              <a:spcAft>
                <a:spcPct val="0"/>
              </a:spcAft>
            </a:pPr>
            <a:endParaRPr lang="ja-JP" altLang="en-US" sz="1763" dirty="0">
              <a:solidFill>
                <a:prstClr val="black"/>
              </a:solidFill>
              <a:latin typeface="ＭＳ Ｐゴシック" pitchFamily="50" charset="-128"/>
              <a:ea typeface="ＭＳ Ｐゴシック" pitchFamily="50" charset="-128"/>
            </a:endParaRPr>
          </a:p>
        </p:txBody>
      </p:sp>
      <p:sp>
        <p:nvSpPr>
          <p:cNvPr id="85" name="Text Box 8"/>
          <p:cNvSpPr txBox="1">
            <a:spLocks noChangeArrowheads="1"/>
          </p:cNvSpPr>
          <p:nvPr/>
        </p:nvSpPr>
        <p:spPr bwMode="auto">
          <a:xfrm>
            <a:off x="7715623" y="4346743"/>
            <a:ext cx="1428378" cy="474975"/>
          </a:xfrm>
          <a:prstGeom prst="roundRect">
            <a:avLst>
              <a:gd name="adj" fmla="val 30903"/>
            </a:avLst>
          </a:prstGeom>
          <a:solidFill>
            <a:srgbClr val="C00000"/>
          </a:solidFill>
          <a:ln w="25400" cap="flat" cmpd="sng" algn="ctr">
            <a:solidFill>
              <a:sysClr val="window" lastClr="FFFFFF"/>
            </a:solidFill>
            <a:prstDash val="solid"/>
            <a:headEnd/>
            <a:tailEnd/>
          </a:ln>
          <a:effectLst>
            <a:outerShdw blurRad="63500" dist="50800" dir="5400000" sx="98000" sy="98000" rotWithShape="0">
              <a:srgbClr val="000000">
                <a:alpha val="20000"/>
              </a:srgbClr>
            </a:outerShdw>
          </a:effectLst>
        </p:spPr>
        <p:txBody>
          <a:bodyPr wrap="square" lIns="35247" tIns="0" rIns="0" bIns="0" anchor="ctr">
            <a:spAutoFit/>
          </a:bodyPr>
          <a:lstStyle>
            <a:lvl1pPr>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algn="ctr" defTabSz="895295" fontAlgn="base">
              <a:spcBef>
                <a:spcPct val="0"/>
              </a:spcBef>
              <a:spcAft>
                <a:spcPct val="0"/>
              </a:spcAft>
              <a:buClrTx/>
              <a:buSzTx/>
              <a:buNone/>
              <a:defRPr/>
            </a:pPr>
            <a:r>
              <a:rPr lang="ja-JP" altLang="en-US" sz="1371" kern="0" dirty="0">
                <a:solidFill>
                  <a:prstClr val="white"/>
                </a:solidFill>
                <a:latin typeface="Meiryo UI" panose="020B0604030504040204" pitchFamily="50" charset="-128"/>
                <a:ea typeface="Meiryo UI" panose="020B0604030504040204" pitchFamily="50" charset="-128"/>
                <a:cs typeface="メイリオ" panose="020B0604030504040204" pitchFamily="50" charset="-128"/>
              </a:rPr>
              <a:t>◎（二）渦井川</a:t>
            </a:r>
          </a:p>
          <a:p>
            <a:pPr algn="ctr" defTabSz="895295" fontAlgn="base">
              <a:spcBef>
                <a:spcPct val="0"/>
              </a:spcBef>
              <a:spcAft>
                <a:spcPct val="0"/>
              </a:spcAft>
              <a:buClrTx/>
              <a:buSzTx/>
              <a:buNone/>
              <a:defRPr/>
            </a:pPr>
            <a:r>
              <a:rPr lang="ja-JP" altLang="en-US" sz="1174" kern="0" dirty="0" smtClean="0">
                <a:solidFill>
                  <a:prstClr val="white"/>
                </a:solidFill>
                <a:latin typeface="Meiryo UI" panose="020B0604030504040204" pitchFamily="50" charset="-128"/>
                <a:ea typeface="Meiryo UI" panose="020B0604030504040204" pitchFamily="50" charset="-128"/>
                <a:cs typeface="メイリオ" panose="020B0604030504040204" pitchFamily="50" charset="-128"/>
              </a:rPr>
              <a:t>新居浜市・西条市</a:t>
            </a:r>
            <a:endParaRPr lang="ja-JP" altLang="en-US" sz="1174" kern="0" dirty="0">
              <a:solidFill>
                <a:prstClr val="white"/>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86" name="Freeform 33"/>
          <p:cNvSpPr>
            <a:spLocks noChangeAspect="1"/>
          </p:cNvSpPr>
          <p:nvPr/>
        </p:nvSpPr>
        <p:spPr bwMode="auto">
          <a:xfrm rot="16200000">
            <a:off x="5202000" y="1527570"/>
            <a:ext cx="1087537" cy="774871"/>
          </a:xfrm>
          <a:custGeom>
            <a:avLst/>
            <a:gdLst>
              <a:gd name="T0" fmla="*/ 2147483647 w 320"/>
              <a:gd name="T1" fmla="*/ 0 h 228"/>
              <a:gd name="T2" fmla="*/ 0 w 320"/>
              <a:gd name="T3" fmla="*/ 2147483647 h 228"/>
              <a:gd name="T4" fmla="*/ 0 60000 65536"/>
              <a:gd name="T5" fmla="*/ 0 60000 65536"/>
            </a:gdLst>
            <a:ahLst/>
            <a:cxnLst>
              <a:cxn ang="T4">
                <a:pos x="T0" y="T1"/>
              </a:cxn>
              <a:cxn ang="T5">
                <a:pos x="T2" y="T3"/>
              </a:cxn>
            </a:cxnLst>
            <a:rect l="0" t="0" r="r" b="b"/>
            <a:pathLst>
              <a:path w="320" h="228">
                <a:moveTo>
                  <a:pt x="320" y="0"/>
                </a:moveTo>
                <a:lnTo>
                  <a:pt x="0" y="228"/>
                </a:lnTo>
              </a:path>
            </a:pathLst>
          </a:custGeom>
          <a:noFill/>
          <a:ln w="12700">
            <a:solidFill>
              <a:srgbClr val="C00000"/>
            </a:solidFill>
            <a:round/>
            <a:headEnd/>
            <a:tailEnd type="triangle" w="med" len="lg"/>
          </a:ln>
          <a:extLst>
            <a:ext uri="{909E8E84-426E-40DD-AFC4-6F175D3DCCD1}">
              <a14:hiddenFill xmlns:a14="http://schemas.microsoft.com/office/drawing/2010/main">
                <a:solidFill>
                  <a:srgbClr val="FFFFFF"/>
                </a:solidFill>
              </a14:hiddenFill>
            </a:ext>
          </a:extLst>
        </p:spPr>
        <p:txBody>
          <a:bodyPr anchor="ctr"/>
          <a:lstStyle/>
          <a:p>
            <a:pPr defTabSz="895295" eaLnBrk="0" fontAlgn="base" hangingPunct="0">
              <a:spcBef>
                <a:spcPct val="0"/>
              </a:spcBef>
              <a:spcAft>
                <a:spcPct val="0"/>
              </a:spcAft>
            </a:pPr>
            <a:endParaRPr lang="ja-JP" altLang="en-US" sz="1763" dirty="0">
              <a:solidFill>
                <a:prstClr val="black"/>
              </a:solidFill>
              <a:latin typeface="ＭＳ Ｐゴシック" pitchFamily="50" charset="-128"/>
              <a:ea typeface="ＭＳ Ｐゴシック" pitchFamily="50" charset="-128"/>
            </a:endParaRPr>
          </a:p>
        </p:txBody>
      </p:sp>
      <p:sp>
        <p:nvSpPr>
          <p:cNvPr id="87" name="Text Box 8"/>
          <p:cNvSpPr txBox="1">
            <a:spLocks noChangeArrowheads="1"/>
          </p:cNvSpPr>
          <p:nvPr/>
        </p:nvSpPr>
        <p:spPr bwMode="auto">
          <a:xfrm>
            <a:off x="3858106" y="2182931"/>
            <a:ext cx="1424897" cy="474975"/>
          </a:xfrm>
          <a:prstGeom prst="roundRect">
            <a:avLst>
              <a:gd name="adj" fmla="val 30903"/>
            </a:avLst>
          </a:prstGeom>
          <a:solidFill>
            <a:srgbClr val="C00000"/>
          </a:solidFill>
          <a:ln w="25400" cap="flat" cmpd="sng" algn="ctr">
            <a:solidFill>
              <a:sysClr val="window" lastClr="FFFFFF"/>
            </a:solidFill>
            <a:prstDash val="solid"/>
            <a:headEnd/>
            <a:tailEnd/>
          </a:ln>
          <a:effectLst>
            <a:outerShdw blurRad="63500" dist="50800" dir="5400000" sx="98000" sy="98000" rotWithShape="0">
              <a:srgbClr val="000000">
                <a:alpha val="20000"/>
              </a:srgbClr>
            </a:outerShdw>
          </a:effectLst>
        </p:spPr>
        <p:txBody>
          <a:bodyPr wrap="square" lIns="35247" tIns="0" rIns="0" bIns="0" anchor="ctr">
            <a:spAutoFit/>
          </a:bodyPr>
          <a:lstStyle>
            <a:lvl1pPr>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algn="ctr" defTabSz="895295" fontAlgn="base">
              <a:spcBef>
                <a:spcPct val="0"/>
              </a:spcBef>
              <a:spcAft>
                <a:spcPct val="0"/>
              </a:spcAft>
              <a:buClrTx/>
              <a:buSzTx/>
              <a:buNone/>
              <a:defRPr/>
            </a:pPr>
            <a:r>
              <a:rPr lang="ja-JP" altLang="en-US" sz="1371" kern="0" dirty="0">
                <a:solidFill>
                  <a:prstClr val="white"/>
                </a:solidFill>
                <a:latin typeface="Meiryo UI" panose="020B0604030504040204" pitchFamily="50" charset="-128"/>
                <a:ea typeface="Meiryo UI" panose="020B0604030504040204" pitchFamily="50" charset="-128"/>
                <a:cs typeface="メイリオ" panose="020B0604030504040204" pitchFamily="50" charset="-128"/>
              </a:rPr>
              <a:t>◎（二）大谷川</a:t>
            </a:r>
          </a:p>
          <a:p>
            <a:pPr algn="ctr" defTabSz="895295" fontAlgn="base">
              <a:spcBef>
                <a:spcPct val="0"/>
              </a:spcBef>
              <a:spcAft>
                <a:spcPct val="0"/>
              </a:spcAft>
              <a:buClrTx/>
              <a:buSzTx/>
              <a:buNone/>
              <a:defRPr/>
            </a:pPr>
            <a:r>
              <a:rPr lang="ja-JP" altLang="en-US" sz="1174" kern="0" dirty="0" smtClean="0">
                <a:solidFill>
                  <a:prstClr val="white"/>
                </a:solidFill>
                <a:latin typeface="Meiryo UI" panose="020B0604030504040204" pitchFamily="50" charset="-128"/>
                <a:ea typeface="Meiryo UI" panose="020B0604030504040204" pitchFamily="50" charset="-128"/>
                <a:cs typeface="メイリオ" panose="020B0604030504040204" pitchFamily="50" charset="-128"/>
              </a:rPr>
              <a:t>松前町・伊予市</a:t>
            </a:r>
            <a:endParaRPr lang="ja-JP" altLang="en-US" sz="1174" kern="0" dirty="0">
              <a:solidFill>
                <a:prstClr val="white"/>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88" name="Text Box 8"/>
          <p:cNvSpPr txBox="1">
            <a:spLocks noChangeArrowheads="1"/>
          </p:cNvSpPr>
          <p:nvPr/>
        </p:nvSpPr>
        <p:spPr bwMode="auto">
          <a:xfrm>
            <a:off x="4670619" y="922341"/>
            <a:ext cx="1471052" cy="459824"/>
          </a:xfrm>
          <a:prstGeom prst="roundRect">
            <a:avLst>
              <a:gd name="adj" fmla="val 26157"/>
            </a:avLst>
          </a:prstGeom>
          <a:solidFill>
            <a:srgbClr val="C00000"/>
          </a:solidFill>
          <a:ln w="25400" cap="flat" cmpd="sng" algn="ctr">
            <a:solidFill>
              <a:sysClr val="window" lastClr="FFFFFF"/>
            </a:solidFill>
            <a:prstDash val="solid"/>
            <a:headEnd/>
            <a:tailEnd/>
          </a:ln>
          <a:effectLst>
            <a:outerShdw blurRad="63500" dist="50800" dir="5400000" sx="98000" sy="98000" rotWithShape="0">
              <a:srgbClr val="000000">
                <a:alpha val="20000"/>
              </a:srgbClr>
            </a:outerShdw>
          </a:effectLst>
        </p:spPr>
        <p:txBody>
          <a:bodyPr wrap="square" lIns="35247" tIns="0" rIns="0" bIns="0" anchor="ctr">
            <a:spAutoFit/>
          </a:bodyPr>
          <a:lstStyle>
            <a:lvl1pPr>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algn="ctr" defTabSz="895295" fontAlgn="base">
              <a:spcBef>
                <a:spcPct val="0"/>
              </a:spcBef>
              <a:spcAft>
                <a:spcPct val="0"/>
              </a:spcAft>
              <a:buClrTx/>
              <a:buSzTx/>
              <a:buNone/>
              <a:defRPr/>
            </a:pPr>
            <a:r>
              <a:rPr lang="ja-JP" altLang="en-US" sz="1371" kern="0" dirty="0">
                <a:solidFill>
                  <a:prstClr val="white"/>
                </a:solidFill>
                <a:latin typeface="Meiryo UI" panose="020B0604030504040204" pitchFamily="50" charset="-128"/>
                <a:ea typeface="Meiryo UI" panose="020B0604030504040204" pitchFamily="50" charset="-128"/>
                <a:cs typeface="メイリオ" panose="020B0604030504040204" pitchFamily="50" charset="-128"/>
              </a:rPr>
              <a:t>◎（二）立岩川</a:t>
            </a:r>
          </a:p>
          <a:p>
            <a:pPr algn="ctr" defTabSz="895295" fontAlgn="base">
              <a:spcBef>
                <a:spcPct val="0"/>
              </a:spcBef>
              <a:spcAft>
                <a:spcPct val="0"/>
              </a:spcAft>
              <a:buClrTx/>
              <a:buSzTx/>
              <a:buNone/>
              <a:defRPr/>
            </a:pPr>
            <a:r>
              <a:rPr lang="ja-JP" altLang="en-US" sz="1174" kern="0" dirty="0">
                <a:solidFill>
                  <a:prstClr val="white"/>
                </a:solidFill>
                <a:latin typeface="Meiryo UI" panose="020B0604030504040204" pitchFamily="50" charset="-128"/>
                <a:ea typeface="Meiryo UI" panose="020B0604030504040204" pitchFamily="50" charset="-128"/>
                <a:cs typeface="メイリオ" panose="020B0604030504040204" pitchFamily="50" charset="-128"/>
              </a:rPr>
              <a:t>松山市</a:t>
            </a:r>
          </a:p>
        </p:txBody>
      </p:sp>
      <p:sp>
        <p:nvSpPr>
          <p:cNvPr id="89" name="Freeform 33"/>
          <p:cNvSpPr>
            <a:spLocks noChangeAspect="1"/>
          </p:cNvSpPr>
          <p:nvPr/>
        </p:nvSpPr>
        <p:spPr bwMode="auto">
          <a:xfrm rot="3274179">
            <a:off x="5018710" y="3975702"/>
            <a:ext cx="445579" cy="317475"/>
          </a:xfrm>
          <a:custGeom>
            <a:avLst/>
            <a:gdLst>
              <a:gd name="T0" fmla="*/ 2147483647 w 320"/>
              <a:gd name="T1" fmla="*/ 0 h 228"/>
              <a:gd name="T2" fmla="*/ 0 w 320"/>
              <a:gd name="T3" fmla="*/ 2147483647 h 228"/>
              <a:gd name="T4" fmla="*/ 0 60000 65536"/>
              <a:gd name="T5" fmla="*/ 0 60000 65536"/>
            </a:gdLst>
            <a:ahLst/>
            <a:cxnLst>
              <a:cxn ang="T4">
                <a:pos x="T0" y="T1"/>
              </a:cxn>
              <a:cxn ang="T5">
                <a:pos x="T2" y="T3"/>
              </a:cxn>
            </a:cxnLst>
            <a:rect l="0" t="0" r="r" b="b"/>
            <a:pathLst>
              <a:path w="320" h="228">
                <a:moveTo>
                  <a:pt x="320" y="0"/>
                </a:moveTo>
                <a:lnTo>
                  <a:pt x="0" y="228"/>
                </a:lnTo>
              </a:path>
            </a:pathLst>
          </a:custGeom>
          <a:noFill/>
          <a:ln w="12700">
            <a:solidFill>
              <a:srgbClr val="C00000"/>
            </a:solidFill>
            <a:round/>
            <a:headEnd/>
            <a:tailEnd type="triangle" w="med" len="lg"/>
          </a:ln>
          <a:extLst>
            <a:ext uri="{909E8E84-426E-40DD-AFC4-6F175D3DCCD1}">
              <a14:hiddenFill xmlns:a14="http://schemas.microsoft.com/office/drawing/2010/main">
                <a:solidFill>
                  <a:srgbClr val="FFFFFF"/>
                </a:solidFill>
              </a14:hiddenFill>
            </a:ext>
          </a:extLst>
        </p:spPr>
        <p:txBody>
          <a:bodyPr anchor="ctr"/>
          <a:lstStyle/>
          <a:p>
            <a:pPr defTabSz="895295" eaLnBrk="0" fontAlgn="base" hangingPunct="0">
              <a:spcBef>
                <a:spcPct val="0"/>
              </a:spcBef>
              <a:spcAft>
                <a:spcPct val="0"/>
              </a:spcAft>
            </a:pPr>
            <a:endParaRPr lang="ja-JP" altLang="en-US" sz="1763" dirty="0">
              <a:solidFill>
                <a:prstClr val="black"/>
              </a:solidFill>
              <a:latin typeface="ＭＳ Ｐゴシック" pitchFamily="50" charset="-128"/>
              <a:ea typeface="ＭＳ Ｐゴシック" pitchFamily="50" charset="-128"/>
            </a:endParaRPr>
          </a:p>
        </p:txBody>
      </p:sp>
      <p:sp>
        <p:nvSpPr>
          <p:cNvPr id="90" name="Freeform 33"/>
          <p:cNvSpPr>
            <a:spLocks noChangeAspect="1"/>
          </p:cNvSpPr>
          <p:nvPr/>
        </p:nvSpPr>
        <p:spPr bwMode="auto">
          <a:xfrm rot="10148059">
            <a:off x="1782928" y="5073277"/>
            <a:ext cx="492924" cy="351209"/>
          </a:xfrm>
          <a:custGeom>
            <a:avLst/>
            <a:gdLst>
              <a:gd name="T0" fmla="*/ 2147483647 w 320"/>
              <a:gd name="T1" fmla="*/ 0 h 228"/>
              <a:gd name="T2" fmla="*/ 0 w 320"/>
              <a:gd name="T3" fmla="*/ 2147483647 h 228"/>
              <a:gd name="T4" fmla="*/ 0 60000 65536"/>
              <a:gd name="T5" fmla="*/ 0 60000 65536"/>
            </a:gdLst>
            <a:ahLst/>
            <a:cxnLst>
              <a:cxn ang="T4">
                <a:pos x="T0" y="T1"/>
              </a:cxn>
              <a:cxn ang="T5">
                <a:pos x="T2" y="T3"/>
              </a:cxn>
            </a:cxnLst>
            <a:rect l="0" t="0" r="r" b="b"/>
            <a:pathLst>
              <a:path w="320" h="228">
                <a:moveTo>
                  <a:pt x="320" y="0"/>
                </a:moveTo>
                <a:lnTo>
                  <a:pt x="0" y="228"/>
                </a:lnTo>
              </a:path>
            </a:pathLst>
          </a:custGeom>
          <a:noFill/>
          <a:ln w="12700">
            <a:solidFill>
              <a:srgbClr val="C00000"/>
            </a:solidFill>
            <a:round/>
            <a:headEnd/>
            <a:tailEnd type="triangle" w="med" len="lg"/>
          </a:ln>
          <a:extLst>
            <a:ext uri="{909E8E84-426E-40DD-AFC4-6F175D3DCCD1}">
              <a14:hiddenFill xmlns:a14="http://schemas.microsoft.com/office/drawing/2010/main">
                <a:solidFill>
                  <a:srgbClr val="FFFFFF"/>
                </a:solidFill>
              </a14:hiddenFill>
            </a:ext>
          </a:extLst>
        </p:spPr>
        <p:txBody>
          <a:bodyPr anchor="ctr"/>
          <a:lstStyle/>
          <a:p>
            <a:pPr defTabSz="895295" eaLnBrk="0" fontAlgn="base" hangingPunct="0">
              <a:spcBef>
                <a:spcPct val="0"/>
              </a:spcBef>
              <a:spcAft>
                <a:spcPct val="0"/>
              </a:spcAft>
            </a:pPr>
            <a:endParaRPr lang="ja-JP" altLang="en-US" sz="1763" dirty="0">
              <a:solidFill>
                <a:prstClr val="black"/>
              </a:solidFill>
              <a:latin typeface="ＭＳ Ｐゴシック" pitchFamily="50" charset="-128"/>
              <a:ea typeface="ＭＳ Ｐゴシック" pitchFamily="50" charset="-128"/>
            </a:endParaRPr>
          </a:p>
        </p:txBody>
      </p:sp>
      <p:sp>
        <p:nvSpPr>
          <p:cNvPr id="91" name="Freeform 33"/>
          <p:cNvSpPr>
            <a:spLocks noChangeAspect="1"/>
          </p:cNvSpPr>
          <p:nvPr/>
        </p:nvSpPr>
        <p:spPr bwMode="auto">
          <a:xfrm rot="3876910">
            <a:off x="5497640" y="3308614"/>
            <a:ext cx="316869" cy="225770"/>
          </a:xfrm>
          <a:custGeom>
            <a:avLst/>
            <a:gdLst>
              <a:gd name="T0" fmla="*/ 2147483647 w 320"/>
              <a:gd name="T1" fmla="*/ 0 h 228"/>
              <a:gd name="T2" fmla="*/ 0 w 320"/>
              <a:gd name="T3" fmla="*/ 2147483647 h 228"/>
              <a:gd name="T4" fmla="*/ 0 60000 65536"/>
              <a:gd name="T5" fmla="*/ 0 60000 65536"/>
            </a:gdLst>
            <a:ahLst/>
            <a:cxnLst>
              <a:cxn ang="T4">
                <a:pos x="T0" y="T1"/>
              </a:cxn>
              <a:cxn ang="T5">
                <a:pos x="T2" y="T3"/>
              </a:cxn>
            </a:cxnLst>
            <a:rect l="0" t="0" r="r" b="b"/>
            <a:pathLst>
              <a:path w="320" h="228">
                <a:moveTo>
                  <a:pt x="320" y="0"/>
                </a:moveTo>
                <a:lnTo>
                  <a:pt x="0" y="228"/>
                </a:lnTo>
              </a:path>
            </a:pathLst>
          </a:custGeom>
          <a:noFill/>
          <a:ln w="12700">
            <a:solidFill>
              <a:srgbClr val="C00000"/>
            </a:solidFill>
            <a:round/>
            <a:headEnd/>
            <a:tailEnd type="triangle" w="med" len="lg"/>
          </a:ln>
          <a:extLst>
            <a:ext uri="{909E8E84-426E-40DD-AFC4-6F175D3DCCD1}">
              <a14:hiddenFill xmlns:a14="http://schemas.microsoft.com/office/drawing/2010/main">
                <a:solidFill>
                  <a:srgbClr val="FFFFFF"/>
                </a:solidFill>
              </a14:hiddenFill>
            </a:ext>
          </a:extLst>
        </p:spPr>
        <p:txBody>
          <a:bodyPr anchor="ctr"/>
          <a:lstStyle/>
          <a:p>
            <a:pPr defTabSz="895295" eaLnBrk="0" fontAlgn="base" hangingPunct="0">
              <a:spcBef>
                <a:spcPct val="0"/>
              </a:spcBef>
              <a:spcAft>
                <a:spcPct val="0"/>
              </a:spcAft>
            </a:pPr>
            <a:endParaRPr lang="ja-JP" altLang="en-US" sz="1763" dirty="0">
              <a:solidFill>
                <a:prstClr val="black"/>
              </a:solidFill>
              <a:latin typeface="ＭＳ Ｐゴシック" pitchFamily="50" charset="-128"/>
              <a:ea typeface="ＭＳ Ｐゴシック" pitchFamily="50" charset="-128"/>
            </a:endParaRPr>
          </a:p>
        </p:txBody>
      </p:sp>
      <p:sp>
        <p:nvSpPr>
          <p:cNvPr id="92" name="Freeform 33"/>
          <p:cNvSpPr>
            <a:spLocks noChangeAspect="1"/>
          </p:cNvSpPr>
          <p:nvPr/>
        </p:nvSpPr>
        <p:spPr bwMode="auto">
          <a:xfrm rot="16658504">
            <a:off x="4660463" y="2708703"/>
            <a:ext cx="308141" cy="219551"/>
          </a:xfrm>
          <a:custGeom>
            <a:avLst/>
            <a:gdLst>
              <a:gd name="T0" fmla="*/ 2147483647 w 320"/>
              <a:gd name="T1" fmla="*/ 0 h 228"/>
              <a:gd name="T2" fmla="*/ 0 w 320"/>
              <a:gd name="T3" fmla="*/ 2147483647 h 228"/>
              <a:gd name="T4" fmla="*/ 0 60000 65536"/>
              <a:gd name="T5" fmla="*/ 0 60000 65536"/>
            </a:gdLst>
            <a:ahLst/>
            <a:cxnLst>
              <a:cxn ang="T4">
                <a:pos x="T0" y="T1"/>
              </a:cxn>
              <a:cxn ang="T5">
                <a:pos x="T2" y="T3"/>
              </a:cxn>
            </a:cxnLst>
            <a:rect l="0" t="0" r="r" b="b"/>
            <a:pathLst>
              <a:path w="320" h="228">
                <a:moveTo>
                  <a:pt x="320" y="0"/>
                </a:moveTo>
                <a:lnTo>
                  <a:pt x="0" y="228"/>
                </a:lnTo>
              </a:path>
            </a:pathLst>
          </a:custGeom>
          <a:noFill/>
          <a:ln w="12700">
            <a:solidFill>
              <a:srgbClr val="C00000"/>
            </a:solidFill>
            <a:round/>
            <a:headEnd/>
            <a:tailEnd type="triangle" w="med" len="lg"/>
          </a:ln>
          <a:extLst>
            <a:ext uri="{909E8E84-426E-40DD-AFC4-6F175D3DCCD1}">
              <a14:hiddenFill xmlns:a14="http://schemas.microsoft.com/office/drawing/2010/main">
                <a:solidFill>
                  <a:srgbClr val="FFFFFF"/>
                </a:solidFill>
              </a14:hiddenFill>
            </a:ext>
          </a:extLst>
        </p:spPr>
        <p:txBody>
          <a:bodyPr anchor="ctr"/>
          <a:lstStyle/>
          <a:p>
            <a:pPr defTabSz="895295" eaLnBrk="0" fontAlgn="base" hangingPunct="0">
              <a:spcBef>
                <a:spcPct val="0"/>
              </a:spcBef>
              <a:spcAft>
                <a:spcPct val="0"/>
              </a:spcAft>
            </a:pPr>
            <a:endParaRPr lang="ja-JP" altLang="en-US" sz="1763" dirty="0">
              <a:solidFill>
                <a:prstClr val="black"/>
              </a:solidFill>
              <a:latin typeface="ＭＳ Ｐゴシック" pitchFamily="50" charset="-128"/>
              <a:ea typeface="ＭＳ Ｐゴシック" pitchFamily="50" charset="-128"/>
            </a:endParaRPr>
          </a:p>
        </p:txBody>
      </p:sp>
      <p:sp>
        <p:nvSpPr>
          <p:cNvPr id="93" name="Freeform 33"/>
          <p:cNvSpPr>
            <a:spLocks noChangeAspect="1"/>
          </p:cNvSpPr>
          <p:nvPr/>
        </p:nvSpPr>
        <p:spPr bwMode="auto">
          <a:xfrm rot="3274179">
            <a:off x="2353521" y="4453244"/>
            <a:ext cx="473898" cy="337652"/>
          </a:xfrm>
          <a:custGeom>
            <a:avLst/>
            <a:gdLst>
              <a:gd name="T0" fmla="*/ 2147483647 w 320"/>
              <a:gd name="T1" fmla="*/ 0 h 228"/>
              <a:gd name="T2" fmla="*/ 0 w 320"/>
              <a:gd name="T3" fmla="*/ 2147483647 h 228"/>
              <a:gd name="T4" fmla="*/ 0 60000 65536"/>
              <a:gd name="T5" fmla="*/ 0 60000 65536"/>
            </a:gdLst>
            <a:ahLst/>
            <a:cxnLst>
              <a:cxn ang="T4">
                <a:pos x="T0" y="T1"/>
              </a:cxn>
              <a:cxn ang="T5">
                <a:pos x="T2" y="T3"/>
              </a:cxn>
            </a:cxnLst>
            <a:rect l="0" t="0" r="r" b="b"/>
            <a:pathLst>
              <a:path w="320" h="228">
                <a:moveTo>
                  <a:pt x="320" y="0"/>
                </a:moveTo>
                <a:lnTo>
                  <a:pt x="0" y="228"/>
                </a:lnTo>
              </a:path>
            </a:pathLst>
          </a:custGeom>
          <a:noFill/>
          <a:ln w="12700">
            <a:solidFill>
              <a:srgbClr val="C00000"/>
            </a:solidFill>
            <a:round/>
            <a:headEnd/>
            <a:tailEnd type="triangle" w="med" len="lg"/>
          </a:ln>
          <a:extLst>
            <a:ext uri="{909E8E84-426E-40DD-AFC4-6F175D3DCCD1}">
              <a14:hiddenFill xmlns:a14="http://schemas.microsoft.com/office/drawing/2010/main">
                <a:solidFill>
                  <a:srgbClr val="FFFFFF"/>
                </a:solidFill>
              </a14:hiddenFill>
            </a:ext>
          </a:extLst>
        </p:spPr>
        <p:txBody>
          <a:bodyPr anchor="ctr"/>
          <a:lstStyle/>
          <a:p>
            <a:pPr defTabSz="895295" eaLnBrk="0" fontAlgn="base" hangingPunct="0">
              <a:spcBef>
                <a:spcPct val="0"/>
              </a:spcBef>
              <a:spcAft>
                <a:spcPct val="0"/>
              </a:spcAft>
            </a:pPr>
            <a:endParaRPr lang="ja-JP" altLang="en-US" sz="1763" dirty="0">
              <a:solidFill>
                <a:prstClr val="black"/>
              </a:solidFill>
              <a:latin typeface="ＭＳ Ｐゴシック" pitchFamily="50" charset="-128"/>
              <a:ea typeface="ＭＳ Ｐゴシック" pitchFamily="50" charset="-128"/>
            </a:endParaRPr>
          </a:p>
        </p:txBody>
      </p:sp>
      <p:sp>
        <p:nvSpPr>
          <p:cNvPr id="94" name="Freeform 33"/>
          <p:cNvSpPr>
            <a:spLocks noChangeAspect="1"/>
          </p:cNvSpPr>
          <p:nvPr/>
        </p:nvSpPr>
        <p:spPr bwMode="auto">
          <a:xfrm rot="11683627">
            <a:off x="877357" y="4319939"/>
            <a:ext cx="331252" cy="236017"/>
          </a:xfrm>
          <a:custGeom>
            <a:avLst/>
            <a:gdLst>
              <a:gd name="T0" fmla="*/ 2147483647 w 320"/>
              <a:gd name="T1" fmla="*/ 0 h 228"/>
              <a:gd name="T2" fmla="*/ 0 w 320"/>
              <a:gd name="T3" fmla="*/ 2147483647 h 228"/>
              <a:gd name="T4" fmla="*/ 0 60000 65536"/>
              <a:gd name="T5" fmla="*/ 0 60000 65536"/>
            </a:gdLst>
            <a:ahLst/>
            <a:cxnLst>
              <a:cxn ang="T4">
                <a:pos x="T0" y="T1"/>
              </a:cxn>
              <a:cxn ang="T5">
                <a:pos x="T2" y="T3"/>
              </a:cxn>
            </a:cxnLst>
            <a:rect l="0" t="0" r="r" b="b"/>
            <a:pathLst>
              <a:path w="320" h="228">
                <a:moveTo>
                  <a:pt x="320" y="0"/>
                </a:moveTo>
                <a:lnTo>
                  <a:pt x="0" y="228"/>
                </a:lnTo>
              </a:path>
            </a:pathLst>
          </a:custGeom>
          <a:noFill/>
          <a:ln w="12700">
            <a:solidFill>
              <a:srgbClr val="C00000"/>
            </a:solidFill>
            <a:round/>
            <a:headEnd/>
            <a:tailEnd type="triangle" w="med" len="lg"/>
          </a:ln>
          <a:extLst>
            <a:ext uri="{909E8E84-426E-40DD-AFC4-6F175D3DCCD1}">
              <a14:hiddenFill xmlns:a14="http://schemas.microsoft.com/office/drawing/2010/main">
                <a:solidFill>
                  <a:srgbClr val="FFFFFF"/>
                </a:solidFill>
              </a14:hiddenFill>
            </a:ext>
          </a:extLst>
        </p:spPr>
        <p:txBody>
          <a:bodyPr anchor="ctr"/>
          <a:lstStyle/>
          <a:p>
            <a:pPr defTabSz="895295" eaLnBrk="0" fontAlgn="base" hangingPunct="0">
              <a:spcBef>
                <a:spcPct val="0"/>
              </a:spcBef>
              <a:spcAft>
                <a:spcPct val="0"/>
              </a:spcAft>
            </a:pPr>
            <a:endParaRPr lang="ja-JP" altLang="en-US" sz="1763" dirty="0">
              <a:solidFill>
                <a:prstClr val="black"/>
              </a:solidFill>
              <a:latin typeface="ＭＳ Ｐゴシック" pitchFamily="50" charset="-128"/>
              <a:ea typeface="ＭＳ Ｐゴシック" pitchFamily="50" charset="-128"/>
            </a:endParaRPr>
          </a:p>
        </p:txBody>
      </p:sp>
      <p:sp>
        <p:nvSpPr>
          <p:cNvPr id="95" name="Freeform 33"/>
          <p:cNvSpPr>
            <a:spLocks noChangeAspect="1"/>
          </p:cNvSpPr>
          <p:nvPr/>
        </p:nvSpPr>
        <p:spPr bwMode="auto">
          <a:xfrm rot="17535501">
            <a:off x="2399449" y="2261034"/>
            <a:ext cx="576474" cy="410739"/>
          </a:xfrm>
          <a:custGeom>
            <a:avLst/>
            <a:gdLst>
              <a:gd name="T0" fmla="*/ 2147483647 w 320"/>
              <a:gd name="T1" fmla="*/ 0 h 228"/>
              <a:gd name="T2" fmla="*/ 0 w 320"/>
              <a:gd name="T3" fmla="*/ 2147483647 h 228"/>
              <a:gd name="T4" fmla="*/ 0 60000 65536"/>
              <a:gd name="T5" fmla="*/ 0 60000 65536"/>
            </a:gdLst>
            <a:ahLst/>
            <a:cxnLst>
              <a:cxn ang="T4">
                <a:pos x="T0" y="T1"/>
              </a:cxn>
              <a:cxn ang="T5">
                <a:pos x="T2" y="T3"/>
              </a:cxn>
            </a:cxnLst>
            <a:rect l="0" t="0" r="r" b="b"/>
            <a:pathLst>
              <a:path w="320" h="228">
                <a:moveTo>
                  <a:pt x="320" y="0"/>
                </a:moveTo>
                <a:lnTo>
                  <a:pt x="0" y="228"/>
                </a:lnTo>
              </a:path>
            </a:pathLst>
          </a:custGeom>
          <a:noFill/>
          <a:ln w="12700">
            <a:solidFill>
              <a:srgbClr val="C00000"/>
            </a:solidFill>
            <a:round/>
            <a:headEnd/>
            <a:tailEnd type="triangle" w="med" len="lg"/>
          </a:ln>
          <a:extLst>
            <a:ext uri="{909E8E84-426E-40DD-AFC4-6F175D3DCCD1}">
              <a14:hiddenFill xmlns:a14="http://schemas.microsoft.com/office/drawing/2010/main">
                <a:solidFill>
                  <a:srgbClr val="FFFFFF"/>
                </a:solidFill>
              </a14:hiddenFill>
            </a:ext>
          </a:extLst>
        </p:spPr>
        <p:txBody>
          <a:bodyPr anchor="ctr"/>
          <a:lstStyle/>
          <a:p>
            <a:pPr defTabSz="895295" eaLnBrk="0" fontAlgn="base" hangingPunct="0">
              <a:spcBef>
                <a:spcPct val="0"/>
              </a:spcBef>
              <a:spcAft>
                <a:spcPct val="0"/>
              </a:spcAft>
            </a:pPr>
            <a:endParaRPr lang="ja-JP" altLang="en-US" sz="1763" dirty="0">
              <a:solidFill>
                <a:prstClr val="black"/>
              </a:solidFill>
              <a:latin typeface="ＭＳ Ｐゴシック" pitchFamily="50" charset="-128"/>
              <a:ea typeface="ＭＳ Ｐゴシック" pitchFamily="50" charset="-128"/>
            </a:endParaRPr>
          </a:p>
        </p:txBody>
      </p:sp>
      <p:sp>
        <p:nvSpPr>
          <p:cNvPr id="96" name="Text Box 23"/>
          <p:cNvSpPr txBox="1">
            <a:spLocks noChangeArrowheads="1"/>
          </p:cNvSpPr>
          <p:nvPr/>
        </p:nvSpPr>
        <p:spPr bwMode="auto">
          <a:xfrm>
            <a:off x="45992" y="5551392"/>
            <a:ext cx="1261412" cy="391646"/>
          </a:xfrm>
          <a:prstGeom prst="rect">
            <a:avLst/>
          </a:prstGeom>
          <a:solidFill>
            <a:schemeClr val="accent1">
              <a:lumMod val="20000"/>
              <a:lumOff val="80000"/>
            </a:schemeClr>
          </a:solidFill>
          <a:ln w="25400" cap="flat" cmpd="sng" algn="ctr">
            <a:solidFill>
              <a:sysClr val="window" lastClr="FFFFFF"/>
            </a:solidFill>
            <a:prstDash val="solid"/>
            <a:headEnd/>
            <a:tailEnd/>
          </a:ln>
          <a:effectLst>
            <a:outerShdw blurRad="63500" dist="50800" dir="5400000" sx="98000" sy="98000" rotWithShape="0">
              <a:srgbClr val="000000">
                <a:alpha val="20000"/>
              </a:srgbClr>
            </a:outerShdw>
          </a:effectLst>
        </p:spPr>
        <p:txBody>
          <a:bodyPr wrap="square" lIns="35247" tIns="0" rIns="0" bIns="0" anchor="ctr">
            <a:spAutoFit/>
          </a:bodyPr>
          <a:lstStyle>
            <a:lvl1pPr>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algn="ctr" defTabSz="895295" fontAlgn="base">
              <a:spcBef>
                <a:spcPct val="0"/>
              </a:spcBef>
              <a:spcAft>
                <a:spcPct val="0"/>
              </a:spcAft>
              <a:buClrTx/>
              <a:buSzTx/>
              <a:buNone/>
              <a:defRPr/>
            </a:pPr>
            <a:r>
              <a:rPr lang="ja-JP" altLang="en-US" sz="1371" kern="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37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二</a:t>
            </a:r>
            <a:r>
              <a:rPr lang="ja-JP" altLang="en-US" sz="1371" kern="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）僧都川</a:t>
            </a:r>
            <a:endParaRPr lang="ja-JP" altLang="en-US" sz="1371" i="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95295" fontAlgn="base">
              <a:spcBef>
                <a:spcPct val="0"/>
              </a:spcBef>
              <a:spcAft>
                <a:spcPct val="0"/>
              </a:spcAft>
              <a:buClrTx/>
              <a:buSzTx/>
              <a:buNone/>
              <a:defRPr/>
            </a:pPr>
            <a:r>
              <a:rPr lang="ja-JP" altLang="en-US" sz="1174" i="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愛南町</a:t>
            </a:r>
          </a:p>
        </p:txBody>
      </p:sp>
      <p:sp>
        <p:nvSpPr>
          <p:cNvPr id="97" name="Text Box 18"/>
          <p:cNvSpPr txBox="1">
            <a:spLocks noChangeArrowheads="1"/>
          </p:cNvSpPr>
          <p:nvPr/>
        </p:nvSpPr>
        <p:spPr bwMode="auto">
          <a:xfrm>
            <a:off x="36764" y="1091974"/>
            <a:ext cx="2408551" cy="421910"/>
          </a:xfrm>
          <a:prstGeom prst="rect">
            <a:avLst/>
          </a:prstGeom>
          <a:solidFill>
            <a:schemeClr val="accent1">
              <a:lumMod val="20000"/>
              <a:lumOff val="80000"/>
            </a:schemeClr>
          </a:solidFill>
          <a:ln w="25400" cap="flat" cmpd="sng" algn="ctr">
            <a:solidFill>
              <a:sysClr val="window" lastClr="FFFFFF"/>
            </a:solidFill>
            <a:prstDash val="solid"/>
            <a:headEnd/>
            <a:tailEnd/>
          </a:ln>
          <a:effectLst>
            <a:outerShdw blurRad="63500" dist="50800" dir="5400000" sx="98000" sy="98000" rotWithShape="0">
              <a:srgbClr val="000000">
                <a:alpha val="20000"/>
              </a:srgbClr>
            </a:outerShdw>
          </a:effectLst>
        </p:spPr>
        <p:txBody>
          <a:bodyPr wrap="square" lIns="35247" tIns="0" rIns="0" bIns="0" anchor="ctr">
            <a:spAutoFit/>
          </a:bodyPr>
          <a:lstStyle>
            <a:lvl1pPr>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algn="ctr" defTabSz="895295" fontAlgn="base">
              <a:spcBef>
                <a:spcPct val="0"/>
              </a:spcBef>
              <a:spcAft>
                <a:spcPct val="0"/>
              </a:spcAft>
              <a:buClrTx/>
              <a:buSzTx/>
              <a:buNone/>
              <a:defRPr/>
            </a:pPr>
            <a:r>
              <a:rPr lang="ja-JP" altLang="en-US" sz="1371" kern="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37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一</a:t>
            </a:r>
            <a:r>
              <a:rPr lang="ja-JP" altLang="en-US" sz="1371" kern="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371" i="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肱川（菅田～鹿野川）</a:t>
            </a:r>
            <a:endParaRPr lang="en-US" altLang="ja-JP" sz="1371" i="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95295" fontAlgn="base">
              <a:spcBef>
                <a:spcPct val="0"/>
              </a:spcBef>
              <a:spcAft>
                <a:spcPct val="0"/>
              </a:spcAft>
              <a:buClrTx/>
              <a:buSzTx/>
              <a:buNone/>
              <a:defRPr/>
            </a:pPr>
            <a:r>
              <a:rPr lang="ja-JP" altLang="en-US" sz="1371" i="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74" i="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大洲市</a:t>
            </a:r>
            <a:endParaRPr lang="ja-JP" altLang="en-US" sz="1371" i="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8" name="Line 46"/>
          <p:cNvSpPr>
            <a:spLocks noChangeAspect="1" noChangeShapeType="1"/>
          </p:cNvSpPr>
          <p:nvPr/>
        </p:nvSpPr>
        <p:spPr bwMode="auto">
          <a:xfrm rot="480000">
            <a:off x="736349" y="1858636"/>
            <a:ext cx="2475393" cy="1243602"/>
          </a:xfrm>
          <a:prstGeom prst="line">
            <a:avLst/>
          </a:prstGeom>
          <a:noFill/>
          <a:ln w="9525">
            <a:solidFill>
              <a:srgbClr val="0000FF"/>
            </a:solidFill>
            <a:round/>
            <a:headEnd/>
            <a:tailEnd type="triangle" w="med" len="lg"/>
          </a:ln>
          <a:extLst>
            <a:ext uri="{909E8E84-426E-40DD-AFC4-6F175D3DCCD1}">
              <a14:hiddenFill xmlns:a14="http://schemas.microsoft.com/office/drawing/2010/main">
                <a:noFill/>
              </a14:hiddenFill>
            </a:ext>
          </a:extLst>
        </p:spPr>
        <p:txBody>
          <a:bodyPr anchor="ctr"/>
          <a:lstStyle/>
          <a:p>
            <a:pPr defTabSz="895295" eaLnBrk="0" fontAlgn="base" hangingPunct="0">
              <a:spcBef>
                <a:spcPct val="0"/>
              </a:spcBef>
              <a:spcAft>
                <a:spcPct val="0"/>
              </a:spcAft>
            </a:pPr>
            <a:endParaRPr lang="ja-JP" altLang="en-US" sz="1763" dirty="0">
              <a:solidFill>
                <a:prstClr val="black"/>
              </a:solidFill>
              <a:latin typeface="ＭＳ Ｐゴシック" pitchFamily="50" charset="-128"/>
              <a:ea typeface="ＭＳ Ｐゴシック" pitchFamily="50" charset="-128"/>
            </a:endParaRPr>
          </a:p>
        </p:txBody>
      </p:sp>
      <p:sp>
        <p:nvSpPr>
          <p:cNvPr id="99" name="Text Box 8"/>
          <p:cNvSpPr txBox="1">
            <a:spLocks noChangeArrowheads="1"/>
          </p:cNvSpPr>
          <p:nvPr/>
        </p:nvSpPr>
        <p:spPr bwMode="auto">
          <a:xfrm>
            <a:off x="1689588" y="1659365"/>
            <a:ext cx="1482171" cy="493913"/>
          </a:xfrm>
          <a:prstGeom prst="roundRect">
            <a:avLst>
              <a:gd name="adj" fmla="val 35648"/>
            </a:avLst>
          </a:prstGeom>
          <a:solidFill>
            <a:srgbClr val="C00000"/>
          </a:solidFill>
          <a:ln w="25400" cap="flat" cmpd="sng" algn="ctr">
            <a:solidFill>
              <a:sysClr val="window" lastClr="FFFFFF"/>
            </a:solidFill>
            <a:prstDash val="solid"/>
            <a:headEnd/>
            <a:tailEnd/>
          </a:ln>
          <a:effectLst>
            <a:outerShdw blurRad="63500" dist="50800" dir="5400000" sx="98000" sy="98000" rotWithShape="0">
              <a:srgbClr val="000000">
                <a:alpha val="20000"/>
              </a:srgbClr>
            </a:outerShdw>
          </a:effectLst>
        </p:spPr>
        <p:txBody>
          <a:bodyPr wrap="square" lIns="35247" tIns="0" rIns="0" bIns="0" anchor="ctr">
            <a:spAutoFit/>
          </a:bodyPr>
          <a:lstStyle>
            <a:lvl1pPr>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algn="ctr" defTabSz="895295" fontAlgn="base">
              <a:spcBef>
                <a:spcPct val="0"/>
              </a:spcBef>
              <a:spcAft>
                <a:spcPct val="0"/>
              </a:spcAft>
              <a:buClrTx/>
              <a:buSzTx/>
              <a:buNone/>
              <a:defRPr/>
            </a:pPr>
            <a:r>
              <a:rPr lang="ja-JP" altLang="en-US" sz="1371" kern="0" dirty="0">
                <a:solidFill>
                  <a:prstClr val="white"/>
                </a:solidFill>
                <a:latin typeface="Meiryo UI" panose="020B0604030504040204" pitchFamily="50" charset="-128"/>
                <a:ea typeface="Meiryo UI" panose="020B0604030504040204" pitchFamily="50" charset="-128"/>
                <a:cs typeface="メイリオ" panose="020B0604030504040204" pitchFamily="50" charset="-128"/>
              </a:rPr>
              <a:t>◎（二）喜木川</a:t>
            </a:r>
          </a:p>
          <a:p>
            <a:pPr algn="ctr" defTabSz="895295" fontAlgn="base">
              <a:spcBef>
                <a:spcPct val="0"/>
              </a:spcBef>
              <a:spcAft>
                <a:spcPct val="0"/>
              </a:spcAft>
              <a:buClrTx/>
              <a:buSzTx/>
              <a:buNone/>
              <a:defRPr/>
            </a:pPr>
            <a:r>
              <a:rPr lang="ja-JP" altLang="en-US" sz="1174" kern="0" dirty="0">
                <a:solidFill>
                  <a:prstClr val="white"/>
                </a:solidFill>
                <a:latin typeface="Meiryo UI" panose="020B0604030504040204" pitchFamily="50" charset="-128"/>
                <a:ea typeface="Meiryo UI" panose="020B0604030504040204" pitchFamily="50" charset="-128"/>
                <a:cs typeface="メイリオ" panose="020B0604030504040204" pitchFamily="50" charset="-128"/>
              </a:rPr>
              <a:t>八幡浜市</a:t>
            </a:r>
          </a:p>
        </p:txBody>
      </p:sp>
      <p:sp>
        <p:nvSpPr>
          <p:cNvPr id="100" name="Text Box 45"/>
          <p:cNvSpPr txBox="1">
            <a:spLocks noChangeArrowheads="1"/>
          </p:cNvSpPr>
          <p:nvPr/>
        </p:nvSpPr>
        <p:spPr bwMode="auto">
          <a:xfrm>
            <a:off x="51124" y="1904717"/>
            <a:ext cx="1351085" cy="392095"/>
          </a:xfrm>
          <a:prstGeom prst="rect">
            <a:avLst/>
          </a:prstGeom>
          <a:solidFill>
            <a:schemeClr val="accent1">
              <a:lumMod val="20000"/>
              <a:lumOff val="80000"/>
            </a:schemeClr>
          </a:solidFill>
          <a:ln w="25400" cap="flat" cmpd="sng" algn="ctr">
            <a:solidFill>
              <a:sysClr val="window" lastClr="FFFFFF"/>
            </a:solidFill>
            <a:prstDash val="solid"/>
            <a:headEnd/>
            <a:tailEnd/>
          </a:ln>
          <a:effectLst>
            <a:outerShdw blurRad="63500" dist="50800" dir="5400000" sx="98000" sy="98000" rotWithShape="0">
              <a:srgbClr val="000000">
                <a:alpha val="20000"/>
              </a:srgbClr>
            </a:outerShdw>
          </a:effectLst>
        </p:spPr>
        <p:txBody>
          <a:bodyPr wrap="square" lIns="35247" tIns="0" rIns="0" bIns="0" anchor="ctr">
            <a:spAutoFit/>
          </a:bodyPr>
          <a:lstStyle>
            <a:lvl1pPr>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algn="ctr" defTabSz="895295" fontAlgn="base">
              <a:spcBef>
                <a:spcPct val="0"/>
              </a:spcBef>
              <a:spcAft>
                <a:spcPct val="0"/>
              </a:spcAft>
              <a:buClrTx/>
              <a:buSzTx/>
              <a:buNone/>
              <a:defRPr/>
            </a:pPr>
            <a:r>
              <a:rPr lang="ja-JP" altLang="en-US" sz="1371" kern="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37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二</a:t>
            </a:r>
            <a:r>
              <a:rPr lang="ja-JP" altLang="en-US" sz="1371" kern="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371" i="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千丈川</a:t>
            </a:r>
            <a:endParaRPr lang="en-US" altLang="ja-JP" sz="1371" i="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95295" fontAlgn="base">
              <a:spcBef>
                <a:spcPct val="0"/>
              </a:spcBef>
              <a:spcAft>
                <a:spcPct val="0"/>
              </a:spcAft>
              <a:buClrTx/>
              <a:buSzTx/>
              <a:buNone/>
              <a:defRPr/>
            </a:pPr>
            <a:r>
              <a:rPr lang="ja-JP" altLang="en-US" sz="1177" i="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八幡浜市</a:t>
            </a:r>
          </a:p>
        </p:txBody>
      </p:sp>
      <p:sp>
        <p:nvSpPr>
          <p:cNvPr id="101" name="Freeform 25"/>
          <p:cNvSpPr>
            <a:spLocks noChangeAspect="1"/>
          </p:cNvSpPr>
          <p:nvPr/>
        </p:nvSpPr>
        <p:spPr bwMode="auto">
          <a:xfrm rot="2168246" flipV="1">
            <a:off x="1407018" y="3210445"/>
            <a:ext cx="1499481" cy="89153"/>
          </a:xfrm>
          <a:custGeom>
            <a:avLst/>
            <a:gdLst>
              <a:gd name="T0" fmla="*/ 0 w 280"/>
              <a:gd name="T1" fmla="*/ 2147483647 h 3"/>
              <a:gd name="T2" fmla="*/ 2147483647 w 280"/>
              <a:gd name="T3" fmla="*/ 0 h 3"/>
              <a:gd name="T4" fmla="*/ 0 60000 65536"/>
              <a:gd name="T5" fmla="*/ 0 60000 65536"/>
            </a:gdLst>
            <a:ahLst/>
            <a:cxnLst>
              <a:cxn ang="T4">
                <a:pos x="T0" y="T1"/>
              </a:cxn>
              <a:cxn ang="T5">
                <a:pos x="T2" y="T3"/>
              </a:cxn>
            </a:cxnLst>
            <a:rect l="0" t="0" r="r" b="b"/>
            <a:pathLst>
              <a:path w="280" h="3">
                <a:moveTo>
                  <a:pt x="0" y="3"/>
                </a:moveTo>
                <a:lnTo>
                  <a:pt x="280" y="0"/>
                </a:lnTo>
              </a:path>
            </a:pathLst>
          </a:custGeom>
          <a:noFill/>
          <a:ln w="9525">
            <a:solidFill>
              <a:srgbClr val="0000FF"/>
            </a:solidFill>
            <a:round/>
            <a:headEnd/>
            <a:tailEnd type="triangle" w="med" len="lg"/>
          </a:ln>
          <a:extLst>
            <a:ext uri="{909E8E84-426E-40DD-AFC4-6F175D3DCCD1}">
              <a14:hiddenFill xmlns:a14="http://schemas.microsoft.com/office/drawing/2010/main">
                <a:solidFill>
                  <a:srgbClr val="FFFFFF"/>
                </a:solidFill>
              </a14:hiddenFill>
            </a:ext>
          </a:extLst>
        </p:spPr>
        <p:txBody>
          <a:bodyPr anchor="ctr"/>
          <a:lstStyle/>
          <a:p>
            <a:pPr defTabSz="895295" eaLnBrk="0" fontAlgn="base" hangingPunct="0">
              <a:spcBef>
                <a:spcPct val="0"/>
              </a:spcBef>
              <a:spcAft>
                <a:spcPct val="0"/>
              </a:spcAft>
            </a:pPr>
            <a:endParaRPr lang="ja-JP" altLang="en-US" sz="1763" dirty="0">
              <a:solidFill>
                <a:prstClr val="black"/>
              </a:solidFill>
              <a:latin typeface="ＭＳ Ｐゴシック" pitchFamily="50" charset="-128"/>
              <a:ea typeface="ＭＳ Ｐゴシック" pitchFamily="50" charset="-128"/>
            </a:endParaRPr>
          </a:p>
        </p:txBody>
      </p:sp>
      <p:sp>
        <p:nvSpPr>
          <p:cNvPr id="102" name="Text Box 18"/>
          <p:cNvSpPr txBox="1">
            <a:spLocks noChangeArrowheads="1"/>
          </p:cNvSpPr>
          <p:nvPr/>
        </p:nvSpPr>
        <p:spPr bwMode="auto">
          <a:xfrm>
            <a:off x="67964" y="2442148"/>
            <a:ext cx="1654981" cy="421910"/>
          </a:xfrm>
          <a:prstGeom prst="rect">
            <a:avLst/>
          </a:prstGeom>
          <a:solidFill>
            <a:schemeClr val="accent1">
              <a:lumMod val="20000"/>
              <a:lumOff val="80000"/>
            </a:schemeClr>
          </a:solidFill>
          <a:ln w="25400" cap="flat" cmpd="sng" algn="ctr">
            <a:solidFill>
              <a:sysClr val="window" lastClr="FFFFFF"/>
            </a:solidFill>
            <a:prstDash val="solid"/>
            <a:headEnd/>
            <a:tailEnd/>
          </a:ln>
          <a:effectLst>
            <a:outerShdw blurRad="63500" dist="50800" dir="5400000" sx="98000" sy="98000" rotWithShape="0">
              <a:srgbClr val="000000">
                <a:alpha val="20000"/>
              </a:srgbClr>
            </a:outerShdw>
          </a:effectLst>
        </p:spPr>
        <p:txBody>
          <a:bodyPr wrap="square" lIns="35247" tIns="0" rIns="0" bIns="0" anchor="ctr">
            <a:spAutoFit/>
          </a:bodyPr>
          <a:lstStyle>
            <a:lvl1pPr>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algn="ctr" defTabSz="895295" fontAlgn="base">
              <a:spcBef>
                <a:spcPct val="0"/>
              </a:spcBef>
              <a:spcAft>
                <a:spcPct val="0"/>
              </a:spcAft>
              <a:buClrTx/>
              <a:buSzTx/>
              <a:buNone/>
              <a:defRPr/>
            </a:pPr>
            <a:r>
              <a:rPr lang="ja-JP" altLang="en-US" sz="1371" kern="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37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一</a:t>
            </a:r>
            <a:r>
              <a:rPr lang="ja-JP" altLang="en-US" sz="1371" kern="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371" i="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肱川（野村）</a:t>
            </a:r>
            <a:endParaRPr lang="en-US" altLang="ja-JP" sz="1371" i="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95295" fontAlgn="base">
              <a:spcBef>
                <a:spcPct val="0"/>
              </a:spcBef>
              <a:spcAft>
                <a:spcPct val="0"/>
              </a:spcAft>
              <a:buClrTx/>
              <a:buSzTx/>
              <a:buNone/>
              <a:defRPr/>
            </a:pPr>
            <a:r>
              <a:rPr lang="ja-JP" altLang="en-US" sz="1371" i="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74" i="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西予市</a:t>
            </a:r>
            <a:endParaRPr lang="ja-JP" altLang="en-US" sz="1371" i="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3" name="Text Box 23"/>
          <p:cNvSpPr txBox="1">
            <a:spLocks noChangeArrowheads="1"/>
          </p:cNvSpPr>
          <p:nvPr/>
        </p:nvSpPr>
        <p:spPr bwMode="auto">
          <a:xfrm>
            <a:off x="3258263" y="4103866"/>
            <a:ext cx="1272507" cy="391646"/>
          </a:xfrm>
          <a:prstGeom prst="rect">
            <a:avLst/>
          </a:prstGeom>
          <a:solidFill>
            <a:schemeClr val="accent1">
              <a:lumMod val="20000"/>
              <a:lumOff val="80000"/>
            </a:schemeClr>
          </a:solidFill>
          <a:ln w="25400" cap="flat" cmpd="sng" algn="ctr">
            <a:solidFill>
              <a:sysClr val="window" lastClr="FFFFFF"/>
            </a:solidFill>
            <a:prstDash val="solid"/>
            <a:headEnd/>
            <a:tailEnd/>
          </a:ln>
          <a:effectLst>
            <a:outerShdw blurRad="63500" dist="50800" dir="5400000" sx="98000" sy="98000" rotWithShape="0">
              <a:srgbClr val="000000">
                <a:alpha val="20000"/>
              </a:srgbClr>
            </a:outerShdw>
          </a:effectLst>
        </p:spPr>
        <p:txBody>
          <a:bodyPr wrap="square" lIns="35247" tIns="0" rIns="0" bIns="0" anchor="ctr">
            <a:spAutoFit/>
          </a:bodyPr>
          <a:lstStyle>
            <a:lvl1pPr>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algn="ctr" defTabSz="895295" fontAlgn="base">
              <a:spcBef>
                <a:spcPct val="0"/>
              </a:spcBef>
              <a:spcAft>
                <a:spcPct val="0"/>
              </a:spcAft>
              <a:buClrTx/>
              <a:buSzTx/>
              <a:buNone/>
              <a:defRPr/>
            </a:pPr>
            <a:r>
              <a:rPr lang="ja-JP" altLang="en-US" sz="1371" kern="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37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一</a:t>
            </a:r>
            <a:r>
              <a:rPr lang="ja-JP" altLang="en-US" sz="1371" kern="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）小田川</a:t>
            </a:r>
            <a:endParaRPr lang="ja-JP" altLang="en-US" sz="1371" i="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95295" fontAlgn="base">
              <a:spcBef>
                <a:spcPct val="0"/>
              </a:spcBef>
              <a:spcAft>
                <a:spcPct val="0"/>
              </a:spcAft>
              <a:buClrTx/>
              <a:buSzTx/>
              <a:buNone/>
              <a:defRPr/>
            </a:pPr>
            <a:r>
              <a:rPr lang="ja-JP" altLang="en-US" sz="1174" i="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内子町</a:t>
            </a:r>
          </a:p>
        </p:txBody>
      </p:sp>
      <p:sp>
        <p:nvSpPr>
          <p:cNvPr id="104" name="Text Box 28"/>
          <p:cNvSpPr txBox="1">
            <a:spLocks noChangeArrowheads="1"/>
          </p:cNvSpPr>
          <p:nvPr/>
        </p:nvSpPr>
        <p:spPr bwMode="auto">
          <a:xfrm>
            <a:off x="6403424" y="5680867"/>
            <a:ext cx="1439315" cy="391646"/>
          </a:xfrm>
          <a:prstGeom prst="rect">
            <a:avLst/>
          </a:prstGeom>
          <a:solidFill>
            <a:schemeClr val="accent1">
              <a:lumMod val="20000"/>
              <a:lumOff val="80000"/>
            </a:schemeClr>
          </a:solidFill>
          <a:ln w="25400" cap="flat" cmpd="sng" algn="ctr">
            <a:solidFill>
              <a:sysClr val="window" lastClr="FFFFFF"/>
            </a:solidFill>
            <a:prstDash val="solid"/>
            <a:headEnd/>
            <a:tailEnd/>
          </a:ln>
          <a:effectLst>
            <a:outerShdw blurRad="63500" dist="50800" dir="5400000" sx="98000" sy="98000" rotWithShape="0">
              <a:srgbClr val="000000">
                <a:alpha val="20000"/>
              </a:srgbClr>
            </a:outerShdw>
          </a:effectLst>
        </p:spPr>
        <p:txBody>
          <a:bodyPr wrap="square" lIns="35247" tIns="0" rIns="0" bIns="0" anchor="ctr">
            <a:spAutoFit/>
          </a:bodyPr>
          <a:lstStyle>
            <a:lvl1pPr>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algn="ctr" defTabSz="895295" fontAlgn="base">
              <a:spcBef>
                <a:spcPct val="0"/>
              </a:spcBef>
              <a:spcAft>
                <a:spcPct val="0"/>
              </a:spcAft>
              <a:buClrTx/>
              <a:buSzTx/>
              <a:buNone/>
              <a:defRPr/>
            </a:pPr>
            <a:r>
              <a:rPr lang="ja-JP" altLang="en-US" sz="1371" kern="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37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二</a:t>
            </a:r>
            <a:r>
              <a:rPr lang="ja-JP" altLang="en-US" sz="1371" kern="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371" i="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関川</a:t>
            </a:r>
          </a:p>
          <a:p>
            <a:pPr algn="ctr" defTabSz="895295" fontAlgn="base">
              <a:spcBef>
                <a:spcPct val="0"/>
              </a:spcBef>
              <a:spcAft>
                <a:spcPct val="0"/>
              </a:spcAft>
              <a:buClrTx/>
              <a:buSzTx/>
              <a:buNone/>
              <a:defRPr/>
            </a:pPr>
            <a:r>
              <a:rPr lang="ja-JP" altLang="en-US" sz="1174" i="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四国中央市</a:t>
            </a:r>
          </a:p>
        </p:txBody>
      </p:sp>
      <p:sp>
        <p:nvSpPr>
          <p:cNvPr id="105" name="Text Box 40"/>
          <p:cNvSpPr txBox="1">
            <a:spLocks noChangeArrowheads="1"/>
          </p:cNvSpPr>
          <p:nvPr/>
        </p:nvSpPr>
        <p:spPr bwMode="auto">
          <a:xfrm>
            <a:off x="3334100" y="1516360"/>
            <a:ext cx="1621893" cy="421654"/>
          </a:xfrm>
          <a:prstGeom prst="rect">
            <a:avLst/>
          </a:prstGeom>
          <a:solidFill>
            <a:schemeClr val="accent5">
              <a:lumMod val="20000"/>
              <a:lumOff val="80000"/>
            </a:schemeClr>
          </a:solidFill>
          <a:ln w="25400" cap="flat" cmpd="sng" algn="ctr">
            <a:solidFill>
              <a:sysClr val="window" lastClr="FFFFFF"/>
            </a:solidFill>
            <a:prstDash val="solid"/>
            <a:headEnd/>
            <a:tailEnd/>
          </a:ln>
          <a:effectLst>
            <a:outerShdw blurRad="63500" dist="50800" dir="5400000" sx="98000" sy="98000" rotWithShape="0">
              <a:srgbClr val="000000">
                <a:alpha val="20000"/>
              </a:srgbClr>
            </a:outerShdw>
          </a:effectLst>
        </p:spPr>
        <p:txBody>
          <a:bodyPr wrap="square" lIns="35247" tIns="0" rIns="0" bIns="0" anchor="ctr">
            <a:spAutoFit/>
          </a:bodyPr>
          <a:lstStyle>
            <a:lvl1pPr>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algn="ctr" defTabSz="895295" fontAlgn="base">
              <a:spcBef>
                <a:spcPct val="0"/>
              </a:spcBef>
              <a:spcAft>
                <a:spcPct val="0"/>
              </a:spcAft>
              <a:buClrTx/>
              <a:buSzTx/>
              <a:buNone/>
              <a:defRPr/>
            </a:pPr>
            <a:r>
              <a:rPr lang="ja-JP" altLang="en-US" sz="1371" kern="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37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一</a:t>
            </a:r>
            <a:r>
              <a:rPr lang="ja-JP" altLang="en-US" sz="1371" kern="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37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矢落川</a:t>
            </a:r>
            <a:r>
              <a:rPr lang="en-US" altLang="ja-JP" sz="1187"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87"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国</a:t>
            </a:r>
            <a:r>
              <a:rPr lang="en-US" altLang="ja-JP" sz="1187"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566"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p>
          <a:p>
            <a:pPr algn="ctr" defTabSz="895295" fontAlgn="base">
              <a:spcBef>
                <a:spcPct val="0"/>
              </a:spcBef>
              <a:spcAft>
                <a:spcPct val="0"/>
              </a:spcAft>
              <a:buClrTx/>
              <a:buSzTx/>
              <a:buNone/>
              <a:defRPr/>
            </a:pPr>
            <a:r>
              <a:rPr lang="ja-JP" altLang="en-US" sz="1174"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大洲市</a:t>
            </a:r>
          </a:p>
        </p:txBody>
      </p:sp>
      <p:sp>
        <p:nvSpPr>
          <p:cNvPr id="106" name="Text Box 51"/>
          <p:cNvSpPr txBox="1">
            <a:spLocks noChangeArrowheads="1"/>
          </p:cNvSpPr>
          <p:nvPr/>
        </p:nvSpPr>
        <p:spPr bwMode="auto">
          <a:xfrm>
            <a:off x="6451457" y="1569033"/>
            <a:ext cx="1524875" cy="391646"/>
          </a:xfrm>
          <a:prstGeom prst="rect">
            <a:avLst/>
          </a:prstGeom>
          <a:solidFill>
            <a:schemeClr val="accent1">
              <a:lumMod val="20000"/>
              <a:lumOff val="80000"/>
            </a:schemeClr>
          </a:solidFill>
          <a:ln w="25400" cap="flat" cmpd="sng" algn="ctr">
            <a:solidFill>
              <a:sysClr val="window" lastClr="FFFFFF"/>
            </a:solidFill>
            <a:prstDash val="solid"/>
            <a:headEnd/>
            <a:tailEnd/>
          </a:ln>
          <a:effectLst>
            <a:outerShdw blurRad="63500" dist="50800" dir="5400000" sx="98000" sy="98000" rotWithShape="0">
              <a:srgbClr val="000000">
                <a:alpha val="20000"/>
              </a:srgbClr>
            </a:outerShdw>
          </a:effectLst>
        </p:spPr>
        <p:txBody>
          <a:bodyPr wrap="square" lIns="35247" tIns="0" rIns="0" bIns="0" anchor="ctr">
            <a:spAutoFit/>
          </a:bodyPr>
          <a:lstStyle>
            <a:lvl1pPr>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algn="ctr" defTabSz="895295" fontAlgn="base">
              <a:spcBef>
                <a:spcPct val="0"/>
              </a:spcBef>
              <a:spcAft>
                <a:spcPct val="0"/>
              </a:spcAft>
              <a:buClrTx/>
              <a:buSzTx/>
              <a:buNone/>
              <a:defRPr/>
            </a:pPr>
            <a:r>
              <a:rPr lang="ja-JP" altLang="en-US" sz="1371" kern="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37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一</a:t>
            </a:r>
            <a:r>
              <a:rPr lang="ja-JP" altLang="en-US" sz="1371" kern="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371" i="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石手川</a:t>
            </a:r>
            <a:endParaRPr lang="en-US" altLang="ja-JP" sz="1371" i="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95295" fontAlgn="base">
              <a:spcBef>
                <a:spcPct val="0"/>
              </a:spcBef>
              <a:spcAft>
                <a:spcPct val="0"/>
              </a:spcAft>
              <a:buClrTx/>
              <a:buSzTx/>
              <a:buNone/>
              <a:defRPr/>
            </a:pPr>
            <a:r>
              <a:rPr lang="ja-JP" altLang="en-US" sz="1174" i="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松山市</a:t>
            </a:r>
          </a:p>
        </p:txBody>
      </p:sp>
      <p:sp>
        <p:nvSpPr>
          <p:cNvPr id="107" name="Text Box 8"/>
          <p:cNvSpPr txBox="1">
            <a:spLocks noChangeArrowheads="1"/>
          </p:cNvSpPr>
          <p:nvPr/>
        </p:nvSpPr>
        <p:spPr bwMode="auto">
          <a:xfrm>
            <a:off x="5792321" y="3268988"/>
            <a:ext cx="1409216" cy="482550"/>
          </a:xfrm>
          <a:prstGeom prst="roundRect">
            <a:avLst>
              <a:gd name="adj" fmla="val 33275"/>
            </a:avLst>
          </a:prstGeom>
          <a:solidFill>
            <a:srgbClr val="C00000"/>
          </a:solidFill>
          <a:ln w="25400" cap="flat" cmpd="sng" algn="ctr">
            <a:solidFill>
              <a:sysClr val="window" lastClr="FFFFFF"/>
            </a:solidFill>
            <a:prstDash val="solid"/>
            <a:headEnd/>
            <a:tailEnd/>
          </a:ln>
          <a:effectLst>
            <a:outerShdw blurRad="63500" dist="50800" dir="5400000" sx="98000" sy="98000" rotWithShape="0">
              <a:srgbClr val="000000">
                <a:alpha val="20000"/>
              </a:srgbClr>
            </a:outerShdw>
          </a:effectLst>
        </p:spPr>
        <p:txBody>
          <a:bodyPr wrap="square" lIns="35247" tIns="0" rIns="0" bIns="0" anchor="ctr">
            <a:spAutoFit/>
          </a:bodyPr>
          <a:lstStyle>
            <a:lvl1pPr>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algn="ctr" defTabSz="895295" fontAlgn="base">
              <a:spcBef>
                <a:spcPct val="0"/>
              </a:spcBef>
              <a:spcAft>
                <a:spcPct val="0"/>
              </a:spcAft>
              <a:buClrTx/>
              <a:buSzTx/>
              <a:buNone/>
              <a:defRPr/>
            </a:pPr>
            <a:r>
              <a:rPr lang="ja-JP" altLang="en-US" sz="1371" kern="0" dirty="0">
                <a:solidFill>
                  <a:prstClr val="white"/>
                </a:solidFill>
                <a:latin typeface="Meiryo UI" panose="020B0604030504040204" pitchFamily="50" charset="-128"/>
                <a:ea typeface="Meiryo UI" panose="020B0604030504040204" pitchFamily="50" charset="-128"/>
                <a:cs typeface="メイリオ" panose="020B0604030504040204" pitchFamily="50" charset="-128"/>
              </a:rPr>
              <a:t>◎（一）小野川</a:t>
            </a:r>
          </a:p>
          <a:p>
            <a:pPr algn="ctr" defTabSz="895295" fontAlgn="base">
              <a:spcBef>
                <a:spcPct val="0"/>
              </a:spcBef>
              <a:spcAft>
                <a:spcPct val="0"/>
              </a:spcAft>
              <a:buClrTx/>
              <a:buSzTx/>
              <a:buNone/>
              <a:defRPr/>
            </a:pPr>
            <a:r>
              <a:rPr lang="ja-JP" altLang="en-US" sz="1174" kern="0" dirty="0">
                <a:solidFill>
                  <a:prstClr val="white"/>
                </a:solidFill>
                <a:latin typeface="Meiryo UI" panose="020B0604030504040204" pitchFamily="50" charset="-128"/>
                <a:ea typeface="Meiryo UI" panose="020B0604030504040204" pitchFamily="50" charset="-128"/>
                <a:cs typeface="メイリオ" panose="020B0604030504040204" pitchFamily="50" charset="-128"/>
              </a:rPr>
              <a:t>松山市</a:t>
            </a:r>
          </a:p>
        </p:txBody>
      </p:sp>
      <p:sp>
        <p:nvSpPr>
          <p:cNvPr id="108" name="Text Box 8"/>
          <p:cNvSpPr txBox="1">
            <a:spLocks noChangeArrowheads="1"/>
          </p:cNvSpPr>
          <p:nvPr/>
        </p:nvSpPr>
        <p:spPr bwMode="auto">
          <a:xfrm>
            <a:off x="2732892" y="4498339"/>
            <a:ext cx="1519601" cy="493913"/>
          </a:xfrm>
          <a:prstGeom prst="roundRect">
            <a:avLst>
              <a:gd name="adj" fmla="val 35648"/>
            </a:avLst>
          </a:prstGeom>
          <a:solidFill>
            <a:srgbClr val="C00000"/>
          </a:solidFill>
          <a:ln w="25400" cap="flat" cmpd="sng" algn="ctr">
            <a:solidFill>
              <a:sysClr val="window" lastClr="FFFFFF"/>
            </a:solidFill>
            <a:prstDash val="solid"/>
            <a:headEnd/>
            <a:tailEnd/>
          </a:ln>
          <a:effectLst>
            <a:outerShdw blurRad="63500" dist="50800" dir="5400000" sx="98000" sy="98000" rotWithShape="0">
              <a:srgbClr val="000000">
                <a:alpha val="20000"/>
              </a:srgbClr>
            </a:outerShdw>
          </a:effectLst>
        </p:spPr>
        <p:txBody>
          <a:bodyPr wrap="square" lIns="35247" tIns="0" rIns="0" bIns="0" anchor="ctr">
            <a:spAutoFit/>
          </a:bodyPr>
          <a:lstStyle>
            <a:lvl1pPr>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algn="ctr" defTabSz="895295" fontAlgn="base">
              <a:spcBef>
                <a:spcPct val="0"/>
              </a:spcBef>
              <a:spcAft>
                <a:spcPct val="0"/>
              </a:spcAft>
              <a:buClrTx/>
              <a:buSzTx/>
              <a:buNone/>
              <a:defRPr/>
            </a:pPr>
            <a:r>
              <a:rPr lang="ja-JP" altLang="en-US" sz="1371" kern="0" dirty="0">
                <a:solidFill>
                  <a:prstClr val="white"/>
                </a:solidFill>
                <a:latin typeface="Meiryo UI" panose="020B0604030504040204" pitchFamily="50" charset="-128"/>
                <a:ea typeface="Meiryo UI" panose="020B0604030504040204" pitchFamily="50" charset="-128"/>
                <a:cs typeface="メイリオ" panose="020B0604030504040204" pitchFamily="50" charset="-128"/>
              </a:rPr>
              <a:t>◎（一）三間川</a:t>
            </a:r>
          </a:p>
          <a:p>
            <a:pPr algn="ctr" defTabSz="895295" fontAlgn="base">
              <a:spcBef>
                <a:spcPct val="0"/>
              </a:spcBef>
              <a:spcAft>
                <a:spcPct val="0"/>
              </a:spcAft>
              <a:buClrTx/>
              <a:buSzTx/>
              <a:buNone/>
              <a:defRPr/>
            </a:pPr>
            <a:r>
              <a:rPr lang="ja-JP" altLang="en-US" sz="1174" kern="0" dirty="0" smtClean="0">
                <a:solidFill>
                  <a:prstClr val="white"/>
                </a:solidFill>
                <a:latin typeface="Meiryo UI" panose="020B0604030504040204" pitchFamily="50" charset="-128"/>
                <a:ea typeface="Meiryo UI" panose="020B0604030504040204" pitchFamily="50" charset="-128"/>
                <a:cs typeface="メイリオ" panose="020B0604030504040204" pitchFamily="50" charset="-128"/>
              </a:rPr>
              <a:t>宇和島市・鬼北町</a:t>
            </a:r>
            <a:endParaRPr lang="ja-JP" altLang="en-US" sz="1174" kern="0" dirty="0">
              <a:solidFill>
                <a:prstClr val="white"/>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09" name="Text Box 8"/>
          <p:cNvSpPr txBox="1">
            <a:spLocks noChangeArrowheads="1"/>
          </p:cNvSpPr>
          <p:nvPr/>
        </p:nvSpPr>
        <p:spPr bwMode="auto">
          <a:xfrm>
            <a:off x="1239423" y="5208473"/>
            <a:ext cx="1415607" cy="429229"/>
          </a:xfrm>
          <a:prstGeom prst="roundRect">
            <a:avLst>
              <a:gd name="adj" fmla="val 32484"/>
            </a:avLst>
          </a:prstGeom>
          <a:solidFill>
            <a:srgbClr val="C00000"/>
          </a:solidFill>
          <a:ln w="25400" cap="flat" cmpd="sng" algn="ctr">
            <a:solidFill>
              <a:sysClr val="window" lastClr="FFFFFF"/>
            </a:solidFill>
            <a:prstDash val="solid"/>
            <a:headEnd/>
            <a:tailEnd/>
          </a:ln>
          <a:effectLst>
            <a:outerShdw blurRad="63500" dist="50800" dir="5400000" sx="98000" sy="98000" rotWithShape="0">
              <a:srgbClr val="000000">
                <a:alpha val="20000"/>
              </a:srgbClr>
            </a:outerShdw>
          </a:effectLst>
        </p:spPr>
        <p:txBody>
          <a:bodyPr wrap="square" lIns="35247" tIns="0" rIns="0" bIns="0" anchor="ctr">
            <a:spAutoFit/>
          </a:bodyPr>
          <a:lstStyle>
            <a:lvl1pPr>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algn="ctr" defTabSz="895295" fontAlgn="base">
              <a:spcBef>
                <a:spcPct val="0"/>
              </a:spcBef>
              <a:spcAft>
                <a:spcPct val="0"/>
              </a:spcAft>
              <a:buClrTx/>
              <a:buSzTx/>
              <a:buNone/>
              <a:defRPr/>
            </a:pPr>
            <a:r>
              <a:rPr lang="ja-JP" altLang="en-US" sz="1371" kern="0" dirty="0">
                <a:solidFill>
                  <a:prstClr val="white"/>
                </a:solidFill>
                <a:latin typeface="Meiryo UI" panose="020B0604030504040204" pitchFamily="50" charset="-128"/>
                <a:ea typeface="Meiryo UI" panose="020B0604030504040204" pitchFamily="50" charset="-128"/>
                <a:cs typeface="メイリオ" panose="020B0604030504040204" pitchFamily="50" charset="-128"/>
              </a:rPr>
              <a:t>◎（一）広見川</a:t>
            </a:r>
          </a:p>
          <a:p>
            <a:pPr algn="ctr" defTabSz="895295" fontAlgn="base">
              <a:spcBef>
                <a:spcPct val="0"/>
              </a:spcBef>
              <a:spcAft>
                <a:spcPct val="0"/>
              </a:spcAft>
              <a:buClrTx/>
              <a:buSzTx/>
              <a:buNone/>
              <a:defRPr/>
            </a:pPr>
            <a:r>
              <a:rPr lang="ja-JP" altLang="en-US" sz="1174" kern="0" dirty="0" smtClean="0">
                <a:solidFill>
                  <a:prstClr val="white"/>
                </a:solidFill>
                <a:latin typeface="Meiryo UI" panose="020B0604030504040204" pitchFamily="50" charset="-128"/>
                <a:ea typeface="Meiryo UI" panose="020B0604030504040204" pitchFamily="50" charset="-128"/>
                <a:cs typeface="メイリオ" panose="020B0604030504040204" pitchFamily="50" charset="-128"/>
              </a:rPr>
              <a:t>鬼北町・松野町</a:t>
            </a:r>
            <a:endParaRPr lang="ja-JP" altLang="en-US" sz="1174" kern="0" dirty="0">
              <a:solidFill>
                <a:prstClr val="white"/>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10" name="Text Box 8"/>
          <p:cNvSpPr txBox="1">
            <a:spLocks noChangeArrowheads="1"/>
          </p:cNvSpPr>
          <p:nvPr/>
        </p:nvSpPr>
        <p:spPr bwMode="auto">
          <a:xfrm>
            <a:off x="-10272" y="4479755"/>
            <a:ext cx="1358047" cy="482550"/>
          </a:xfrm>
          <a:prstGeom prst="roundRect">
            <a:avLst>
              <a:gd name="adj" fmla="val 33275"/>
            </a:avLst>
          </a:prstGeom>
          <a:solidFill>
            <a:srgbClr val="C00000"/>
          </a:solidFill>
          <a:ln w="25400" cap="flat" cmpd="sng" algn="ctr">
            <a:solidFill>
              <a:sysClr val="window" lastClr="FFFFFF"/>
            </a:solidFill>
            <a:prstDash val="solid"/>
            <a:headEnd/>
            <a:tailEnd/>
          </a:ln>
          <a:effectLst>
            <a:outerShdw blurRad="63500" dist="50800" dir="5400000" sx="98000" sy="98000" rotWithShape="0">
              <a:srgbClr val="000000">
                <a:alpha val="20000"/>
              </a:srgbClr>
            </a:outerShdw>
          </a:effectLst>
        </p:spPr>
        <p:txBody>
          <a:bodyPr wrap="square" lIns="35247" tIns="0" rIns="0" bIns="0" anchor="ctr">
            <a:spAutoFit/>
          </a:bodyPr>
          <a:lstStyle>
            <a:lvl1pPr>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algn="ctr" defTabSz="895295" fontAlgn="base">
              <a:spcBef>
                <a:spcPct val="0"/>
              </a:spcBef>
              <a:spcAft>
                <a:spcPct val="0"/>
              </a:spcAft>
              <a:buClrTx/>
              <a:buSzTx/>
              <a:buNone/>
              <a:defRPr/>
            </a:pPr>
            <a:r>
              <a:rPr lang="ja-JP" altLang="en-US" sz="1371" kern="0" dirty="0">
                <a:solidFill>
                  <a:prstClr val="white"/>
                </a:solidFill>
                <a:latin typeface="Meiryo UI" panose="020B0604030504040204" pitchFamily="50" charset="-128"/>
                <a:ea typeface="Meiryo UI" panose="020B0604030504040204" pitchFamily="50" charset="-128"/>
                <a:cs typeface="メイリオ" panose="020B0604030504040204" pitchFamily="50" charset="-128"/>
              </a:rPr>
              <a:t>◎（二）岩松川</a:t>
            </a:r>
          </a:p>
          <a:p>
            <a:pPr algn="ctr" defTabSz="895295" fontAlgn="base">
              <a:spcBef>
                <a:spcPct val="0"/>
              </a:spcBef>
              <a:spcAft>
                <a:spcPct val="0"/>
              </a:spcAft>
              <a:buClrTx/>
              <a:buSzTx/>
              <a:buNone/>
              <a:defRPr/>
            </a:pPr>
            <a:r>
              <a:rPr lang="ja-JP" altLang="en-US" sz="1174" kern="0" dirty="0">
                <a:solidFill>
                  <a:prstClr val="white"/>
                </a:solidFill>
                <a:latin typeface="Meiryo UI" panose="020B0604030504040204" pitchFamily="50" charset="-128"/>
                <a:ea typeface="Meiryo UI" panose="020B0604030504040204" pitchFamily="50" charset="-128"/>
                <a:cs typeface="メイリオ" panose="020B0604030504040204" pitchFamily="50" charset="-128"/>
              </a:rPr>
              <a:t>宇和島市</a:t>
            </a:r>
          </a:p>
        </p:txBody>
      </p:sp>
      <p:sp>
        <p:nvSpPr>
          <p:cNvPr id="111" name="フリーフォーム 110"/>
          <p:cNvSpPr/>
          <p:nvPr/>
        </p:nvSpPr>
        <p:spPr bwMode="auto">
          <a:xfrm>
            <a:off x="4783785" y="3858400"/>
            <a:ext cx="252858" cy="1065532"/>
          </a:xfrm>
          <a:custGeom>
            <a:avLst/>
            <a:gdLst>
              <a:gd name="connsiteX0" fmla="*/ 238125 w 263338"/>
              <a:gd name="connsiteY0" fmla="*/ 0 h 1120588"/>
              <a:gd name="connsiteX1" fmla="*/ 238125 w 263338"/>
              <a:gd name="connsiteY1" fmla="*/ 0 h 1120588"/>
              <a:gd name="connsiteX2" fmla="*/ 232522 w 263338"/>
              <a:gd name="connsiteY2" fmla="*/ 137272 h 1120588"/>
              <a:gd name="connsiteX3" fmla="*/ 221316 w 263338"/>
              <a:gd name="connsiteY3" fmla="*/ 148478 h 1120588"/>
              <a:gd name="connsiteX4" fmla="*/ 215713 w 263338"/>
              <a:gd name="connsiteY4" fmla="*/ 156882 h 1120588"/>
              <a:gd name="connsiteX5" fmla="*/ 212911 w 263338"/>
              <a:gd name="connsiteY5" fmla="*/ 165286 h 1120588"/>
              <a:gd name="connsiteX6" fmla="*/ 201705 w 263338"/>
              <a:gd name="connsiteY6" fmla="*/ 182095 h 1120588"/>
              <a:gd name="connsiteX7" fmla="*/ 196102 w 263338"/>
              <a:gd name="connsiteY7" fmla="*/ 198904 h 1120588"/>
              <a:gd name="connsiteX8" fmla="*/ 179294 w 263338"/>
              <a:gd name="connsiteY8" fmla="*/ 204507 h 1120588"/>
              <a:gd name="connsiteX9" fmla="*/ 165286 w 263338"/>
              <a:gd name="connsiteY9" fmla="*/ 229720 h 1120588"/>
              <a:gd name="connsiteX10" fmla="*/ 162485 w 263338"/>
              <a:gd name="connsiteY10" fmla="*/ 266139 h 1120588"/>
              <a:gd name="connsiteX11" fmla="*/ 151279 w 263338"/>
              <a:gd name="connsiteY11" fmla="*/ 282948 h 1120588"/>
              <a:gd name="connsiteX12" fmla="*/ 148477 w 263338"/>
              <a:gd name="connsiteY12" fmla="*/ 294154 h 1120588"/>
              <a:gd name="connsiteX13" fmla="*/ 145676 w 263338"/>
              <a:gd name="connsiteY13" fmla="*/ 302558 h 1120588"/>
              <a:gd name="connsiteX14" fmla="*/ 148477 w 263338"/>
              <a:gd name="connsiteY14" fmla="*/ 333375 h 1120588"/>
              <a:gd name="connsiteX15" fmla="*/ 156882 w 263338"/>
              <a:gd name="connsiteY15" fmla="*/ 372595 h 1120588"/>
              <a:gd name="connsiteX16" fmla="*/ 145676 w 263338"/>
              <a:gd name="connsiteY16" fmla="*/ 403411 h 1120588"/>
              <a:gd name="connsiteX17" fmla="*/ 148477 w 263338"/>
              <a:gd name="connsiteY17" fmla="*/ 423022 h 1120588"/>
              <a:gd name="connsiteX18" fmla="*/ 154080 w 263338"/>
              <a:gd name="connsiteY18" fmla="*/ 431426 h 1120588"/>
              <a:gd name="connsiteX19" fmla="*/ 156882 w 263338"/>
              <a:gd name="connsiteY19" fmla="*/ 498661 h 1120588"/>
              <a:gd name="connsiteX20" fmla="*/ 159683 w 263338"/>
              <a:gd name="connsiteY20" fmla="*/ 507066 h 1120588"/>
              <a:gd name="connsiteX21" fmla="*/ 162485 w 263338"/>
              <a:gd name="connsiteY21" fmla="*/ 521073 h 1120588"/>
              <a:gd name="connsiteX22" fmla="*/ 168088 w 263338"/>
              <a:gd name="connsiteY22" fmla="*/ 529478 h 1120588"/>
              <a:gd name="connsiteX23" fmla="*/ 173691 w 263338"/>
              <a:gd name="connsiteY23" fmla="*/ 554691 h 1120588"/>
              <a:gd name="connsiteX24" fmla="*/ 182095 w 263338"/>
              <a:gd name="connsiteY24" fmla="*/ 585507 h 1120588"/>
              <a:gd name="connsiteX25" fmla="*/ 184897 w 263338"/>
              <a:gd name="connsiteY25" fmla="*/ 605117 h 1120588"/>
              <a:gd name="connsiteX26" fmla="*/ 187698 w 263338"/>
              <a:gd name="connsiteY26" fmla="*/ 613522 h 1120588"/>
              <a:gd name="connsiteX27" fmla="*/ 207308 w 263338"/>
              <a:gd name="connsiteY27" fmla="*/ 621926 h 1120588"/>
              <a:gd name="connsiteX28" fmla="*/ 215713 w 263338"/>
              <a:gd name="connsiteY28" fmla="*/ 624728 h 1120588"/>
              <a:gd name="connsiteX29" fmla="*/ 224117 w 263338"/>
              <a:gd name="connsiteY29" fmla="*/ 641536 h 1120588"/>
              <a:gd name="connsiteX30" fmla="*/ 229720 w 263338"/>
              <a:gd name="connsiteY30" fmla="*/ 652742 h 1120588"/>
              <a:gd name="connsiteX31" fmla="*/ 232522 w 263338"/>
              <a:gd name="connsiteY31" fmla="*/ 661147 h 1120588"/>
              <a:gd name="connsiteX32" fmla="*/ 235323 w 263338"/>
              <a:gd name="connsiteY32" fmla="*/ 672353 h 1120588"/>
              <a:gd name="connsiteX33" fmla="*/ 240926 w 263338"/>
              <a:gd name="connsiteY33" fmla="*/ 680757 h 1120588"/>
              <a:gd name="connsiteX34" fmla="*/ 246529 w 263338"/>
              <a:gd name="connsiteY34" fmla="*/ 700367 h 1120588"/>
              <a:gd name="connsiteX35" fmla="*/ 249330 w 263338"/>
              <a:gd name="connsiteY35" fmla="*/ 719978 h 1120588"/>
              <a:gd name="connsiteX36" fmla="*/ 254933 w 263338"/>
              <a:gd name="connsiteY36" fmla="*/ 750794 h 1120588"/>
              <a:gd name="connsiteX37" fmla="*/ 263338 w 263338"/>
              <a:gd name="connsiteY37" fmla="*/ 759198 h 1120588"/>
              <a:gd name="connsiteX38" fmla="*/ 260536 w 263338"/>
              <a:gd name="connsiteY38" fmla="*/ 776007 h 1120588"/>
              <a:gd name="connsiteX39" fmla="*/ 252132 w 263338"/>
              <a:gd name="connsiteY39" fmla="*/ 795617 h 1120588"/>
              <a:gd name="connsiteX40" fmla="*/ 240926 w 263338"/>
              <a:gd name="connsiteY40" fmla="*/ 804022 h 1120588"/>
              <a:gd name="connsiteX41" fmla="*/ 235323 w 263338"/>
              <a:gd name="connsiteY41" fmla="*/ 820831 h 1120588"/>
              <a:gd name="connsiteX42" fmla="*/ 218514 w 263338"/>
              <a:gd name="connsiteY42" fmla="*/ 826433 h 1120588"/>
              <a:gd name="connsiteX43" fmla="*/ 207308 w 263338"/>
              <a:gd name="connsiteY43" fmla="*/ 840441 h 1120588"/>
              <a:gd name="connsiteX44" fmla="*/ 198904 w 263338"/>
              <a:gd name="connsiteY44" fmla="*/ 851647 h 1120588"/>
              <a:gd name="connsiteX45" fmla="*/ 179294 w 263338"/>
              <a:gd name="connsiteY45" fmla="*/ 860051 h 1120588"/>
              <a:gd name="connsiteX46" fmla="*/ 165286 w 263338"/>
              <a:gd name="connsiteY46" fmla="*/ 868456 h 1120588"/>
              <a:gd name="connsiteX47" fmla="*/ 156882 w 263338"/>
              <a:gd name="connsiteY47" fmla="*/ 874058 h 1120588"/>
              <a:gd name="connsiteX48" fmla="*/ 154080 w 263338"/>
              <a:gd name="connsiteY48" fmla="*/ 882463 h 1120588"/>
              <a:gd name="connsiteX49" fmla="*/ 148477 w 263338"/>
              <a:gd name="connsiteY49" fmla="*/ 913279 h 1120588"/>
              <a:gd name="connsiteX50" fmla="*/ 140073 w 263338"/>
              <a:gd name="connsiteY50" fmla="*/ 916081 h 1120588"/>
              <a:gd name="connsiteX51" fmla="*/ 128867 w 263338"/>
              <a:gd name="connsiteY51" fmla="*/ 932889 h 1120588"/>
              <a:gd name="connsiteX52" fmla="*/ 126066 w 263338"/>
              <a:gd name="connsiteY52" fmla="*/ 941294 h 1120588"/>
              <a:gd name="connsiteX53" fmla="*/ 112058 w 263338"/>
              <a:gd name="connsiteY53" fmla="*/ 960904 h 1120588"/>
              <a:gd name="connsiteX54" fmla="*/ 109257 w 263338"/>
              <a:gd name="connsiteY54" fmla="*/ 969308 h 1120588"/>
              <a:gd name="connsiteX55" fmla="*/ 103654 w 263338"/>
              <a:gd name="connsiteY55" fmla="*/ 977713 h 1120588"/>
              <a:gd name="connsiteX56" fmla="*/ 100852 w 263338"/>
              <a:gd name="connsiteY56" fmla="*/ 1028139 h 1120588"/>
              <a:gd name="connsiteX57" fmla="*/ 67235 w 263338"/>
              <a:gd name="connsiteY57" fmla="*/ 1030941 h 1120588"/>
              <a:gd name="connsiteX58" fmla="*/ 64433 w 263338"/>
              <a:gd name="connsiteY58" fmla="*/ 1039345 h 1120588"/>
              <a:gd name="connsiteX59" fmla="*/ 61632 w 263338"/>
              <a:gd name="connsiteY59" fmla="*/ 1058956 h 1120588"/>
              <a:gd name="connsiteX60" fmla="*/ 53227 w 263338"/>
              <a:gd name="connsiteY60" fmla="*/ 1067360 h 1120588"/>
              <a:gd name="connsiteX61" fmla="*/ 36419 w 263338"/>
              <a:gd name="connsiteY61" fmla="*/ 1081367 h 1120588"/>
              <a:gd name="connsiteX62" fmla="*/ 28014 w 263338"/>
              <a:gd name="connsiteY62" fmla="*/ 1098176 h 1120588"/>
              <a:gd name="connsiteX63" fmla="*/ 25213 w 263338"/>
              <a:gd name="connsiteY63" fmla="*/ 1103779 h 1120588"/>
              <a:gd name="connsiteX64" fmla="*/ 25213 w 263338"/>
              <a:gd name="connsiteY64" fmla="*/ 1103779 h 1120588"/>
              <a:gd name="connsiteX65" fmla="*/ 0 w 263338"/>
              <a:gd name="connsiteY65" fmla="*/ 1120588 h 112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63338" h="1120588">
                <a:moveTo>
                  <a:pt x="238125" y="0"/>
                </a:moveTo>
                <a:lnTo>
                  <a:pt x="238125" y="0"/>
                </a:lnTo>
                <a:cubicBezTo>
                  <a:pt x="236257" y="45757"/>
                  <a:pt x="235160" y="91553"/>
                  <a:pt x="232522" y="137272"/>
                </a:cubicBezTo>
                <a:cubicBezTo>
                  <a:pt x="231936" y="147427"/>
                  <a:pt x="229371" y="145792"/>
                  <a:pt x="221316" y="148478"/>
                </a:cubicBezTo>
                <a:cubicBezTo>
                  <a:pt x="219448" y="151279"/>
                  <a:pt x="217219" y="153871"/>
                  <a:pt x="215713" y="156882"/>
                </a:cubicBezTo>
                <a:cubicBezTo>
                  <a:pt x="214392" y="159523"/>
                  <a:pt x="214345" y="162705"/>
                  <a:pt x="212911" y="165286"/>
                </a:cubicBezTo>
                <a:cubicBezTo>
                  <a:pt x="209641" y="171172"/>
                  <a:pt x="201705" y="182095"/>
                  <a:pt x="201705" y="182095"/>
                </a:cubicBezTo>
                <a:cubicBezTo>
                  <a:pt x="199837" y="187698"/>
                  <a:pt x="201705" y="197036"/>
                  <a:pt x="196102" y="198904"/>
                </a:cubicBezTo>
                <a:lnTo>
                  <a:pt x="179294" y="204507"/>
                </a:lnTo>
                <a:cubicBezTo>
                  <a:pt x="172975" y="229784"/>
                  <a:pt x="180997" y="224484"/>
                  <a:pt x="165286" y="229720"/>
                </a:cubicBezTo>
                <a:cubicBezTo>
                  <a:pt x="164352" y="241860"/>
                  <a:pt x="165584" y="254364"/>
                  <a:pt x="162485" y="266139"/>
                </a:cubicBezTo>
                <a:cubicBezTo>
                  <a:pt x="160771" y="272651"/>
                  <a:pt x="151279" y="282948"/>
                  <a:pt x="151279" y="282948"/>
                </a:cubicBezTo>
                <a:cubicBezTo>
                  <a:pt x="150345" y="286683"/>
                  <a:pt x="149535" y="290452"/>
                  <a:pt x="148477" y="294154"/>
                </a:cubicBezTo>
                <a:cubicBezTo>
                  <a:pt x="147666" y="296993"/>
                  <a:pt x="145676" y="299605"/>
                  <a:pt x="145676" y="302558"/>
                </a:cubicBezTo>
                <a:cubicBezTo>
                  <a:pt x="145676" y="312873"/>
                  <a:pt x="147083" y="323155"/>
                  <a:pt x="148477" y="333375"/>
                </a:cubicBezTo>
                <a:cubicBezTo>
                  <a:pt x="152014" y="359316"/>
                  <a:pt x="151511" y="356487"/>
                  <a:pt x="156882" y="372595"/>
                </a:cubicBezTo>
                <a:cubicBezTo>
                  <a:pt x="150462" y="398273"/>
                  <a:pt x="155551" y="388600"/>
                  <a:pt x="145676" y="403411"/>
                </a:cubicBezTo>
                <a:cubicBezTo>
                  <a:pt x="146610" y="409948"/>
                  <a:pt x="146580" y="416697"/>
                  <a:pt x="148477" y="423022"/>
                </a:cubicBezTo>
                <a:cubicBezTo>
                  <a:pt x="149444" y="426247"/>
                  <a:pt x="153708" y="428080"/>
                  <a:pt x="154080" y="431426"/>
                </a:cubicBezTo>
                <a:cubicBezTo>
                  <a:pt x="156557" y="453720"/>
                  <a:pt x="155225" y="476291"/>
                  <a:pt x="156882" y="498661"/>
                </a:cubicBezTo>
                <a:cubicBezTo>
                  <a:pt x="157100" y="501606"/>
                  <a:pt x="158967" y="504201"/>
                  <a:pt x="159683" y="507066"/>
                </a:cubicBezTo>
                <a:cubicBezTo>
                  <a:pt x="160838" y="511685"/>
                  <a:pt x="160813" y="516615"/>
                  <a:pt x="162485" y="521073"/>
                </a:cubicBezTo>
                <a:cubicBezTo>
                  <a:pt x="163667" y="524226"/>
                  <a:pt x="166220" y="526676"/>
                  <a:pt x="168088" y="529478"/>
                </a:cubicBezTo>
                <a:cubicBezTo>
                  <a:pt x="174393" y="548397"/>
                  <a:pt x="167117" y="525109"/>
                  <a:pt x="173691" y="554691"/>
                </a:cubicBezTo>
                <a:cubicBezTo>
                  <a:pt x="179161" y="579307"/>
                  <a:pt x="175165" y="537004"/>
                  <a:pt x="182095" y="585507"/>
                </a:cubicBezTo>
                <a:cubicBezTo>
                  <a:pt x="183029" y="592044"/>
                  <a:pt x="183602" y="598642"/>
                  <a:pt x="184897" y="605117"/>
                </a:cubicBezTo>
                <a:cubicBezTo>
                  <a:pt x="185476" y="608013"/>
                  <a:pt x="185853" y="611216"/>
                  <a:pt x="187698" y="613522"/>
                </a:cubicBezTo>
                <a:cubicBezTo>
                  <a:pt x="192753" y="619841"/>
                  <a:pt x="200329" y="619932"/>
                  <a:pt x="207308" y="621926"/>
                </a:cubicBezTo>
                <a:cubicBezTo>
                  <a:pt x="210148" y="622737"/>
                  <a:pt x="212911" y="623794"/>
                  <a:pt x="215713" y="624728"/>
                </a:cubicBezTo>
                <a:cubicBezTo>
                  <a:pt x="226481" y="640879"/>
                  <a:pt x="217158" y="625298"/>
                  <a:pt x="224117" y="641536"/>
                </a:cubicBezTo>
                <a:cubicBezTo>
                  <a:pt x="225762" y="645375"/>
                  <a:pt x="228075" y="648903"/>
                  <a:pt x="229720" y="652742"/>
                </a:cubicBezTo>
                <a:cubicBezTo>
                  <a:pt x="230883" y="655456"/>
                  <a:pt x="231711" y="658307"/>
                  <a:pt x="232522" y="661147"/>
                </a:cubicBezTo>
                <a:cubicBezTo>
                  <a:pt x="233580" y="664849"/>
                  <a:pt x="233806" y="668814"/>
                  <a:pt x="235323" y="672353"/>
                </a:cubicBezTo>
                <a:cubicBezTo>
                  <a:pt x="236649" y="675448"/>
                  <a:pt x="239058" y="677956"/>
                  <a:pt x="240926" y="680757"/>
                </a:cubicBezTo>
                <a:cubicBezTo>
                  <a:pt x="243325" y="687953"/>
                  <a:pt x="245123" y="692634"/>
                  <a:pt x="246529" y="700367"/>
                </a:cubicBezTo>
                <a:cubicBezTo>
                  <a:pt x="247710" y="706864"/>
                  <a:pt x="248326" y="713451"/>
                  <a:pt x="249330" y="719978"/>
                </a:cubicBezTo>
                <a:cubicBezTo>
                  <a:pt x="249401" y="720442"/>
                  <a:pt x="253964" y="748856"/>
                  <a:pt x="254933" y="750794"/>
                </a:cubicBezTo>
                <a:cubicBezTo>
                  <a:pt x="256705" y="754338"/>
                  <a:pt x="260536" y="756397"/>
                  <a:pt x="263338" y="759198"/>
                </a:cubicBezTo>
                <a:cubicBezTo>
                  <a:pt x="262404" y="764801"/>
                  <a:pt x="261650" y="770437"/>
                  <a:pt x="260536" y="776007"/>
                </a:cubicBezTo>
                <a:cubicBezTo>
                  <a:pt x="258928" y="784045"/>
                  <a:pt x="258113" y="789636"/>
                  <a:pt x="252132" y="795617"/>
                </a:cubicBezTo>
                <a:cubicBezTo>
                  <a:pt x="248830" y="798919"/>
                  <a:pt x="244661" y="801220"/>
                  <a:pt x="240926" y="804022"/>
                </a:cubicBezTo>
                <a:cubicBezTo>
                  <a:pt x="239058" y="809625"/>
                  <a:pt x="240926" y="818964"/>
                  <a:pt x="235323" y="820831"/>
                </a:cubicBezTo>
                <a:lnTo>
                  <a:pt x="218514" y="826433"/>
                </a:lnTo>
                <a:cubicBezTo>
                  <a:pt x="213061" y="842796"/>
                  <a:pt x="219980" y="827769"/>
                  <a:pt x="207308" y="840441"/>
                </a:cubicBezTo>
                <a:cubicBezTo>
                  <a:pt x="204006" y="843743"/>
                  <a:pt x="202205" y="848345"/>
                  <a:pt x="198904" y="851647"/>
                </a:cubicBezTo>
                <a:cubicBezTo>
                  <a:pt x="192455" y="858096"/>
                  <a:pt x="187867" y="857908"/>
                  <a:pt x="179294" y="860051"/>
                </a:cubicBezTo>
                <a:cubicBezTo>
                  <a:pt x="174625" y="862853"/>
                  <a:pt x="169904" y="865570"/>
                  <a:pt x="165286" y="868456"/>
                </a:cubicBezTo>
                <a:cubicBezTo>
                  <a:pt x="162431" y="870240"/>
                  <a:pt x="158985" y="871429"/>
                  <a:pt x="156882" y="874058"/>
                </a:cubicBezTo>
                <a:cubicBezTo>
                  <a:pt x="155037" y="876364"/>
                  <a:pt x="154699" y="879575"/>
                  <a:pt x="154080" y="882463"/>
                </a:cubicBezTo>
                <a:cubicBezTo>
                  <a:pt x="151892" y="892672"/>
                  <a:pt x="152492" y="903642"/>
                  <a:pt x="148477" y="913279"/>
                </a:cubicBezTo>
                <a:cubicBezTo>
                  <a:pt x="147341" y="916005"/>
                  <a:pt x="142874" y="915147"/>
                  <a:pt x="140073" y="916081"/>
                </a:cubicBezTo>
                <a:cubicBezTo>
                  <a:pt x="136338" y="921684"/>
                  <a:pt x="130996" y="926501"/>
                  <a:pt x="128867" y="932889"/>
                </a:cubicBezTo>
                <a:cubicBezTo>
                  <a:pt x="127933" y="935691"/>
                  <a:pt x="127387" y="938653"/>
                  <a:pt x="126066" y="941294"/>
                </a:cubicBezTo>
                <a:cubicBezTo>
                  <a:pt x="124018" y="945389"/>
                  <a:pt x="113960" y="958368"/>
                  <a:pt x="112058" y="960904"/>
                </a:cubicBezTo>
                <a:cubicBezTo>
                  <a:pt x="111124" y="963705"/>
                  <a:pt x="110577" y="966667"/>
                  <a:pt x="109257" y="969308"/>
                </a:cubicBezTo>
                <a:cubicBezTo>
                  <a:pt x="107751" y="972320"/>
                  <a:pt x="104130" y="974380"/>
                  <a:pt x="103654" y="977713"/>
                </a:cubicBezTo>
                <a:cubicBezTo>
                  <a:pt x="101273" y="994378"/>
                  <a:pt x="110358" y="1014245"/>
                  <a:pt x="100852" y="1028139"/>
                </a:cubicBezTo>
                <a:cubicBezTo>
                  <a:pt x="94502" y="1037419"/>
                  <a:pt x="78441" y="1030007"/>
                  <a:pt x="67235" y="1030941"/>
                </a:cubicBezTo>
                <a:cubicBezTo>
                  <a:pt x="66301" y="1033742"/>
                  <a:pt x="65012" y="1036449"/>
                  <a:pt x="64433" y="1039345"/>
                </a:cubicBezTo>
                <a:cubicBezTo>
                  <a:pt x="63138" y="1045820"/>
                  <a:pt x="64084" y="1052825"/>
                  <a:pt x="61632" y="1058956"/>
                </a:cubicBezTo>
                <a:cubicBezTo>
                  <a:pt x="60161" y="1062635"/>
                  <a:pt x="55805" y="1064352"/>
                  <a:pt x="53227" y="1067360"/>
                </a:cubicBezTo>
                <a:cubicBezTo>
                  <a:pt x="41015" y="1081607"/>
                  <a:pt x="50540" y="1076660"/>
                  <a:pt x="36419" y="1081367"/>
                </a:cubicBezTo>
                <a:cubicBezTo>
                  <a:pt x="34892" y="1085946"/>
                  <a:pt x="32587" y="1095318"/>
                  <a:pt x="28014" y="1098176"/>
                </a:cubicBezTo>
                <a:cubicBezTo>
                  <a:pt x="16686" y="1105256"/>
                  <a:pt x="-2537" y="1103779"/>
                  <a:pt x="25213" y="1103779"/>
                </a:cubicBezTo>
                <a:lnTo>
                  <a:pt x="25213" y="1103779"/>
                </a:lnTo>
                <a:lnTo>
                  <a:pt x="0" y="1120588"/>
                </a:lnTo>
              </a:path>
            </a:pathLst>
          </a:custGeom>
          <a:noFill/>
          <a:ln w="508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9742"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87"/>
          </a:p>
        </p:txBody>
      </p:sp>
      <p:sp>
        <p:nvSpPr>
          <p:cNvPr id="112" name="Text Box 27"/>
          <p:cNvSpPr txBox="1">
            <a:spLocks noChangeArrowheads="1"/>
          </p:cNvSpPr>
          <p:nvPr/>
        </p:nvSpPr>
        <p:spPr bwMode="auto">
          <a:xfrm>
            <a:off x="3873207" y="5408443"/>
            <a:ext cx="2268464" cy="602601"/>
          </a:xfrm>
          <a:prstGeom prst="rect">
            <a:avLst/>
          </a:prstGeom>
          <a:solidFill>
            <a:schemeClr val="accent5">
              <a:lumMod val="20000"/>
              <a:lumOff val="80000"/>
            </a:schemeClr>
          </a:solidFill>
          <a:ln w="25400" cap="flat" cmpd="sng" algn="ctr">
            <a:solidFill>
              <a:sysClr val="window" lastClr="FFFFFF"/>
            </a:solidFill>
            <a:prstDash val="solid"/>
            <a:headEnd/>
            <a:tailEnd/>
          </a:ln>
          <a:effectLst>
            <a:outerShdw blurRad="63500" dist="50800" dir="5400000" sx="98000" sy="98000" rotWithShape="0">
              <a:srgbClr val="000000">
                <a:alpha val="20000"/>
              </a:srgbClr>
            </a:outerShdw>
          </a:effectLst>
        </p:spPr>
        <p:txBody>
          <a:bodyPr wrap="square" lIns="35247" tIns="0" rIns="0" bIns="0" anchor="ctr">
            <a:spAutoFit/>
          </a:bodyPr>
          <a:lstStyle>
            <a:lvl1pPr>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algn="ctr" defTabSz="895295" fontAlgn="base">
              <a:spcBef>
                <a:spcPct val="0"/>
              </a:spcBef>
              <a:spcAft>
                <a:spcPct val="0"/>
              </a:spcAft>
              <a:buClrTx/>
              <a:buSzTx/>
              <a:buNone/>
              <a:defRPr/>
            </a:pPr>
            <a:r>
              <a:rPr lang="ja-JP" altLang="en-US" sz="1371" kern="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37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一</a:t>
            </a:r>
            <a:r>
              <a:rPr lang="ja-JP" altLang="en-US" sz="1371" kern="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37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重信川</a:t>
            </a:r>
            <a:r>
              <a:rPr lang="en-US" altLang="ja-JP" sz="1187"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87"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国</a:t>
            </a:r>
            <a:r>
              <a:rPr lang="en-US" altLang="ja-JP" sz="1187"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37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95295" fontAlgn="base">
              <a:spcBef>
                <a:spcPct val="0"/>
              </a:spcBef>
              <a:spcAft>
                <a:spcPct val="0"/>
              </a:spcAft>
              <a:buClrTx/>
              <a:buSzTx/>
              <a:buNone/>
              <a:defRPr/>
            </a:pPr>
            <a:r>
              <a:rPr lang="ja-JP" altLang="en-US" sz="137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74"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松山市・伊予市・東温市</a:t>
            </a:r>
          </a:p>
          <a:p>
            <a:pPr algn="ctr" defTabSz="895295" fontAlgn="base">
              <a:spcBef>
                <a:spcPct val="0"/>
              </a:spcBef>
              <a:spcAft>
                <a:spcPct val="0"/>
              </a:spcAft>
              <a:buClrTx/>
              <a:buSzTx/>
              <a:buNone/>
              <a:defRPr/>
            </a:pPr>
            <a:r>
              <a:rPr lang="ja-JP" altLang="en-US" sz="1174"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松前町・砥部町</a:t>
            </a:r>
          </a:p>
        </p:txBody>
      </p:sp>
      <p:sp>
        <p:nvSpPr>
          <p:cNvPr id="113" name="Text Box 8"/>
          <p:cNvSpPr txBox="1">
            <a:spLocks noChangeArrowheads="1"/>
          </p:cNvSpPr>
          <p:nvPr/>
        </p:nvSpPr>
        <p:spPr bwMode="auto">
          <a:xfrm>
            <a:off x="5165408" y="4237553"/>
            <a:ext cx="1483877" cy="482550"/>
          </a:xfrm>
          <a:prstGeom prst="roundRect">
            <a:avLst>
              <a:gd name="adj" fmla="val 33275"/>
            </a:avLst>
          </a:prstGeom>
          <a:solidFill>
            <a:srgbClr val="C00000"/>
          </a:solidFill>
          <a:ln w="25400" cap="flat" cmpd="sng" algn="ctr">
            <a:solidFill>
              <a:sysClr val="window" lastClr="FFFFFF"/>
            </a:solidFill>
            <a:prstDash val="solid"/>
            <a:headEnd/>
            <a:tailEnd/>
          </a:ln>
          <a:effectLst>
            <a:outerShdw blurRad="63500" dist="50800" dir="5400000" sx="98000" sy="98000" rotWithShape="0">
              <a:srgbClr val="000000">
                <a:alpha val="20000"/>
              </a:srgbClr>
            </a:outerShdw>
          </a:effectLst>
        </p:spPr>
        <p:txBody>
          <a:bodyPr wrap="square" lIns="35247" tIns="0" rIns="0" bIns="0" anchor="ctr">
            <a:spAutoFit/>
          </a:bodyPr>
          <a:lstStyle>
            <a:lvl1pPr>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algn="ctr" defTabSz="895295" fontAlgn="base">
              <a:spcBef>
                <a:spcPct val="0"/>
              </a:spcBef>
              <a:spcAft>
                <a:spcPct val="0"/>
              </a:spcAft>
              <a:buClrTx/>
              <a:buSzTx/>
              <a:buNone/>
              <a:defRPr/>
            </a:pPr>
            <a:r>
              <a:rPr lang="ja-JP" altLang="en-US" sz="1371" kern="0" dirty="0" smtClean="0">
                <a:solidFill>
                  <a:prstClr val="white"/>
                </a:solidFill>
                <a:latin typeface="Meiryo UI" panose="020B0604030504040204" pitchFamily="50" charset="-128"/>
                <a:ea typeface="Meiryo UI" panose="020B0604030504040204" pitchFamily="50" charset="-128"/>
                <a:cs typeface="メイリオ" panose="020B0604030504040204" pitchFamily="50" charset="-128"/>
              </a:rPr>
              <a:t>◎（一）久万</a:t>
            </a:r>
            <a:r>
              <a:rPr lang="ja-JP" altLang="en-US" sz="1371" kern="0" dirty="0">
                <a:solidFill>
                  <a:prstClr val="white"/>
                </a:solidFill>
                <a:latin typeface="Meiryo UI" panose="020B0604030504040204" pitchFamily="50" charset="-128"/>
                <a:ea typeface="Meiryo UI" panose="020B0604030504040204" pitchFamily="50" charset="-128"/>
                <a:cs typeface="メイリオ" panose="020B0604030504040204" pitchFamily="50" charset="-128"/>
              </a:rPr>
              <a:t>川</a:t>
            </a:r>
          </a:p>
          <a:p>
            <a:pPr algn="ctr" defTabSz="895295" fontAlgn="base">
              <a:spcBef>
                <a:spcPct val="0"/>
              </a:spcBef>
              <a:spcAft>
                <a:spcPct val="0"/>
              </a:spcAft>
              <a:buClrTx/>
              <a:buSzTx/>
              <a:buNone/>
              <a:defRPr/>
            </a:pPr>
            <a:r>
              <a:rPr lang="ja-JP" altLang="en-US" sz="1174" kern="0" dirty="0">
                <a:solidFill>
                  <a:prstClr val="white"/>
                </a:solidFill>
                <a:latin typeface="Meiryo UI" panose="020B0604030504040204" pitchFamily="50" charset="-128"/>
                <a:ea typeface="Meiryo UI" panose="020B0604030504040204" pitchFamily="50" charset="-128"/>
                <a:cs typeface="メイリオ" panose="020B0604030504040204" pitchFamily="50" charset="-128"/>
              </a:rPr>
              <a:t>久万高原町</a:t>
            </a:r>
          </a:p>
        </p:txBody>
      </p:sp>
      <p:sp>
        <p:nvSpPr>
          <p:cNvPr id="114" name="フリーフォーム 113"/>
          <p:cNvSpPr/>
          <p:nvPr/>
        </p:nvSpPr>
        <p:spPr>
          <a:xfrm>
            <a:off x="2036317" y="3906448"/>
            <a:ext cx="45719" cy="140104"/>
          </a:xfrm>
          <a:custGeom>
            <a:avLst/>
            <a:gdLst>
              <a:gd name="connsiteX0" fmla="*/ 0 w 50800"/>
              <a:gd name="connsiteY0" fmla="*/ 88900 h 88900"/>
              <a:gd name="connsiteX1" fmla="*/ 38100 w 50800"/>
              <a:gd name="connsiteY1" fmla="*/ 19050 h 88900"/>
              <a:gd name="connsiteX2" fmla="*/ 50800 w 50800"/>
              <a:gd name="connsiteY2" fmla="*/ 0 h 88900"/>
            </a:gdLst>
            <a:ahLst/>
            <a:cxnLst>
              <a:cxn ang="0">
                <a:pos x="connsiteX0" y="connsiteY0"/>
              </a:cxn>
              <a:cxn ang="0">
                <a:pos x="connsiteX1" y="connsiteY1"/>
              </a:cxn>
              <a:cxn ang="0">
                <a:pos x="connsiteX2" y="connsiteY2"/>
              </a:cxn>
            </a:cxnLst>
            <a:rect l="l" t="t" r="r" b="b"/>
            <a:pathLst>
              <a:path w="50800" h="88900">
                <a:moveTo>
                  <a:pt x="0" y="88900"/>
                </a:moveTo>
                <a:lnTo>
                  <a:pt x="38100" y="19050"/>
                </a:lnTo>
                <a:lnTo>
                  <a:pt x="50800" y="0"/>
                </a:lnTo>
              </a:path>
            </a:pathLst>
          </a:cu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Text Box 8"/>
          <p:cNvSpPr txBox="1">
            <a:spLocks noChangeArrowheads="1"/>
          </p:cNvSpPr>
          <p:nvPr/>
        </p:nvSpPr>
        <p:spPr bwMode="auto">
          <a:xfrm>
            <a:off x="-10271" y="3522005"/>
            <a:ext cx="1494872" cy="482550"/>
          </a:xfrm>
          <a:prstGeom prst="roundRect">
            <a:avLst>
              <a:gd name="adj" fmla="val 33275"/>
            </a:avLst>
          </a:prstGeom>
          <a:solidFill>
            <a:srgbClr val="C00000"/>
          </a:solidFill>
          <a:ln w="25400" cap="flat" cmpd="sng" algn="ctr">
            <a:solidFill>
              <a:sysClr val="window" lastClr="FFFFFF"/>
            </a:solidFill>
            <a:prstDash val="solid"/>
            <a:headEnd/>
            <a:tailEnd/>
          </a:ln>
          <a:effectLst>
            <a:outerShdw blurRad="63500" dist="50800" dir="5400000" sx="98000" sy="98000" rotWithShape="0">
              <a:srgbClr val="000000">
                <a:alpha val="20000"/>
              </a:srgbClr>
            </a:outerShdw>
          </a:effectLst>
        </p:spPr>
        <p:txBody>
          <a:bodyPr wrap="square" lIns="35247" tIns="0" rIns="0" bIns="0" anchor="ctr">
            <a:spAutoFit/>
          </a:bodyPr>
          <a:lstStyle>
            <a:lvl1pPr>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algn="ctr" defTabSz="895295" fontAlgn="base">
              <a:spcBef>
                <a:spcPct val="0"/>
              </a:spcBef>
              <a:spcAft>
                <a:spcPct val="0"/>
              </a:spcAft>
              <a:buClrTx/>
              <a:buSzTx/>
              <a:buNone/>
              <a:defRPr/>
            </a:pPr>
            <a:r>
              <a:rPr lang="ja-JP" altLang="en-US" sz="1371" kern="0" dirty="0">
                <a:solidFill>
                  <a:prstClr val="white"/>
                </a:solidFill>
                <a:latin typeface="Meiryo UI" panose="020B0604030504040204" pitchFamily="50" charset="-128"/>
                <a:ea typeface="Meiryo UI" panose="020B0604030504040204" pitchFamily="50" charset="-128"/>
                <a:cs typeface="メイリオ" panose="020B0604030504040204" pitchFamily="50" charset="-128"/>
              </a:rPr>
              <a:t>◎（二</a:t>
            </a:r>
            <a:r>
              <a:rPr lang="ja-JP" altLang="en-US" sz="1371" kern="0" dirty="0" smtClean="0">
                <a:solidFill>
                  <a:prstClr val="white"/>
                </a:solidFill>
                <a:latin typeface="Meiryo UI" panose="020B0604030504040204" pitchFamily="50" charset="-128"/>
                <a:ea typeface="Meiryo UI" panose="020B0604030504040204" pitchFamily="50" charset="-128"/>
                <a:cs typeface="メイリオ" panose="020B0604030504040204" pitchFamily="50" charset="-128"/>
              </a:rPr>
              <a:t>）立間川</a:t>
            </a:r>
            <a:endParaRPr lang="ja-JP" altLang="en-US" sz="1371" kern="0" dirty="0">
              <a:solidFill>
                <a:prstClr val="white"/>
              </a:solidFill>
              <a:latin typeface="Meiryo UI" panose="020B0604030504040204" pitchFamily="50" charset="-128"/>
              <a:ea typeface="Meiryo UI" panose="020B0604030504040204" pitchFamily="50" charset="-128"/>
              <a:cs typeface="メイリオ" panose="020B0604030504040204" pitchFamily="50" charset="-128"/>
            </a:endParaRPr>
          </a:p>
          <a:p>
            <a:pPr algn="ctr" defTabSz="895295" fontAlgn="base">
              <a:spcBef>
                <a:spcPct val="0"/>
              </a:spcBef>
              <a:spcAft>
                <a:spcPct val="0"/>
              </a:spcAft>
              <a:buClrTx/>
              <a:buSzTx/>
              <a:buNone/>
              <a:defRPr/>
            </a:pPr>
            <a:r>
              <a:rPr lang="ja-JP" altLang="en-US" sz="1174" kern="0" dirty="0">
                <a:solidFill>
                  <a:prstClr val="white"/>
                </a:solidFill>
                <a:latin typeface="Meiryo UI" panose="020B0604030504040204" pitchFamily="50" charset="-128"/>
                <a:ea typeface="Meiryo UI" panose="020B0604030504040204" pitchFamily="50" charset="-128"/>
                <a:cs typeface="メイリオ" panose="020B0604030504040204" pitchFamily="50" charset="-128"/>
              </a:rPr>
              <a:t>宇和島市</a:t>
            </a:r>
          </a:p>
        </p:txBody>
      </p:sp>
      <p:sp>
        <p:nvSpPr>
          <p:cNvPr id="116" name="Freeform 33"/>
          <p:cNvSpPr>
            <a:spLocks noChangeAspect="1"/>
          </p:cNvSpPr>
          <p:nvPr/>
        </p:nvSpPr>
        <p:spPr bwMode="auto">
          <a:xfrm rot="14761577">
            <a:off x="1517091" y="3644270"/>
            <a:ext cx="492644" cy="351009"/>
          </a:xfrm>
          <a:custGeom>
            <a:avLst/>
            <a:gdLst>
              <a:gd name="T0" fmla="*/ 2147483647 w 320"/>
              <a:gd name="T1" fmla="*/ 0 h 228"/>
              <a:gd name="T2" fmla="*/ 0 w 320"/>
              <a:gd name="T3" fmla="*/ 2147483647 h 228"/>
              <a:gd name="T4" fmla="*/ 0 60000 65536"/>
              <a:gd name="T5" fmla="*/ 0 60000 65536"/>
            </a:gdLst>
            <a:ahLst/>
            <a:cxnLst>
              <a:cxn ang="T4">
                <a:pos x="T0" y="T1"/>
              </a:cxn>
              <a:cxn ang="T5">
                <a:pos x="T2" y="T3"/>
              </a:cxn>
            </a:cxnLst>
            <a:rect l="0" t="0" r="r" b="b"/>
            <a:pathLst>
              <a:path w="320" h="228">
                <a:moveTo>
                  <a:pt x="320" y="0"/>
                </a:moveTo>
                <a:lnTo>
                  <a:pt x="0" y="228"/>
                </a:lnTo>
              </a:path>
            </a:pathLst>
          </a:custGeom>
          <a:noFill/>
          <a:ln w="12700">
            <a:solidFill>
              <a:srgbClr val="C00000"/>
            </a:solidFill>
            <a:round/>
            <a:headEnd/>
            <a:tailEnd type="triangle" w="med" len="lg"/>
          </a:ln>
          <a:extLst>
            <a:ext uri="{909E8E84-426E-40DD-AFC4-6F175D3DCCD1}">
              <a14:hiddenFill xmlns:a14="http://schemas.microsoft.com/office/drawing/2010/main">
                <a:solidFill>
                  <a:srgbClr val="FFFFFF"/>
                </a:solidFill>
              </a14:hiddenFill>
            </a:ext>
          </a:extLst>
        </p:spPr>
        <p:txBody>
          <a:bodyPr anchor="ctr"/>
          <a:lstStyle/>
          <a:p>
            <a:pPr defTabSz="895295" eaLnBrk="0" fontAlgn="base" hangingPunct="0">
              <a:spcBef>
                <a:spcPct val="0"/>
              </a:spcBef>
              <a:spcAft>
                <a:spcPct val="0"/>
              </a:spcAft>
            </a:pPr>
            <a:endParaRPr lang="ja-JP" altLang="en-US" sz="1763" dirty="0">
              <a:solidFill>
                <a:prstClr val="black"/>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1387965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0" y="0"/>
            <a:ext cx="9144000" cy="612000"/>
          </a:xfrm>
          <a:prstGeom prst="rect">
            <a:avLst/>
          </a:prstGeom>
          <a:gradFill>
            <a:gsLst>
              <a:gs pos="27000">
                <a:schemeClr val="bg1"/>
              </a:gs>
              <a:gs pos="0">
                <a:srgbClr val="FF9900"/>
              </a:gs>
            </a:gsLst>
            <a:lin ang="1626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2800" dirty="0">
              <a:latin typeface="ＭＳ ゴシック" panose="020B0609070205080204" pitchFamily="49" charset="-128"/>
              <a:ea typeface="ＭＳ ゴシック" panose="020B0609070205080204" pitchFamily="49" charset="-128"/>
            </a:endParaRPr>
          </a:p>
        </p:txBody>
      </p:sp>
      <p:sp>
        <p:nvSpPr>
          <p:cNvPr id="17" name="正方形/長方形 16"/>
          <p:cNvSpPr/>
          <p:nvPr/>
        </p:nvSpPr>
        <p:spPr>
          <a:xfrm>
            <a:off x="0" y="6165304"/>
            <a:ext cx="9144000" cy="692696"/>
          </a:xfrm>
          <a:prstGeom prst="rect">
            <a:avLst/>
          </a:prstGeom>
          <a:gradFill flip="none" rotWithShape="1">
            <a:gsLst>
              <a:gs pos="0">
                <a:srgbClr val="FFC000"/>
              </a:gs>
              <a:gs pos="8500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3"/>
          <p:cNvSpPr txBox="1">
            <a:spLocks/>
          </p:cNvSpPr>
          <p:nvPr/>
        </p:nvSpPr>
        <p:spPr>
          <a:xfrm>
            <a:off x="7010400" y="646625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A2B23EF-93CA-4FDB-8A9B-9F6403A6A8EE}" type="slidenum">
              <a:rPr lang="ja-JP" altLang="en-US" sz="2000" smtClean="0">
                <a:solidFill>
                  <a:schemeClr val="tx1"/>
                </a:solidFill>
              </a:rPr>
              <a:pPr/>
              <a:t>6</a:t>
            </a:fld>
            <a:endParaRPr lang="ja-JP" altLang="en-US" sz="2000" dirty="0">
              <a:solidFill>
                <a:schemeClr val="tx1"/>
              </a:solidFill>
            </a:endParaRPr>
          </a:p>
        </p:txBody>
      </p:sp>
      <p:sp>
        <p:nvSpPr>
          <p:cNvPr id="8" name="タイトル 1"/>
          <p:cNvSpPr txBox="1">
            <a:spLocks/>
          </p:cNvSpPr>
          <p:nvPr/>
        </p:nvSpPr>
        <p:spPr>
          <a:xfrm>
            <a:off x="0" y="-1"/>
            <a:ext cx="9144000" cy="576000"/>
          </a:xfrm>
          <a:prstGeom prst="rect">
            <a:avLst/>
          </a:prstGeom>
          <a:gradFill>
            <a:gsLst>
              <a:gs pos="31000">
                <a:schemeClr val="bg1"/>
              </a:gs>
              <a:gs pos="0">
                <a:srgbClr val="FF9900"/>
              </a:gs>
            </a:gsLst>
            <a:lin ang="1740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dirty="0" smtClean="0">
                <a:latin typeface="ＭＳ ゴシック" panose="020B0609070205080204" pitchFamily="49" charset="-128"/>
                <a:ea typeface="ＭＳ ゴシック" panose="020B0609070205080204" pitchFamily="49" charset="-128"/>
              </a:rPr>
              <a:t> </a:t>
            </a:r>
            <a:r>
              <a:rPr lang="ja-JP" altLang="en-US" sz="2800" dirty="0" smtClean="0">
                <a:latin typeface="ＭＳ ゴシック" panose="020B0609070205080204" pitchFamily="49" charset="-128"/>
                <a:ea typeface="ＭＳ ゴシック" panose="020B0609070205080204" pitchFamily="49" charset="-128"/>
              </a:rPr>
              <a:t>土砂災害警戒区域とは</a:t>
            </a:r>
            <a:endParaRPr lang="ja-JP" altLang="en-US" sz="2800" dirty="0">
              <a:latin typeface="ＭＳ ゴシック" panose="020B0609070205080204" pitchFamily="49" charset="-128"/>
              <a:ea typeface="ＭＳ ゴシック" panose="020B0609070205080204" pitchFamily="49" charset="-128"/>
            </a:endParaRPr>
          </a:p>
        </p:txBody>
      </p:sp>
      <p:sp>
        <p:nvSpPr>
          <p:cNvPr id="14" name="タイトル 1"/>
          <p:cNvSpPr txBox="1">
            <a:spLocks/>
          </p:cNvSpPr>
          <p:nvPr/>
        </p:nvSpPr>
        <p:spPr>
          <a:xfrm>
            <a:off x="156617" y="908720"/>
            <a:ext cx="8964488" cy="1800200"/>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latin typeface="HG丸ｺﾞｼｯｸM-PRO" pitchFamily="50" charset="-128"/>
                <a:ea typeface="HG丸ｺﾞｼｯｸM-PRO" pitchFamily="50" charset="-128"/>
              </a:rPr>
              <a:t>・「土砂災害警戒区域」は、土砂災害が発生した場合</a:t>
            </a:r>
            <a:endParaRPr lang="en-US" altLang="ja-JP" sz="2800" dirty="0" smtClean="0">
              <a:latin typeface="HG丸ｺﾞｼｯｸM-PRO" pitchFamily="50" charset="-128"/>
              <a:ea typeface="HG丸ｺﾞｼｯｸM-PRO" pitchFamily="50" charset="-128"/>
            </a:endParaRPr>
          </a:p>
          <a:p>
            <a:pPr algn="l"/>
            <a:r>
              <a:rPr lang="ja-JP" altLang="en-US" sz="2800" dirty="0">
                <a:latin typeface="HG丸ｺﾞｼｯｸM-PRO" pitchFamily="50" charset="-128"/>
                <a:ea typeface="HG丸ｺﾞｼｯｸM-PRO" pitchFamily="50" charset="-128"/>
              </a:rPr>
              <a:t>　</a:t>
            </a:r>
            <a:r>
              <a:rPr lang="ja-JP" altLang="en-US" sz="2800" dirty="0" smtClean="0">
                <a:latin typeface="HG丸ｺﾞｼｯｸM-PRO" pitchFamily="50" charset="-128"/>
                <a:ea typeface="HG丸ｺﾞｼｯｸM-PRO" pitchFamily="50" charset="-128"/>
              </a:rPr>
              <a:t>に、住民等に生命または身体に危害を生ずるおそれ</a:t>
            </a:r>
            <a:endParaRPr lang="en-US" altLang="ja-JP" sz="2800" dirty="0" smtClean="0">
              <a:latin typeface="HG丸ｺﾞｼｯｸM-PRO" pitchFamily="50" charset="-128"/>
              <a:ea typeface="HG丸ｺﾞｼｯｸM-PRO" pitchFamily="50" charset="-128"/>
            </a:endParaRPr>
          </a:p>
          <a:p>
            <a:pPr algn="l"/>
            <a:r>
              <a:rPr lang="ja-JP" altLang="en-US" sz="2800" dirty="0">
                <a:latin typeface="HG丸ｺﾞｼｯｸM-PRO" pitchFamily="50" charset="-128"/>
                <a:ea typeface="HG丸ｺﾞｼｯｸM-PRO" pitchFamily="50" charset="-128"/>
              </a:rPr>
              <a:t>　</a:t>
            </a:r>
            <a:r>
              <a:rPr lang="ja-JP" altLang="en-US" sz="2800" dirty="0" smtClean="0">
                <a:latin typeface="HG丸ｺﾞｼｯｸM-PRO" pitchFamily="50" charset="-128"/>
                <a:ea typeface="HG丸ｺﾞｼｯｸM-PRO" pitchFamily="50" charset="-128"/>
              </a:rPr>
              <a:t>があると認められる区域</a:t>
            </a:r>
            <a:endParaRPr lang="en-US" altLang="ja-JP" sz="2800" dirty="0" smtClean="0">
              <a:latin typeface="HG丸ｺﾞｼｯｸM-PRO" pitchFamily="50" charset="-128"/>
              <a:ea typeface="HG丸ｺﾞｼｯｸM-PRO" pitchFamily="50" charset="-128"/>
            </a:endParaRPr>
          </a:p>
          <a:p>
            <a:pPr algn="l"/>
            <a:r>
              <a:rPr lang="ja-JP" altLang="en-US" sz="2800" dirty="0" smtClean="0">
                <a:latin typeface="HG丸ｺﾞｼｯｸM-PRO" pitchFamily="50" charset="-128"/>
                <a:ea typeface="HG丸ｺﾞｼｯｸM-PRO" pitchFamily="50" charset="-128"/>
              </a:rPr>
              <a:t>・県が作成</a:t>
            </a:r>
            <a:endParaRPr lang="ja-JP" altLang="en-US" sz="2400" dirty="0">
              <a:latin typeface="HG丸ｺﾞｼｯｸM-PRO" pitchFamily="50" charset="-128"/>
              <a:ea typeface="HG丸ｺﾞｼｯｸM-PRO" pitchFamily="50" charset="-128"/>
            </a:endParaRPr>
          </a:p>
        </p:txBody>
      </p:sp>
      <p:pic>
        <p:nvPicPr>
          <p:cNvPr id="9" name="図 8"/>
          <p:cNvPicPr>
            <a:picLocks noChangeAspect="1"/>
          </p:cNvPicPr>
          <p:nvPr/>
        </p:nvPicPr>
        <p:blipFill rotWithShape="1">
          <a:blip r:embed="rId3"/>
          <a:srcRect l="16753" b="7239"/>
          <a:stretch/>
        </p:blipFill>
        <p:spPr>
          <a:xfrm>
            <a:off x="2979174" y="2861214"/>
            <a:ext cx="5841298" cy="3661742"/>
          </a:xfrm>
          <a:prstGeom prst="rect">
            <a:avLst/>
          </a:prstGeom>
          <a:ln w="25400">
            <a:solidFill>
              <a:schemeClr val="tx1"/>
            </a:solidFill>
          </a:ln>
        </p:spPr>
      </p:pic>
      <p:pic>
        <p:nvPicPr>
          <p:cNvPr id="2" name="図 1"/>
          <p:cNvPicPr>
            <a:picLocks noChangeAspect="1"/>
          </p:cNvPicPr>
          <p:nvPr/>
        </p:nvPicPr>
        <p:blipFill>
          <a:blip r:embed="rId4"/>
          <a:stretch>
            <a:fillRect/>
          </a:stretch>
        </p:blipFill>
        <p:spPr>
          <a:xfrm>
            <a:off x="2987824" y="2875174"/>
            <a:ext cx="2664296" cy="519019"/>
          </a:xfrm>
          <a:prstGeom prst="rect">
            <a:avLst/>
          </a:prstGeom>
        </p:spPr>
      </p:pic>
      <p:pic>
        <p:nvPicPr>
          <p:cNvPr id="4" name="図 3"/>
          <p:cNvPicPr>
            <a:picLocks noChangeAspect="1"/>
          </p:cNvPicPr>
          <p:nvPr/>
        </p:nvPicPr>
        <p:blipFill>
          <a:blip r:embed="rId5"/>
          <a:stretch>
            <a:fillRect/>
          </a:stretch>
        </p:blipFill>
        <p:spPr>
          <a:xfrm>
            <a:off x="6988149" y="3649174"/>
            <a:ext cx="1830928" cy="2876170"/>
          </a:xfrm>
          <a:prstGeom prst="rect">
            <a:avLst/>
          </a:prstGeom>
        </p:spPr>
      </p:pic>
      <p:sp>
        <p:nvSpPr>
          <p:cNvPr id="15" name="角丸四角形吹き出し 14"/>
          <p:cNvSpPr/>
          <p:nvPr/>
        </p:nvSpPr>
        <p:spPr>
          <a:xfrm>
            <a:off x="179512" y="3429000"/>
            <a:ext cx="2664296" cy="2952328"/>
          </a:xfrm>
          <a:prstGeom prst="wedgeRoundRectCallout">
            <a:avLst>
              <a:gd name="adj1" fmla="val 66278"/>
              <a:gd name="adj2" fmla="val -22960"/>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b="1" dirty="0" smtClean="0">
                <a:solidFill>
                  <a:schemeClr val="tx1"/>
                </a:solidFill>
                <a:latin typeface="游ゴシック Light" panose="020B0300000000000000" pitchFamily="50" charset="-128"/>
                <a:ea typeface="游ゴシック Light" panose="020B0300000000000000" pitchFamily="50" charset="-128"/>
              </a:rPr>
              <a:t>土砂災害が発生した場合に、建築物に損壊が生じるおそれがある範囲を</a:t>
            </a:r>
            <a:r>
              <a:rPr kumimoji="1" lang="ja-JP" altLang="en-US" sz="2200" b="1" u="sng" dirty="0" smtClean="0">
                <a:solidFill>
                  <a:srgbClr val="FF0000"/>
                </a:solidFill>
                <a:latin typeface="游ゴシック Light" panose="020B0300000000000000" pitchFamily="50" charset="-128"/>
                <a:ea typeface="游ゴシック Light" panose="020B0300000000000000" pitchFamily="50" charset="-128"/>
              </a:rPr>
              <a:t>土砂災害特別警戒区域</a:t>
            </a:r>
            <a:r>
              <a:rPr kumimoji="1" lang="ja-JP" altLang="en-US" sz="2200" b="1" dirty="0" smtClean="0">
                <a:solidFill>
                  <a:schemeClr val="tx1"/>
                </a:solidFill>
                <a:latin typeface="游ゴシック Light" panose="020B0300000000000000" pitchFamily="50" charset="-128"/>
                <a:ea typeface="游ゴシック Light" panose="020B0300000000000000" pitchFamily="50" charset="-128"/>
              </a:rPr>
              <a:t>として指定</a:t>
            </a:r>
            <a:endParaRPr kumimoji="1" lang="ja-JP" altLang="en-US" sz="2200" b="1" dirty="0">
              <a:solidFill>
                <a:schemeClr val="tx1"/>
              </a:solidFill>
              <a:latin typeface="游ゴシック Light" panose="020B0300000000000000" pitchFamily="50" charset="-128"/>
              <a:ea typeface="游ゴシック Light" panose="020B0300000000000000" pitchFamily="50" charset="-128"/>
            </a:endParaRPr>
          </a:p>
        </p:txBody>
      </p:sp>
      <p:sp>
        <p:nvSpPr>
          <p:cNvPr id="20" name="フリーフォーム 19"/>
          <p:cNvSpPr/>
          <p:nvPr/>
        </p:nvSpPr>
        <p:spPr>
          <a:xfrm>
            <a:off x="7038000" y="5508000"/>
            <a:ext cx="1725562" cy="0"/>
          </a:xfrm>
          <a:custGeom>
            <a:avLst/>
            <a:gdLst>
              <a:gd name="connsiteX0" fmla="*/ 0 w 1725562"/>
              <a:gd name="connsiteY0" fmla="*/ 0 h 0"/>
              <a:gd name="connsiteX1" fmla="*/ 1725562 w 1725562"/>
              <a:gd name="connsiteY1" fmla="*/ 0 h 0"/>
            </a:gdLst>
            <a:ahLst/>
            <a:cxnLst>
              <a:cxn ang="0">
                <a:pos x="connsiteX0" y="connsiteY0"/>
              </a:cxn>
              <a:cxn ang="0">
                <a:pos x="connsiteX1" y="connsiteY1"/>
              </a:cxn>
            </a:cxnLst>
            <a:rect l="l" t="t" r="r" b="b"/>
            <a:pathLst>
              <a:path w="1725562">
                <a:moveTo>
                  <a:pt x="0" y="0"/>
                </a:moveTo>
                <a:lnTo>
                  <a:pt x="1725562"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0"/>
          <p:cNvSpPr/>
          <p:nvPr/>
        </p:nvSpPr>
        <p:spPr>
          <a:xfrm>
            <a:off x="7056000" y="5184000"/>
            <a:ext cx="1725562" cy="0"/>
          </a:xfrm>
          <a:custGeom>
            <a:avLst/>
            <a:gdLst>
              <a:gd name="connsiteX0" fmla="*/ 0 w 1725562"/>
              <a:gd name="connsiteY0" fmla="*/ 0 h 0"/>
              <a:gd name="connsiteX1" fmla="*/ 1725562 w 1725562"/>
              <a:gd name="connsiteY1" fmla="*/ 0 h 0"/>
            </a:gdLst>
            <a:ahLst/>
            <a:cxnLst>
              <a:cxn ang="0">
                <a:pos x="connsiteX0" y="connsiteY0"/>
              </a:cxn>
              <a:cxn ang="0">
                <a:pos x="connsiteX1" y="connsiteY1"/>
              </a:cxn>
            </a:cxnLst>
            <a:rect l="l" t="t" r="r" b="b"/>
            <a:pathLst>
              <a:path w="1725562">
                <a:moveTo>
                  <a:pt x="0" y="0"/>
                </a:moveTo>
                <a:lnTo>
                  <a:pt x="1725562"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21703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6165304"/>
            <a:ext cx="9144000" cy="692696"/>
          </a:xfrm>
          <a:prstGeom prst="rect">
            <a:avLst/>
          </a:prstGeom>
          <a:gradFill flip="none" rotWithShape="1">
            <a:gsLst>
              <a:gs pos="0">
                <a:srgbClr val="FFC000"/>
              </a:gs>
              <a:gs pos="8500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rotWithShape="1">
          <a:blip r:embed="rId3"/>
          <a:srcRect t="65374"/>
          <a:stretch/>
        </p:blipFill>
        <p:spPr>
          <a:xfrm>
            <a:off x="6278975" y="5358528"/>
            <a:ext cx="2865025" cy="1196752"/>
          </a:xfrm>
          <a:prstGeom prst="rect">
            <a:avLst/>
          </a:prstGeom>
        </p:spPr>
      </p:pic>
      <p:grpSp>
        <p:nvGrpSpPr>
          <p:cNvPr id="16" name="グループ化 15"/>
          <p:cNvGrpSpPr/>
          <p:nvPr/>
        </p:nvGrpSpPr>
        <p:grpSpPr>
          <a:xfrm rot="1620000">
            <a:off x="338847" y="61900"/>
            <a:ext cx="7606774" cy="7583608"/>
            <a:chOff x="1314000" y="-891480"/>
            <a:chExt cx="9530511" cy="9501487"/>
          </a:xfrm>
        </p:grpSpPr>
        <p:pic>
          <p:nvPicPr>
            <p:cNvPr id="19" name="図 18"/>
            <p:cNvPicPr>
              <a:picLocks noChangeAspect="1"/>
            </p:cNvPicPr>
            <p:nvPr/>
          </p:nvPicPr>
          <p:blipFill>
            <a:blip r:embed="rId4"/>
            <a:stretch>
              <a:fillRect/>
            </a:stretch>
          </p:blipFill>
          <p:spPr>
            <a:xfrm>
              <a:off x="4211960" y="-891480"/>
              <a:ext cx="6632551" cy="3744416"/>
            </a:xfrm>
            <a:prstGeom prst="rect">
              <a:avLst/>
            </a:prstGeom>
          </p:spPr>
        </p:pic>
        <p:pic>
          <p:nvPicPr>
            <p:cNvPr id="22" name="図 21"/>
            <p:cNvPicPr>
              <a:picLocks noChangeAspect="1"/>
            </p:cNvPicPr>
            <p:nvPr/>
          </p:nvPicPr>
          <p:blipFill>
            <a:blip r:embed="rId5"/>
            <a:stretch>
              <a:fillRect/>
            </a:stretch>
          </p:blipFill>
          <p:spPr>
            <a:xfrm>
              <a:off x="1314000" y="2534400"/>
              <a:ext cx="7597681" cy="3606540"/>
            </a:xfrm>
            <a:prstGeom prst="rect">
              <a:avLst/>
            </a:prstGeom>
          </p:spPr>
        </p:pic>
        <p:pic>
          <p:nvPicPr>
            <p:cNvPr id="23" name="図 22"/>
            <p:cNvPicPr>
              <a:picLocks noChangeAspect="1"/>
            </p:cNvPicPr>
            <p:nvPr/>
          </p:nvPicPr>
          <p:blipFill>
            <a:blip r:embed="rId6"/>
            <a:stretch>
              <a:fillRect/>
            </a:stretch>
          </p:blipFill>
          <p:spPr>
            <a:xfrm>
              <a:off x="2559600" y="5533200"/>
              <a:ext cx="4593441" cy="3076807"/>
            </a:xfrm>
            <a:prstGeom prst="rect">
              <a:avLst/>
            </a:prstGeom>
          </p:spPr>
        </p:pic>
      </p:grpSp>
      <p:pic>
        <p:nvPicPr>
          <p:cNvPr id="24" name="図 23"/>
          <p:cNvPicPr>
            <a:picLocks noChangeAspect="1"/>
          </p:cNvPicPr>
          <p:nvPr/>
        </p:nvPicPr>
        <p:blipFill rotWithShape="1">
          <a:blip r:embed="rId3"/>
          <a:srcRect b="66474"/>
          <a:stretch/>
        </p:blipFill>
        <p:spPr>
          <a:xfrm>
            <a:off x="144000" y="1470096"/>
            <a:ext cx="2865025" cy="1158716"/>
          </a:xfrm>
          <a:prstGeom prst="rect">
            <a:avLst/>
          </a:prstGeom>
        </p:spPr>
      </p:pic>
      <p:pic>
        <p:nvPicPr>
          <p:cNvPr id="25" name="図 24"/>
          <p:cNvPicPr>
            <a:picLocks noChangeAspect="1"/>
          </p:cNvPicPr>
          <p:nvPr/>
        </p:nvPicPr>
        <p:blipFill rotWithShape="1">
          <a:blip r:embed="rId3"/>
          <a:srcRect t="33539" b="32645"/>
          <a:stretch/>
        </p:blipFill>
        <p:spPr>
          <a:xfrm>
            <a:off x="3347864" y="5421296"/>
            <a:ext cx="2865025" cy="1168760"/>
          </a:xfrm>
          <a:prstGeom prst="rect">
            <a:avLst/>
          </a:prstGeom>
        </p:spPr>
      </p:pic>
      <p:sp>
        <p:nvSpPr>
          <p:cNvPr id="26" name="テキスト ボックス 25"/>
          <p:cNvSpPr txBox="1"/>
          <p:nvPr/>
        </p:nvSpPr>
        <p:spPr>
          <a:xfrm>
            <a:off x="251520" y="750016"/>
            <a:ext cx="7776864" cy="430887"/>
          </a:xfrm>
          <a:prstGeom prst="rect">
            <a:avLst/>
          </a:prstGeom>
          <a:noFill/>
        </p:spPr>
        <p:txBody>
          <a:bodyPr wrap="square" rtlCol="0">
            <a:spAutoFit/>
          </a:bodyPr>
          <a:lstStyle/>
          <a:p>
            <a:r>
              <a:rPr lang="ja-JP" altLang="en-US" sz="2200" dirty="0" smtClean="0">
                <a:solidFill>
                  <a:srgbClr val="C00000"/>
                </a:solidFill>
                <a:latin typeface="メイリオ" panose="020B0604030504040204" pitchFamily="50" charset="-128"/>
                <a:ea typeface="メイリオ" panose="020B0604030504040204" pitchFamily="50" charset="-128"/>
              </a:rPr>
              <a:t>土砂災害警戒区域</a:t>
            </a:r>
            <a:r>
              <a:rPr lang="ja-JP" altLang="en-US" dirty="0" smtClean="0">
                <a:solidFill>
                  <a:srgbClr val="C00000"/>
                </a:solidFill>
                <a:latin typeface="メイリオ" panose="020B0604030504040204" pitchFamily="50" charset="-128"/>
                <a:ea typeface="メイリオ" panose="020B0604030504040204" pitchFamily="50" charset="-128"/>
              </a:rPr>
              <a:t>（指定予定含む）</a:t>
            </a:r>
            <a:r>
              <a:rPr lang="ja-JP" altLang="en-US" sz="2200" dirty="0" smtClean="0">
                <a:solidFill>
                  <a:srgbClr val="C00000"/>
                </a:solidFill>
                <a:latin typeface="メイリオ" panose="020B0604030504040204" pitchFamily="50" charset="-128"/>
                <a:ea typeface="メイリオ" panose="020B0604030504040204" pitchFamily="50" charset="-128"/>
              </a:rPr>
              <a:t>：</a:t>
            </a:r>
            <a:r>
              <a:rPr lang="en-US" altLang="ja-JP" sz="2200" dirty="0" smtClean="0">
                <a:solidFill>
                  <a:srgbClr val="C00000"/>
                </a:solidFill>
                <a:latin typeface="メイリオ" panose="020B0604030504040204" pitchFamily="50" charset="-128"/>
                <a:ea typeface="メイリオ" panose="020B0604030504040204" pitchFamily="50" charset="-128"/>
              </a:rPr>
              <a:t>16</a:t>
            </a:r>
            <a:r>
              <a:rPr lang="en-US" altLang="ja-JP" sz="2200" dirty="0">
                <a:solidFill>
                  <a:srgbClr val="C00000"/>
                </a:solidFill>
                <a:latin typeface="メイリオ" panose="020B0604030504040204" pitchFamily="50" charset="-128"/>
                <a:ea typeface="メイリオ" panose="020B0604030504040204" pitchFamily="50" charset="-128"/>
              </a:rPr>
              <a:t>,</a:t>
            </a:r>
            <a:r>
              <a:rPr lang="en-US" altLang="ja-JP" sz="2200" dirty="0" smtClean="0">
                <a:solidFill>
                  <a:srgbClr val="C00000"/>
                </a:solidFill>
                <a:latin typeface="メイリオ" panose="020B0604030504040204" pitchFamily="50" charset="-128"/>
                <a:ea typeface="メイリオ" panose="020B0604030504040204" pitchFamily="50" charset="-128"/>
              </a:rPr>
              <a:t>311</a:t>
            </a:r>
            <a:r>
              <a:rPr lang="ja-JP" altLang="en-US" sz="2200" dirty="0" smtClean="0">
                <a:solidFill>
                  <a:srgbClr val="C00000"/>
                </a:solidFill>
                <a:latin typeface="メイリオ" panose="020B0604030504040204" pitchFamily="50" charset="-128"/>
                <a:ea typeface="メイリオ" panose="020B0604030504040204" pitchFamily="50" charset="-128"/>
              </a:rPr>
              <a:t>箇所</a:t>
            </a:r>
            <a:endParaRPr kumimoji="1" lang="ja-JP" altLang="en-US" sz="2200" dirty="0">
              <a:solidFill>
                <a:srgbClr val="C00000"/>
              </a:solidFill>
              <a:latin typeface="メイリオ" panose="020B0604030504040204" pitchFamily="50" charset="-128"/>
              <a:ea typeface="メイリオ" panose="020B0604030504040204" pitchFamily="50" charset="-128"/>
            </a:endParaRPr>
          </a:p>
        </p:txBody>
      </p:sp>
      <p:sp>
        <p:nvSpPr>
          <p:cNvPr id="7" name="タイトル 1"/>
          <p:cNvSpPr txBox="1">
            <a:spLocks/>
          </p:cNvSpPr>
          <p:nvPr/>
        </p:nvSpPr>
        <p:spPr>
          <a:xfrm>
            <a:off x="0" y="0"/>
            <a:ext cx="9144000" cy="612000"/>
          </a:xfrm>
          <a:prstGeom prst="rect">
            <a:avLst/>
          </a:prstGeom>
          <a:gradFill>
            <a:gsLst>
              <a:gs pos="27000">
                <a:schemeClr val="bg1"/>
              </a:gs>
              <a:gs pos="0">
                <a:srgbClr val="FF9900"/>
              </a:gs>
            </a:gsLst>
            <a:lin ang="1626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2800" dirty="0">
              <a:latin typeface="ＭＳ ゴシック" panose="020B0609070205080204" pitchFamily="49" charset="-128"/>
              <a:ea typeface="ＭＳ ゴシック" panose="020B0609070205080204" pitchFamily="49" charset="-128"/>
            </a:endParaRPr>
          </a:p>
        </p:txBody>
      </p:sp>
      <p:sp>
        <p:nvSpPr>
          <p:cNvPr id="18" name="スライド番号プレースホルダー 3"/>
          <p:cNvSpPr txBox="1">
            <a:spLocks/>
          </p:cNvSpPr>
          <p:nvPr/>
        </p:nvSpPr>
        <p:spPr>
          <a:xfrm>
            <a:off x="7010400" y="646625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A2B23EF-93CA-4FDB-8A9B-9F6403A6A8EE}" type="slidenum">
              <a:rPr lang="ja-JP" altLang="en-US" sz="2000" smtClean="0">
                <a:solidFill>
                  <a:schemeClr val="tx1"/>
                </a:solidFill>
              </a:rPr>
              <a:pPr/>
              <a:t>7</a:t>
            </a:fld>
            <a:endParaRPr lang="ja-JP" altLang="en-US" sz="2000" dirty="0">
              <a:solidFill>
                <a:schemeClr val="tx1"/>
              </a:solidFill>
            </a:endParaRPr>
          </a:p>
        </p:txBody>
      </p:sp>
      <p:sp>
        <p:nvSpPr>
          <p:cNvPr id="8" name="タイトル 1"/>
          <p:cNvSpPr txBox="1">
            <a:spLocks/>
          </p:cNvSpPr>
          <p:nvPr/>
        </p:nvSpPr>
        <p:spPr>
          <a:xfrm>
            <a:off x="0" y="-1"/>
            <a:ext cx="9144000" cy="576000"/>
          </a:xfrm>
          <a:prstGeom prst="rect">
            <a:avLst/>
          </a:prstGeom>
          <a:gradFill>
            <a:gsLst>
              <a:gs pos="31000">
                <a:schemeClr val="bg1"/>
              </a:gs>
              <a:gs pos="0">
                <a:srgbClr val="FF9900"/>
              </a:gs>
            </a:gsLst>
            <a:lin ang="1740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dirty="0" smtClean="0">
                <a:latin typeface="ＭＳ ゴシック" panose="020B0609070205080204" pitchFamily="49" charset="-128"/>
                <a:ea typeface="ＭＳ ゴシック" panose="020B0609070205080204" pitchFamily="49" charset="-128"/>
              </a:rPr>
              <a:t> </a:t>
            </a:r>
            <a:r>
              <a:rPr lang="ja-JP" altLang="en-US" sz="2800" dirty="0" smtClean="0">
                <a:latin typeface="ＭＳ ゴシック" panose="020B0609070205080204" pitchFamily="49" charset="-128"/>
                <a:ea typeface="ＭＳ ゴシック" panose="020B0609070205080204" pitchFamily="49" charset="-128"/>
              </a:rPr>
              <a:t>土砂災害警戒区域箇所</a:t>
            </a:r>
            <a:endParaRPr lang="ja-JP" altLang="en-US" sz="28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879793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6165304"/>
            <a:ext cx="9144000" cy="692696"/>
          </a:xfrm>
          <a:prstGeom prst="rect">
            <a:avLst/>
          </a:prstGeom>
          <a:gradFill flip="none" rotWithShape="1">
            <a:gsLst>
              <a:gs pos="0">
                <a:srgbClr val="FFC000"/>
              </a:gs>
              <a:gs pos="8500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7" name="タイトル 1"/>
          <p:cNvSpPr txBox="1">
            <a:spLocks/>
          </p:cNvSpPr>
          <p:nvPr/>
        </p:nvSpPr>
        <p:spPr>
          <a:xfrm>
            <a:off x="0" y="0"/>
            <a:ext cx="9144000" cy="612000"/>
          </a:xfrm>
          <a:prstGeom prst="rect">
            <a:avLst/>
          </a:prstGeom>
          <a:gradFill>
            <a:gsLst>
              <a:gs pos="27000">
                <a:schemeClr val="bg1"/>
              </a:gs>
              <a:gs pos="0">
                <a:srgbClr val="FF9900"/>
              </a:gs>
            </a:gsLst>
            <a:lin ang="1626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2800" dirty="0">
              <a:latin typeface="ＭＳ ゴシック" panose="020B0609070205080204" pitchFamily="49" charset="-128"/>
              <a:ea typeface="ＭＳ ゴシック" panose="020B0609070205080204" pitchFamily="49" charset="-128"/>
            </a:endParaRPr>
          </a:p>
        </p:txBody>
      </p:sp>
      <p:sp>
        <p:nvSpPr>
          <p:cNvPr id="8" name="タイトル 1"/>
          <p:cNvSpPr txBox="1">
            <a:spLocks/>
          </p:cNvSpPr>
          <p:nvPr/>
        </p:nvSpPr>
        <p:spPr>
          <a:xfrm>
            <a:off x="0" y="-1"/>
            <a:ext cx="9144000" cy="576000"/>
          </a:xfrm>
          <a:prstGeom prst="rect">
            <a:avLst/>
          </a:prstGeom>
          <a:gradFill>
            <a:gsLst>
              <a:gs pos="31000">
                <a:schemeClr val="bg1"/>
              </a:gs>
              <a:gs pos="0">
                <a:srgbClr val="FF9900"/>
              </a:gs>
            </a:gsLst>
            <a:lin ang="1740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smtClean="0">
                <a:latin typeface="ＭＳ ゴシック" panose="020B0609070205080204" pitchFamily="49" charset="-128"/>
                <a:ea typeface="ＭＳ ゴシック" panose="020B0609070205080204" pitchFamily="49" charset="-128"/>
              </a:rPr>
              <a:t> </a:t>
            </a:r>
            <a:r>
              <a:rPr lang="ja-JP" altLang="en-US" sz="2800" dirty="0" smtClean="0">
                <a:latin typeface="ＭＳ ゴシック" panose="020B0609070205080204" pitchFamily="49" charset="-128"/>
                <a:ea typeface="ＭＳ ゴシック" panose="020B0609070205080204" pitchFamily="49" charset="-128"/>
              </a:rPr>
              <a:t>避難確保計画の作成</a:t>
            </a:r>
            <a:endParaRPr lang="ja-JP" altLang="en-US" sz="2800" dirty="0">
              <a:latin typeface="ＭＳ ゴシック" panose="020B0609070205080204" pitchFamily="49" charset="-128"/>
              <a:ea typeface="ＭＳ ゴシック" panose="020B0609070205080204" pitchFamily="49" charset="-128"/>
            </a:endParaRPr>
          </a:p>
        </p:txBody>
      </p:sp>
      <p:sp>
        <p:nvSpPr>
          <p:cNvPr id="10" name="タイトル 1"/>
          <p:cNvSpPr txBox="1">
            <a:spLocks/>
          </p:cNvSpPr>
          <p:nvPr/>
        </p:nvSpPr>
        <p:spPr>
          <a:xfrm>
            <a:off x="179512" y="620688"/>
            <a:ext cx="8971384" cy="576000"/>
          </a:xfrm>
          <a:prstGeom prst="rect">
            <a:avLst/>
          </a:prstGeom>
          <a:gradFill>
            <a:gsLst>
              <a:gs pos="31000">
                <a:schemeClr val="bg1"/>
              </a:gs>
              <a:gs pos="0">
                <a:srgbClr val="00FF00"/>
              </a:gs>
            </a:gsLst>
            <a:lin ang="1740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dirty="0" smtClean="0">
                <a:latin typeface="ＭＳ ゴシック" panose="020B0609070205080204" pitchFamily="49" charset="-128"/>
                <a:ea typeface="ＭＳ ゴシック" panose="020B0609070205080204" pitchFamily="49" charset="-128"/>
              </a:rPr>
              <a:t> STEP</a:t>
            </a:r>
            <a:r>
              <a:rPr lang="ja-JP" altLang="en-US" sz="2800" dirty="0" smtClean="0">
                <a:latin typeface="ＭＳ ゴシック" panose="020B0609070205080204" pitchFamily="49" charset="-128"/>
                <a:ea typeface="ＭＳ ゴシック" panose="020B0609070205080204" pitchFamily="49" charset="-128"/>
              </a:rPr>
              <a:t> </a:t>
            </a:r>
            <a:r>
              <a:rPr lang="en-US" altLang="ja-JP" sz="2800" dirty="0" smtClean="0">
                <a:latin typeface="ＭＳ ゴシック" panose="020B0609070205080204" pitchFamily="49" charset="-128"/>
                <a:ea typeface="ＭＳ ゴシック" panose="020B0609070205080204" pitchFamily="49" charset="-128"/>
              </a:rPr>
              <a:t>1</a:t>
            </a:r>
            <a:r>
              <a:rPr lang="ja-JP" altLang="en-US" sz="2800" dirty="0" smtClean="0">
                <a:latin typeface="ＭＳ ゴシック" panose="020B0609070205080204" pitchFamily="49" charset="-128"/>
                <a:ea typeface="ＭＳ ゴシック" panose="020B0609070205080204" pitchFamily="49" charset="-128"/>
              </a:rPr>
              <a:t>　</a:t>
            </a:r>
            <a:endParaRPr lang="ja-JP" altLang="en-US" sz="2800" dirty="0">
              <a:latin typeface="ＭＳ ゴシック" panose="020B0609070205080204" pitchFamily="49" charset="-128"/>
              <a:ea typeface="ＭＳ ゴシック" panose="020B0609070205080204" pitchFamily="49" charset="-128"/>
            </a:endParaRPr>
          </a:p>
        </p:txBody>
      </p:sp>
      <p:sp>
        <p:nvSpPr>
          <p:cNvPr id="12" name="タイトル 1"/>
          <p:cNvSpPr txBox="1">
            <a:spLocks/>
          </p:cNvSpPr>
          <p:nvPr/>
        </p:nvSpPr>
        <p:spPr>
          <a:xfrm>
            <a:off x="163847" y="1196752"/>
            <a:ext cx="8964488" cy="1080120"/>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600" dirty="0" smtClean="0">
                <a:latin typeface="HG丸ｺﾞｼｯｸM-PRO" pitchFamily="50" charset="-128"/>
                <a:ea typeface="HG丸ｺﾞｼｯｸM-PRO" pitchFamily="50" charset="-128"/>
              </a:rPr>
              <a:t>・浸水想定区域内または土砂災害警戒区域内に施設があるかどうか確認</a:t>
            </a:r>
            <a:endParaRPr lang="en-US" altLang="ja-JP" sz="2600" dirty="0" smtClean="0">
              <a:latin typeface="HG丸ｺﾞｼｯｸM-PRO" pitchFamily="50" charset="-128"/>
              <a:ea typeface="HG丸ｺﾞｼｯｸM-PRO" pitchFamily="50" charset="-128"/>
            </a:endParaRPr>
          </a:p>
        </p:txBody>
      </p:sp>
      <p:pic>
        <p:nvPicPr>
          <p:cNvPr id="4" name="図 3"/>
          <p:cNvPicPr>
            <a:picLocks noChangeAspect="1"/>
          </p:cNvPicPr>
          <p:nvPr/>
        </p:nvPicPr>
        <p:blipFill>
          <a:blip r:embed="rId3"/>
          <a:stretch>
            <a:fillRect/>
          </a:stretch>
        </p:blipFill>
        <p:spPr>
          <a:xfrm>
            <a:off x="251520" y="3562632"/>
            <a:ext cx="3987283" cy="2746688"/>
          </a:xfrm>
          <a:prstGeom prst="rect">
            <a:avLst/>
          </a:prstGeom>
        </p:spPr>
      </p:pic>
      <p:sp>
        <p:nvSpPr>
          <p:cNvPr id="15" name="タイトル 1"/>
          <p:cNvSpPr txBox="1">
            <a:spLocks/>
          </p:cNvSpPr>
          <p:nvPr/>
        </p:nvSpPr>
        <p:spPr>
          <a:xfrm>
            <a:off x="107504" y="2050464"/>
            <a:ext cx="4608512" cy="1512168"/>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a:latin typeface="HG丸ｺﾞｼｯｸM-PRO" pitchFamily="50" charset="-128"/>
                <a:ea typeface="HG丸ｺﾞｼｯｸM-PRO" pitchFamily="50" charset="-128"/>
              </a:rPr>
              <a:t>■洪水浸水想定区域図</a:t>
            </a:r>
            <a:r>
              <a:rPr lang="ja-JP" altLang="en-US" sz="2200" dirty="0" smtClean="0">
                <a:latin typeface="HG丸ｺﾞｼｯｸM-PRO" pitchFamily="50" charset="-128"/>
                <a:ea typeface="HG丸ｺﾞｼｯｸM-PRO" pitchFamily="50" charset="-128"/>
              </a:rPr>
              <a:t>一覧</a:t>
            </a:r>
            <a:r>
              <a:rPr lang="ja-JP" altLang="en-US" sz="1800" dirty="0" smtClean="0">
                <a:latin typeface="HG丸ｺﾞｼｯｸM-PRO" pitchFamily="50" charset="-128"/>
                <a:ea typeface="HG丸ｺﾞｼｯｸM-PRO" pitchFamily="50" charset="-128"/>
              </a:rPr>
              <a:t>「</a:t>
            </a:r>
            <a:r>
              <a:rPr lang="en-US" altLang="ja-JP" sz="1800" dirty="0" smtClean="0">
                <a:latin typeface="HG丸ｺﾞｼｯｸM-PRO" pitchFamily="50" charset="-128"/>
                <a:ea typeface="HG丸ｺﾞｼｯｸM-PRO" pitchFamily="50" charset="-128"/>
              </a:rPr>
              <a:t>https</a:t>
            </a:r>
            <a:r>
              <a:rPr lang="en-US" altLang="ja-JP" sz="1800" dirty="0">
                <a:latin typeface="HG丸ｺﾞｼｯｸM-PRO" pitchFamily="50" charset="-128"/>
                <a:ea typeface="HG丸ｺﾞｼｯｸM-PRO" pitchFamily="50" charset="-128"/>
              </a:rPr>
              <a:t>://</a:t>
            </a:r>
            <a:r>
              <a:rPr lang="en-US" altLang="ja-JP" sz="1800" dirty="0" smtClean="0">
                <a:latin typeface="HG丸ｺﾞｼｯｸM-PRO" pitchFamily="50" charset="-128"/>
                <a:ea typeface="HG丸ｺﾞｼｯｸM-PRO" pitchFamily="50" charset="-128"/>
              </a:rPr>
              <a:t>www.pref.ehime.jp/h40600/suibou/kouzi-sinsuisouteikuikizu-itiran.html</a:t>
            </a:r>
            <a:r>
              <a:rPr lang="ja-JP" altLang="en-US" sz="1800" dirty="0" smtClean="0">
                <a:latin typeface="HG丸ｺﾞｼｯｸM-PRO" pitchFamily="50" charset="-128"/>
                <a:ea typeface="HG丸ｺﾞｼｯｸM-PRO" pitchFamily="50" charset="-128"/>
              </a:rPr>
              <a:t>」と入力もしくは「愛媛県洪水浸水想定区域図」で検索</a:t>
            </a:r>
            <a:endParaRPr lang="en-US" altLang="ja-JP" sz="1800" dirty="0">
              <a:latin typeface="HG丸ｺﾞｼｯｸM-PRO" pitchFamily="50" charset="-128"/>
              <a:ea typeface="HG丸ｺﾞｼｯｸM-PRO" pitchFamily="50" charset="-128"/>
            </a:endParaRPr>
          </a:p>
        </p:txBody>
      </p:sp>
      <p:sp>
        <p:nvSpPr>
          <p:cNvPr id="20" name="タイトル 1"/>
          <p:cNvSpPr txBox="1">
            <a:spLocks/>
          </p:cNvSpPr>
          <p:nvPr/>
        </p:nvSpPr>
        <p:spPr>
          <a:xfrm>
            <a:off x="4912030" y="2050464"/>
            <a:ext cx="4248472" cy="1512168"/>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丸ｺﾞｼｯｸM-PRO" pitchFamily="50" charset="-128"/>
                <a:ea typeface="HG丸ｺﾞｼｯｸM-PRO" pitchFamily="50" charset="-128"/>
              </a:rPr>
              <a:t>■土砂災害警戒区域図</a:t>
            </a:r>
            <a:r>
              <a:rPr lang="ja-JP" altLang="en-US" sz="1800" dirty="0" smtClean="0">
                <a:latin typeface="HG丸ｺﾞｼｯｸM-PRO" pitchFamily="50" charset="-128"/>
                <a:ea typeface="HG丸ｺﾞｼｯｸM-PRO" pitchFamily="50" charset="-128"/>
              </a:rPr>
              <a:t>「</a:t>
            </a:r>
            <a:r>
              <a:rPr lang="en-US" altLang="ja-JP" sz="1800" dirty="0">
                <a:latin typeface="HG丸ｺﾞｼｯｸM-PRO" pitchFamily="50" charset="-128"/>
                <a:ea typeface="HG丸ｺﾞｼｯｸM-PRO" pitchFamily="50" charset="-128"/>
              </a:rPr>
              <a:t>http://www.sabomap.pref.ehime.jp/</a:t>
            </a:r>
            <a:r>
              <a:rPr lang="ja-JP" altLang="en-US" sz="1800" dirty="0" smtClean="0">
                <a:latin typeface="HG丸ｺﾞｼｯｸM-PRO" pitchFamily="50" charset="-128"/>
                <a:ea typeface="HG丸ｺﾞｼｯｸM-PRO" pitchFamily="50" charset="-128"/>
              </a:rPr>
              <a:t>」と入力もしくは「</a:t>
            </a:r>
            <a:r>
              <a:rPr lang="ja-JP" altLang="en-US" sz="1800" dirty="0" err="1" smtClean="0">
                <a:latin typeface="HG丸ｺﾞｼｯｸM-PRO" pitchFamily="50" charset="-128"/>
                <a:ea typeface="HG丸ｺﾞｼｯｸM-PRO" pitchFamily="50" charset="-128"/>
              </a:rPr>
              <a:t>え</a:t>
            </a:r>
            <a:r>
              <a:rPr lang="ja-JP" altLang="en-US" sz="1800" dirty="0" smtClean="0">
                <a:latin typeface="HG丸ｺﾞｼｯｸM-PRO" pitchFamily="50" charset="-128"/>
                <a:ea typeface="HG丸ｺﾞｼｯｸM-PRO" pitchFamily="50" charset="-128"/>
              </a:rPr>
              <a:t>ひめ土砂災害情報マップ」で検索</a:t>
            </a:r>
            <a:endParaRPr lang="en-US" altLang="ja-JP" sz="1800" dirty="0">
              <a:latin typeface="HG丸ｺﾞｼｯｸM-PRO" pitchFamily="50" charset="-128"/>
              <a:ea typeface="HG丸ｺﾞｼｯｸM-PRO" pitchFamily="50" charset="-128"/>
            </a:endParaRPr>
          </a:p>
        </p:txBody>
      </p:sp>
      <p:pic>
        <p:nvPicPr>
          <p:cNvPr id="9" name="図 8"/>
          <p:cNvPicPr>
            <a:picLocks noChangeAspect="1"/>
          </p:cNvPicPr>
          <p:nvPr/>
        </p:nvPicPr>
        <p:blipFill>
          <a:blip r:embed="rId4"/>
          <a:stretch>
            <a:fillRect/>
          </a:stretch>
        </p:blipFill>
        <p:spPr>
          <a:xfrm>
            <a:off x="5004048" y="3525718"/>
            <a:ext cx="4088160" cy="2773218"/>
          </a:xfrm>
          <a:prstGeom prst="rect">
            <a:avLst/>
          </a:prstGeom>
        </p:spPr>
      </p:pic>
      <p:sp>
        <p:nvSpPr>
          <p:cNvPr id="18" name="スライド番号プレースホルダー 3"/>
          <p:cNvSpPr txBox="1">
            <a:spLocks/>
          </p:cNvSpPr>
          <p:nvPr/>
        </p:nvSpPr>
        <p:spPr>
          <a:xfrm>
            <a:off x="7010400" y="646625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A2B23EF-93CA-4FDB-8A9B-9F6403A6A8EE}" type="slidenum">
              <a:rPr lang="ja-JP" altLang="en-US" sz="2000" smtClean="0">
                <a:solidFill>
                  <a:schemeClr val="tx1"/>
                </a:solidFill>
              </a:rPr>
              <a:pPr/>
              <a:t>8</a:t>
            </a:fld>
            <a:endParaRPr lang="ja-JP" altLang="en-US" sz="2000" dirty="0">
              <a:solidFill>
                <a:schemeClr val="tx1"/>
              </a:solidFill>
            </a:endParaRPr>
          </a:p>
        </p:txBody>
      </p:sp>
      <p:sp>
        <p:nvSpPr>
          <p:cNvPr id="22" name="タイトル 1"/>
          <p:cNvSpPr txBox="1">
            <a:spLocks/>
          </p:cNvSpPr>
          <p:nvPr/>
        </p:nvSpPr>
        <p:spPr>
          <a:xfrm>
            <a:off x="179512" y="6218548"/>
            <a:ext cx="8964488" cy="639452"/>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800" dirty="0" smtClean="0">
                <a:latin typeface="HG丸ｺﾞｼｯｸM-PRO" pitchFamily="50" charset="-128"/>
                <a:ea typeface="HG丸ｺﾞｼｯｸM-PRO" pitchFamily="50" charset="-128"/>
              </a:rPr>
              <a:t>※</a:t>
            </a:r>
            <a:r>
              <a:rPr lang="ja-JP" altLang="en-US" sz="1800" dirty="0" smtClean="0">
                <a:latin typeface="HG丸ｺﾞｼｯｸM-PRO" pitchFamily="50" charset="-128"/>
                <a:ea typeface="HG丸ｺﾞｼｯｸM-PRO" pitchFamily="50" charset="-128"/>
              </a:rPr>
              <a:t>市町のハザードマップが最新の情報でない場合があるので、県ホームページでの</a:t>
            </a:r>
            <a:endParaRPr lang="en-US" altLang="ja-JP" sz="1800" dirty="0" smtClean="0">
              <a:latin typeface="HG丸ｺﾞｼｯｸM-PRO" pitchFamily="50" charset="-128"/>
              <a:ea typeface="HG丸ｺﾞｼｯｸM-PRO" pitchFamily="50" charset="-128"/>
            </a:endParaRPr>
          </a:p>
          <a:p>
            <a:pPr algn="l"/>
            <a:r>
              <a:rPr lang="ja-JP" altLang="en-US" sz="1800" dirty="0" smtClean="0">
                <a:latin typeface="HG丸ｺﾞｼｯｸM-PRO" pitchFamily="50" charset="-128"/>
                <a:ea typeface="HG丸ｺﾞｼｯｸM-PRO" pitchFamily="50" charset="-128"/>
              </a:rPr>
              <a:t>確認をお願いします。</a:t>
            </a:r>
            <a:endParaRPr lang="en-US" altLang="ja-JP" sz="1800" dirty="0" smtClean="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4129854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6165304"/>
            <a:ext cx="9144000" cy="692696"/>
          </a:xfrm>
          <a:prstGeom prst="rect">
            <a:avLst/>
          </a:prstGeom>
          <a:gradFill flip="none" rotWithShape="1">
            <a:gsLst>
              <a:gs pos="0">
                <a:srgbClr val="FFC000"/>
              </a:gs>
              <a:gs pos="8500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7" name="タイトル 1"/>
          <p:cNvSpPr txBox="1">
            <a:spLocks/>
          </p:cNvSpPr>
          <p:nvPr/>
        </p:nvSpPr>
        <p:spPr>
          <a:xfrm>
            <a:off x="0" y="0"/>
            <a:ext cx="9144000" cy="612000"/>
          </a:xfrm>
          <a:prstGeom prst="rect">
            <a:avLst/>
          </a:prstGeom>
          <a:gradFill>
            <a:gsLst>
              <a:gs pos="27000">
                <a:schemeClr val="bg1"/>
              </a:gs>
              <a:gs pos="0">
                <a:srgbClr val="FF9900"/>
              </a:gs>
            </a:gsLst>
            <a:lin ang="1626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2800" dirty="0">
              <a:latin typeface="ＭＳ ゴシック" panose="020B0609070205080204" pitchFamily="49" charset="-128"/>
              <a:ea typeface="ＭＳ ゴシック" panose="020B0609070205080204" pitchFamily="49" charset="-128"/>
            </a:endParaRPr>
          </a:p>
        </p:txBody>
      </p:sp>
      <p:sp>
        <p:nvSpPr>
          <p:cNvPr id="8" name="タイトル 1"/>
          <p:cNvSpPr txBox="1">
            <a:spLocks/>
          </p:cNvSpPr>
          <p:nvPr/>
        </p:nvSpPr>
        <p:spPr>
          <a:xfrm>
            <a:off x="0" y="-1"/>
            <a:ext cx="9144000" cy="576000"/>
          </a:xfrm>
          <a:prstGeom prst="rect">
            <a:avLst/>
          </a:prstGeom>
          <a:gradFill>
            <a:gsLst>
              <a:gs pos="31000">
                <a:schemeClr val="bg1"/>
              </a:gs>
              <a:gs pos="0">
                <a:srgbClr val="FF9900"/>
              </a:gs>
            </a:gsLst>
            <a:lin ang="1740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smtClean="0">
                <a:latin typeface="ＭＳ ゴシック" panose="020B0609070205080204" pitchFamily="49" charset="-128"/>
                <a:ea typeface="ＭＳ ゴシック" panose="020B0609070205080204" pitchFamily="49" charset="-128"/>
              </a:rPr>
              <a:t> </a:t>
            </a:r>
            <a:r>
              <a:rPr lang="ja-JP" altLang="en-US" sz="2800" dirty="0" smtClean="0">
                <a:latin typeface="ＭＳ ゴシック" panose="020B0609070205080204" pitchFamily="49" charset="-128"/>
                <a:ea typeface="ＭＳ ゴシック" panose="020B0609070205080204" pitchFamily="49" charset="-128"/>
              </a:rPr>
              <a:t>避難確保計画の作成</a:t>
            </a:r>
            <a:endParaRPr lang="ja-JP" altLang="en-US" sz="2800" dirty="0">
              <a:latin typeface="ＭＳ ゴシック" panose="020B0609070205080204" pitchFamily="49" charset="-128"/>
              <a:ea typeface="ＭＳ ゴシック" panose="020B0609070205080204" pitchFamily="49" charset="-128"/>
            </a:endParaRPr>
          </a:p>
        </p:txBody>
      </p:sp>
      <p:sp>
        <p:nvSpPr>
          <p:cNvPr id="10" name="タイトル 1"/>
          <p:cNvSpPr txBox="1">
            <a:spLocks/>
          </p:cNvSpPr>
          <p:nvPr/>
        </p:nvSpPr>
        <p:spPr>
          <a:xfrm>
            <a:off x="179512" y="620688"/>
            <a:ext cx="8971384" cy="576000"/>
          </a:xfrm>
          <a:prstGeom prst="rect">
            <a:avLst/>
          </a:prstGeom>
          <a:gradFill>
            <a:gsLst>
              <a:gs pos="31000">
                <a:schemeClr val="bg1"/>
              </a:gs>
              <a:gs pos="0">
                <a:srgbClr val="00FF00"/>
              </a:gs>
            </a:gsLst>
            <a:lin ang="17400000" scaled="0"/>
          </a:gra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dirty="0" smtClean="0">
                <a:latin typeface="ＭＳ ゴシック" panose="020B0609070205080204" pitchFamily="49" charset="-128"/>
                <a:ea typeface="ＭＳ ゴシック" panose="020B0609070205080204" pitchFamily="49" charset="-128"/>
              </a:rPr>
              <a:t> STEP</a:t>
            </a:r>
            <a:r>
              <a:rPr lang="ja-JP" altLang="en-US" sz="2800" dirty="0" smtClean="0">
                <a:latin typeface="ＭＳ ゴシック" panose="020B0609070205080204" pitchFamily="49" charset="-128"/>
                <a:ea typeface="ＭＳ ゴシック" panose="020B0609070205080204" pitchFamily="49" charset="-128"/>
              </a:rPr>
              <a:t> </a:t>
            </a:r>
            <a:r>
              <a:rPr lang="en-US" altLang="ja-JP" sz="2800" dirty="0" smtClean="0">
                <a:latin typeface="ＭＳ ゴシック" panose="020B0609070205080204" pitchFamily="49" charset="-128"/>
                <a:ea typeface="ＭＳ ゴシック" panose="020B0609070205080204" pitchFamily="49" charset="-128"/>
              </a:rPr>
              <a:t>2</a:t>
            </a:r>
            <a:r>
              <a:rPr lang="ja-JP" altLang="en-US" sz="2800" dirty="0" smtClean="0">
                <a:latin typeface="ＭＳ ゴシック" panose="020B0609070205080204" pitchFamily="49" charset="-128"/>
                <a:ea typeface="ＭＳ ゴシック" panose="020B0609070205080204" pitchFamily="49" charset="-128"/>
              </a:rPr>
              <a:t>　</a:t>
            </a:r>
            <a:endParaRPr lang="ja-JP" altLang="en-US" sz="2800" dirty="0">
              <a:latin typeface="ＭＳ ゴシック" panose="020B0609070205080204" pitchFamily="49" charset="-128"/>
              <a:ea typeface="ＭＳ ゴシック" panose="020B0609070205080204" pitchFamily="49" charset="-128"/>
            </a:endParaRPr>
          </a:p>
        </p:txBody>
      </p:sp>
      <p:sp>
        <p:nvSpPr>
          <p:cNvPr id="12" name="タイトル 1"/>
          <p:cNvSpPr txBox="1">
            <a:spLocks/>
          </p:cNvSpPr>
          <p:nvPr/>
        </p:nvSpPr>
        <p:spPr>
          <a:xfrm>
            <a:off x="163847" y="1196752"/>
            <a:ext cx="8964488" cy="1080120"/>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600" dirty="0" smtClean="0">
                <a:latin typeface="HG丸ｺﾞｼｯｸM-PRO" pitchFamily="50" charset="-128"/>
                <a:ea typeface="HG丸ｺﾞｼｯｸM-PRO" pitchFamily="50" charset="-128"/>
              </a:rPr>
              <a:t>・</a:t>
            </a:r>
            <a:r>
              <a:rPr lang="ja-JP" altLang="en-US" sz="2400" dirty="0" smtClean="0">
                <a:latin typeface="HG丸ｺﾞｼｯｸM-PRO" pitchFamily="50" charset="-128"/>
                <a:ea typeface="HG丸ｺﾞｼｯｸM-PRO" pitchFamily="50" charset="-128"/>
              </a:rPr>
              <a:t>消防</a:t>
            </a:r>
            <a:r>
              <a:rPr lang="ja-JP" altLang="en-US" sz="2400" dirty="0">
                <a:latin typeface="HG丸ｺﾞｼｯｸM-PRO" pitchFamily="50" charset="-128"/>
                <a:ea typeface="HG丸ｺﾞｼｯｸM-PRO" pitchFamily="50" charset="-128"/>
              </a:rPr>
              <a:t>計画や地震、水害等の災害に対処するための具体的な計画を</a:t>
            </a:r>
            <a:r>
              <a:rPr lang="ja-JP" altLang="en-US" sz="2400" dirty="0" smtClean="0">
                <a:latin typeface="HG丸ｺﾞｼｯｸM-PRO" pitchFamily="50" charset="-128"/>
                <a:ea typeface="HG丸ｺﾞｼｯｸM-PRO" pitchFamily="50" charset="-128"/>
              </a:rPr>
              <a:t>定めた既存の計画があるかどうか確認。</a:t>
            </a:r>
            <a:endParaRPr lang="en-US" altLang="ja-JP" sz="2600" dirty="0" smtClean="0">
              <a:latin typeface="HG丸ｺﾞｼｯｸM-PRO" pitchFamily="50" charset="-128"/>
              <a:ea typeface="HG丸ｺﾞｼｯｸM-PRO" pitchFamily="50" charset="-128"/>
            </a:endParaRPr>
          </a:p>
        </p:txBody>
      </p:sp>
      <p:sp>
        <p:nvSpPr>
          <p:cNvPr id="18" name="スライド番号プレースホルダー 3"/>
          <p:cNvSpPr txBox="1">
            <a:spLocks/>
          </p:cNvSpPr>
          <p:nvPr/>
        </p:nvSpPr>
        <p:spPr>
          <a:xfrm>
            <a:off x="7010400" y="646625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A2B23EF-93CA-4FDB-8A9B-9F6403A6A8EE}" type="slidenum">
              <a:rPr lang="ja-JP" altLang="en-US" sz="2000" smtClean="0">
                <a:solidFill>
                  <a:schemeClr val="tx1"/>
                </a:solidFill>
              </a:rPr>
              <a:pPr/>
              <a:t>9</a:t>
            </a:fld>
            <a:endParaRPr lang="ja-JP" altLang="en-US" sz="2000" dirty="0">
              <a:solidFill>
                <a:schemeClr val="tx1"/>
              </a:solidFill>
            </a:endParaRPr>
          </a:p>
        </p:txBody>
      </p:sp>
      <p:sp>
        <p:nvSpPr>
          <p:cNvPr id="14" name="タイトル 1"/>
          <p:cNvSpPr txBox="1">
            <a:spLocks/>
          </p:cNvSpPr>
          <p:nvPr/>
        </p:nvSpPr>
        <p:spPr>
          <a:xfrm>
            <a:off x="179512" y="2060848"/>
            <a:ext cx="8964488" cy="2952328"/>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200000"/>
              </a:lnSpc>
            </a:pPr>
            <a:r>
              <a:rPr lang="ja-JP" altLang="en-US" sz="2400" dirty="0" smtClean="0">
                <a:latin typeface="HG丸ｺﾞｼｯｸM-PRO" pitchFamily="50" charset="-128"/>
                <a:ea typeface="HG丸ｺﾞｼｯｸM-PRO" pitchFamily="50" charset="-128"/>
              </a:rPr>
              <a:t>（具体的な計画例）</a:t>
            </a:r>
            <a:endParaRPr lang="en-US" altLang="ja-JP" sz="2400" dirty="0" smtClean="0">
              <a:latin typeface="HG丸ｺﾞｼｯｸM-PRO" pitchFamily="50" charset="-128"/>
              <a:ea typeface="HG丸ｺﾞｼｯｸM-PRO" pitchFamily="50" charset="-128"/>
            </a:endParaRPr>
          </a:p>
          <a:p>
            <a:pPr algn="l">
              <a:lnSpc>
                <a:spcPts val="4000"/>
              </a:lnSpc>
            </a:pPr>
            <a:r>
              <a:rPr lang="ja-JP" altLang="en-US" sz="2400" dirty="0" smtClean="0">
                <a:latin typeface="HG丸ｺﾞｼｯｸM-PRO" pitchFamily="50" charset="-128"/>
                <a:ea typeface="HG丸ｺﾞｼｯｸM-PRO" pitchFamily="50" charset="-128"/>
              </a:rPr>
              <a:t>　　消防計画</a:t>
            </a:r>
            <a:endParaRPr lang="en-US" altLang="ja-JP" sz="2400" dirty="0">
              <a:latin typeface="HG丸ｺﾞｼｯｸM-PRO" pitchFamily="50" charset="-128"/>
              <a:ea typeface="HG丸ｺﾞｼｯｸM-PRO" pitchFamily="50" charset="-128"/>
            </a:endParaRPr>
          </a:p>
          <a:p>
            <a:pPr algn="l">
              <a:lnSpc>
                <a:spcPts val="4000"/>
              </a:lnSpc>
            </a:pPr>
            <a:r>
              <a:rPr lang="ja-JP" altLang="en-US" sz="2400" dirty="0">
                <a:latin typeface="HG丸ｺﾞｼｯｸM-PRO" pitchFamily="50" charset="-128"/>
                <a:ea typeface="HG丸ｺﾞｼｯｸM-PRO" pitchFamily="50" charset="-128"/>
              </a:rPr>
              <a:t>　</a:t>
            </a:r>
            <a:r>
              <a:rPr lang="ja-JP" altLang="en-US" sz="2400" dirty="0" smtClean="0">
                <a:latin typeface="HG丸ｺﾞｼｯｸM-PRO" pitchFamily="50" charset="-128"/>
                <a:ea typeface="HG丸ｺﾞｼｯｸM-PRO" pitchFamily="50" charset="-128"/>
              </a:rPr>
              <a:t>　非常</a:t>
            </a:r>
            <a:r>
              <a:rPr lang="ja-JP" altLang="en-US" sz="2400" dirty="0">
                <a:latin typeface="HG丸ｺﾞｼｯｸM-PRO" pitchFamily="50" charset="-128"/>
                <a:ea typeface="HG丸ｺﾞｼｯｸM-PRO" pitchFamily="50" charset="-128"/>
              </a:rPr>
              <a:t>災害対策</a:t>
            </a:r>
            <a:r>
              <a:rPr lang="ja-JP" altLang="en-US" sz="2400" dirty="0" smtClean="0">
                <a:latin typeface="HG丸ｺﾞｼｯｸM-PRO" pitchFamily="50" charset="-128"/>
                <a:ea typeface="HG丸ｺﾞｼｯｸM-PRO" pitchFamily="50" charset="-128"/>
              </a:rPr>
              <a:t>計画</a:t>
            </a:r>
            <a:endParaRPr lang="en-US" altLang="ja-JP" sz="2400" dirty="0" smtClean="0">
              <a:latin typeface="HG丸ｺﾞｼｯｸM-PRO" pitchFamily="50" charset="-128"/>
              <a:ea typeface="HG丸ｺﾞｼｯｸM-PRO" pitchFamily="50" charset="-128"/>
            </a:endParaRPr>
          </a:p>
          <a:p>
            <a:pPr algn="l">
              <a:lnSpc>
                <a:spcPts val="4000"/>
              </a:lnSpc>
            </a:pPr>
            <a:r>
              <a:rPr lang="ja-JP" altLang="en-US" sz="2400" dirty="0">
                <a:latin typeface="HG丸ｺﾞｼｯｸM-PRO" pitchFamily="50" charset="-128"/>
                <a:ea typeface="HG丸ｺﾞｼｯｸM-PRO" pitchFamily="50" charset="-128"/>
              </a:rPr>
              <a:t>　</a:t>
            </a:r>
            <a:r>
              <a:rPr lang="ja-JP" altLang="en-US" sz="2400" dirty="0" smtClean="0">
                <a:latin typeface="HG丸ｺﾞｼｯｸM-PRO" pitchFamily="50" charset="-128"/>
                <a:ea typeface="HG丸ｺﾞｼｯｸM-PRO" pitchFamily="50" charset="-128"/>
              </a:rPr>
              <a:t>　学校</a:t>
            </a:r>
            <a:r>
              <a:rPr lang="ja-JP" altLang="en-US" sz="2400" dirty="0">
                <a:latin typeface="HG丸ｺﾞｼｯｸM-PRO" pitchFamily="50" charset="-128"/>
                <a:ea typeface="HG丸ｺﾞｼｯｸM-PRO" pitchFamily="50" charset="-128"/>
              </a:rPr>
              <a:t>の危機管理</a:t>
            </a:r>
            <a:r>
              <a:rPr lang="ja-JP" altLang="en-US" sz="2400" dirty="0" smtClean="0">
                <a:latin typeface="HG丸ｺﾞｼｯｸM-PRO" pitchFamily="50" charset="-128"/>
                <a:ea typeface="HG丸ｺﾞｼｯｸM-PRO" pitchFamily="50" charset="-128"/>
              </a:rPr>
              <a:t>マニュアル</a:t>
            </a:r>
            <a:endParaRPr lang="en-US" altLang="ja-JP" sz="2400" dirty="0" smtClean="0">
              <a:latin typeface="HG丸ｺﾞｼｯｸM-PRO" pitchFamily="50" charset="-128"/>
              <a:ea typeface="HG丸ｺﾞｼｯｸM-PRO" pitchFamily="50" charset="-128"/>
            </a:endParaRPr>
          </a:p>
          <a:p>
            <a:pPr algn="l">
              <a:lnSpc>
                <a:spcPts val="4000"/>
              </a:lnSpc>
            </a:pPr>
            <a:r>
              <a:rPr lang="ja-JP" altLang="en-US" sz="2400" dirty="0">
                <a:latin typeface="HG丸ｺﾞｼｯｸM-PRO" pitchFamily="50" charset="-128"/>
                <a:ea typeface="HG丸ｺﾞｼｯｸM-PRO" pitchFamily="50" charset="-128"/>
              </a:rPr>
              <a:t>　</a:t>
            </a:r>
            <a:r>
              <a:rPr lang="ja-JP" altLang="en-US" sz="2400" dirty="0" smtClean="0">
                <a:latin typeface="HG丸ｺﾞｼｯｸM-PRO" pitchFamily="50" charset="-128"/>
                <a:ea typeface="HG丸ｺﾞｼｯｸM-PRO" pitchFamily="50" charset="-128"/>
              </a:rPr>
              <a:t>　災害対策マニュアル</a:t>
            </a:r>
            <a:r>
              <a:rPr lang="ja-JP" altLang="en-US" sz="2400" dirty="0">
                <a:latin typeface="HG丸ｺﾞｼｯｸM-PRO" pitchFamily="50" charset="-128"/>
                <a:ea typeface="HG丸ｺﾞｼｯｸM-PRO" pitchFamily="50" charset="-128"/>
              </a:rPr>
              <a:t>　</a:t>
            </a:r>
            <a:r>
              <a:rPr lang="ja-JP" altLang="en-US" sz="2400" dirty="0" smtClean="0">
                <a:latin typeface="HG丸ｺﾞｼｯｸM-PRO" pitchFamily="50" charset="-128"/>
                <a:ea typeface="HG丸ｺﾞｼｯｸM-PRO" pitchFamily="50" charset="-128"/>
              </a:rPr>
              <a:t>など</a:t>
            </a:r>
            <a:endParaRPr lang="en-US" altLang="ja-JP" sz="2600" dirty="0" smtClean="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42429662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tx1"/>
          </a:solidFill>
          <a:tailEnd type="arrow"/>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8830</TotalTime>
  <Words>1996</Words>
  <Application>Microsoft Office PowerPoint</Application>
  <PresentationFormat>画面に合わせる (4:3)</PresentationFormat>
  <Paragraphs>226</Paragraphs>
  <Slides>15</Slides>
  <Notes>15</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15</vt:i4>
      </vt:variant>
    </vt:vector>
  </HeadingPairs>
  <TitlesOfParts>
    <vt:vector size="27" baseType="lpstr">
      <vt:lpstr>HGPｺﾞｼｯｸM</vt:lpstr>
      <vt:lpstr>HG丸ｺﾞｼｯｸM-PRO</vt:lpstr>
      <vt:lpstr>Meiryo UI</vt:lpstr>
      <vt:lpstr>ＭＳ Ｐゴシック</vt:lpstr>
      <vt:lpstr>ＭＳ ゴシック</vt:lpstr>
      <vt:lpstr>メイリオ</vt:lpstr>
      <vt:lpstr>游ゴシック Light</vt:lpstr>
      <vt:lpstr>Arial</vt:lpstr>
      <vt:lpstr>Calibri</vt:lpstr>
      <vt:lpstr>Georgia</vt:lpstr>
      <vt:lpstr>Office ​​テーマ</vt:lpstr>
      <vt:lpstr>ワークシート</vt:lpstr>
      <vt:lpstr>避難確保計画の作成について</vt:lpstr>
      <vt:lpstr>「避難確保計画」とは、水害や土砂災害が発生するおそれがある場合における利用者の円滑かつ迅速な避難の確保を図るために必要な次の事項を定めた計画です。</vt:lpstr>
      <vt:lpstr>水防法・土砂災害防止法における要配慮者利用施設 ⇒社会福祉施設、学校、医療施設そのた主として 　防災上の配慮を要するものが利用する施設</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User</cp:lastModifiedBy>
  <cp:revision>540</cp:revision>
  <cp:lastPrinted>2020-12-08T05:59:07Z</cp:lastPrinted>
  <dcterms:created xsi:type="dcterms:W3CDTF">2013-07-31T02:17:59Z</dcterms:created>
  <dcterms:modified xsi:type="dcterms:W3CDTF">2020-12-10T04:07:11Z</dcterms:modified>
</cp:coreProperties>
</file>