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56" r:id="rId2"/>
    <p:sldId id="259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6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5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03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6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40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3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56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79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04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4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87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B2999-8E61-4C83-9450-4BCF7C86A07A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49464" y="145049"/>
            <a:ext cx="6476439" cy="13126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b="1" dirty="0" smtClean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8494" y="162261"/>
            <a:ext cx="6139648" cy="14379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700" b="1" dirty="0">
                <a:solidFill>
                  <a:schemeClr val="tx1"/>
                </a:solidFill>
                <a:latin typeface="+mn-ea"/>
              </a:rPr>
              <a:t>新型コロナウイルス感染拡大防止</a:t>
            </a:r>
            <a:r>
              <a:rPr lang="ja-JP" altLang="en-US" sz="2700" b="1" dirty="0" smtClean="0">
                <a:solidFill>
                  <a:schemeClr val="tx1"/>
                </a:solidFill>
                <a:latin typeface="+mn-ea"/>
              </a:rPr>
              <a:t>対策</a:t>
            </a:r>
            <a:endParaRPr lang="en-US" altLang="ja-JP" sz="2700" b="1" dirty="0" smtClean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2000"/>
              </a:lnSpc>
            </a:pPr>
            <a:endParaRPr lang="en-US" altLang="ja-JP" sz="2400" b="1" dirty="0" smtClean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1900"/>
              </a:lnSpc>
            </a:pPr>
            <a:r>
              <a:rPr lang="ja-JP" altLang="en-US" sz="3600" b="1" dirty="0" smtClean="0">
                <a:solidFill>
                  <a:schemeClr val="tx1"/>
                </a:solidFill>
                <a:latin typeface="+mn-ea"/>
              </a:rPr>
              <a:t>愛　顔　で　実　施　中 ！</a:t>
            </a:r>
            <a:endParaRPr lang="ja-JP" altLang="en-US" sz="3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24769" y="1762706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81138" y="4292775"/>
            <a:ext cx="3048947" cy="240008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53433" y="6902258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36193" y="2137655"/>
            <a:ext cx="31674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・体調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不良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の方の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利用はお控えください。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・体調不良の従業員は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出勤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控えます。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5366" y="4539119"/>
            <a:ext cx="30385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感染者の発生に備え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・利用者の連絡先を把握し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・または、クラスター発生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の懸念がある場合、店名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を公表し、利用者に呼び　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かけます。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9" y="1746278"/>
            <a:ext cx="3185434" cy="230197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406164" y="3278044"/>
            <a:ext cx="2996749" cy="59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ウイルスを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持ち込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まない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 rot="19863247">
            <a:off x="2146188" y="2842451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1451126">
            <a:off x="632621" y="2826506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六角形 43"/>
          <p:cNvSpPr/>
          <p:nvPr/>
        </p:nvSpPr>
        <p:spPr>
          <a:xfrm>
            <a:off x="1309127" y="2917834"/>
            <a:ext cx="992968" cy="232813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0264" h="239662">
                <a:moveTo>
                  <a:pt x="0" y="143798"/>
                </a:moveTo>
                <a:lnTo>
                  <a:pt x="86646" y="0"/>
                </a:lnTo>
                <a:lnTo>
                  <a:pt x="886747" y="0"/>
                </a:lnTo>
                <a:lnTo>
                  <a:pt x="1010264" y="239662"/>
                </a:lnTo>
                <a:lnTo>
                  <a:pt x="975238" y="162233"/>
                </a:lnTo>
                <a:lnTo>
                  <a:pt x="64523" y="169607"/>
                </a:lnTo>
                <a:lnTo>
                  <a:pt x="0" y="1437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768" y="4294903"/>
            <a:ext cx="3101135" cy="2397951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3788796" y="5919558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ウイルスを広げない！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 rot="19863247">
            <a:off x="5397778" y="5366767"/>
            <a:ext cx="821974" cy="5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1451126">
            <a:off x="3919507" y="5377335"/>
            <a:ext cx="794574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六角形 55"/>
          <p:cNvSpPr/>
          <p:nvPr/>
        </p:nvSpPr>
        <p:spPr>
          <a:xfrm>
            <a:off x="4585370" y="5424380"/>
            <a:ext cx="928999" cy="277014"/>
          </a:xfrm>
          <a:custGeom>
            <a:avLst/>
            <a:gdLst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37465 w 914250"/>
              <a:gd name="connsiteY5" fmla="*/ 549858 h 549858"/>
              <a:gd name="connsiteX6" fmla="*/ 0 w 914250"/>
              <a:gd name="connsiteY6" fmla="*/ 274929 h 549858"/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00594 w 914250"/>
              <a:gd name="connsiteY5" fmla="*/ 343381 h 549858"/>
              <a:gd name="connsiteX6" fmla="*/ 0 w 914250"/>
              <a:gd name="connsiteY6" fmla="*/ 274929 h 549858"/>
              <a:gd name="connsiteX0" fmla="*/ 0 w 914250"/>
              <a:gd name="connsiteY0" fmla="*/ 274929 h 343381"/>
              <a:gd name="connsiteX1" fmla="*/ 137465 w 914250"/>
              <a:gd name="connsiteY1" fmla="*/ 0 h 343381"/>
              <a:gd name="connsiteX2" fmla="*/ 776786 w 914250"/>
              <a:gd name="connsiteY2" fmla="*/ 0 h 343381"/>
              <a:gd name="connsiteX3" fmla="*/ 914250 w 914250"/>
              <a:gd name="connsiteY3" fmla="*/ 274929 h 343381"/>
              <a:gd name="connsiteX4" fmla="*/ 835779 w 914250"/>
              <a:gd name="connsiteY4" fmla="*/ 328632 h 343381"/>
              <a:gd name="connsiteX5" fmla="*/ 100594 w 914250"/>
              <a:gd name="connsiteY5" fmla="*/ 343381 h 343381"/>
              <a:gd name="connsiteX6" fmla="*/ 0 w 914250"/>
              <a:gd name="connsiteY6" fmla="*/ 274929 h 343381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34227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48975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74929 h 328633"/>
              <a:gd name="connsiteX0" fmla="*/ 0 w 914250"/>
              <a:gd name="connsiteY0" fmla="*/ 238058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38058 h 328633"/>
              <a:gd name="connsiteX0" fmla="*/ 0 w 914250"/>
              <a:gd name="connsiteY0" fmla="*/ 252806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52806 h 328633"/>
              <a:gd name="connsiteX0" fmla="*/ 0 w 928999"/>
              <a:gd name="connsiteY0" fmla="*/ 304425 h 328633"/>
              <a:gd name="connsiteX1" fmla="*/ 152214 w 928999"/>
              <a:gd name="connsiteY1" fmla="*/ 0 h 328633"/>
              <a:gd name="connsiteX2" fmla="*/ 791535 w 928999"/>
              <a:gd name="connsiteY2" fmla="*/ 0 h 328633"/>
              <a:gd name="connsiteX3" fmla="*/ 928999 w 928999"/>
              <a:gd name="connsiteY3" fmla="*/ 274929 h 328633"/>
              <a:gd name="connsiteX4" fmla="*/ 850528 w 928999"/>
              <a:gd name="connsiteY4" fmla="*/ 328632 h 328633"/>
              <a:gd name="connsiteX5" fmla="*/ 78472 w 928999"/>
              <a:gd name="connsiteY5" fmla="*/ 328633 h 328633"/>
              <a:gd name="connsiteX6" fmla="*/ 0 w 928999"/>
              <a:gd name="connsiteY6" fmla="*/ 304425 h 328633"/>
              <a:gd name="connsiteX0" fmla="*/ 0 w 958495"/>
              <a:gd name="connsiteY0" fmla="*/ 304425 h 328633"/>
              <a:gd name="connsiteX1" fmla="*/ 152214 w 958495"/>
              <a:gd name="connsiteY1" fmla="*/ 0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304425 h 328633"/>
              <a:gd name="connsiteX1" fmla="*/ 144840 w 958495"/>
              <a:gd name="connsiteY1" fmla="*/ 51619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252806 h 277014"/>
              <a:gd name="connsiteX1" fmla="*/ 144840 w 958495"/>
              <a:gd name="connsiteY1" fmla="*/ 0 h 277014"/>
              <a:gd name="connsiteX2" fmla="*/ 784161 w 958495"/>
              <a:gd name="connsiteY2" fmla="*/ 0 h 277014"/>
              <a:gd name="connsiteX3" fmla="*/ 958495 w 958495"/>
              <a:gd name="connsiteY3" fmla="*/ 274929 h 277014"/>
              <a:gd name="connsiteX4" fmla="*/ 850528 w 958495"/>
              <a:gd name="connsiteY4" fmla="*/ 277013 h 277014"/>
              <a:gd name="connsiteX5" fmla="*/ 78472 w 958495"/>
              <a:gd name="connsiteY5" fmla="*/ 277014 h 277014"/>
              <a:gd name="connsiteX6" fmla="*/ 0 w 958495"/>
              <a:gd name="connsiteY6" fmla="*/ 252806 h 277014"/>
              <a:gd name="connsiteX0" fmla="*/ 0 w 943747"/>
              <a:gd name="connsiteY0" fmla="*/ 179064 h 277014"/>
              <a:gd name="connsiteX1" fmla="*/ 130092 w 943747"/>
              <a:gd name="connsiteY1" fmla="*/ 0 h 277014"/>
              <a:gd name="connsiteX2" fmla="*/ 769413 w 943747"/>
              <a:gd name="connsiteY2" fmla="*/ 0 h 277014"/>
              <a:gd name="connsiteX3" fmla="*/ 943747 w 943747"/>
              <a:gd name="connsiteY3" fmla="*/ 274929 h 277014"/>
              <a:gd name="connsiteX4" fmla="*/ 835780 w 943747"/>
              <a:gd name="connsiteY4" fmla="*/ 277013 h 277014"/>
              <a:gd name="connsiteX5" fmla="*/ 63724 w 943747"/>
              <a:gd name="connsiteY5" fmla="*/ 277014 h 277014"/>
              <a:gd name="connsiteX6" fmla="*/ 0 w 943747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223310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84755 w 928999"/>
              <a:gd name="connsiteY4" fmla="*/ 250723 h 277014"/>
              <a:gd name="connsiteX5" fmla="*/ 835780 w 928999"/>
              <a:gd name="connsiteY5" fmla="*/ 277013 h 277014"/>
              <a:gd name="connsiteX6" fmla="*/ 63724 w 928999"/>
              <a:gd name="connsiteY6" fmla="*/ 277014 h 277014"/>
              <a:gd name="connsiteX7" fmla="*/ 0 w 928999"/>
              <a:gd name="connsiteY7" fmla="*/ 179064 h 277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8999" h="277014">
                <a:moveTo>
                  <a:pt x="0" y="179064"/>
                </a:moveTo>
                <a:lnTo>
                  <a:pt x="130092" y="0"/>
                </a:lnTo>
                <a:lnTo>
                  <a:pt x="769413" y="0"/>
                </a:lnTo>
                <a:lnTo>
                  <a:pt x="928999" y="127445"/>
                </a:lnTo>
                <a:cubicBezTo>
                  <a:pt x="906877" y="158705"/>
                  <a:pt x="906877" y="219463"/>
                  <a:pt x="884755" y="250723"/>
                </a:cubicBezTo>
                <a:lnTo>
                  <a:pt x="835780" y="277013"/>
                </a:lnTo>
                <a:lnTo>
                  <a:pt x="63724" y="277014"/>
                </a:lnTo>
                <a:lnTo>
                  <a:pt x="0" y="17906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1" y="6883577"/>
            <a:ext cx="2744749" cy="2204861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 rot="19863247">
            <a:off x="2083016" y="8108434"/>
            <a:ext cx="733522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451126">
            <a:off x="763678" y="8110821"/>
            <a:ext cx="7181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六角形 43"/>
          <p:cNvSpPr/>
          <p:nvPr/>
        </p:nvSpPr>
        <p:spPr>
          <a:xfrm>
            <a:off x="1434983" y="8149975"/>
            <a:ext cx="752961" cy="235585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  <a:gd name="connsiteX0" fmla="*/ 0 w 1010264"/>
              <a:gd name="connsiteY0" fmla="*/ 211045 h 306909"/>
              <a:gd name="connsiteX1" fmla="*/ 86646 w 1010264"/>
              <a:gd name="connsiteY1" fmla="*/ 67247 h 306909"/>
              <a:gd name="connsiteX2" fmla="*/ 470582 w 1010264"/>
              <a:gd name="connsiteY2" fmla="*/ 0 h 306909"/>
              <a:gd name="connsiteX3" fmla="*/ 886747 w 1010264"/>
              <a:gd name="connsiteY3" fmla="*/ 67247 h 306909"/>
              <a:gd name="connsiteX4" fmla="*/ 1010264 w 1010264"/>
              <a:gd name="connsiteY4" fmla="*/ 306909 h 306909"/>
              <a:gd name="connsiteX5" fmla="*/ 975238 w 1010264"/>
              <a:gd name="connsiteY5" fmla="*/ 229480 h 306909"/>
              <a:gd name="connsiteX6" fmla="*/ 64523 w 1010264"/>
              <a:gd name="connsiteY6" fmla="*/ 236854 h 306909"/>
              <a:gd name="connsiteX7" fmla="*/ 0 w 1010264"/>
              <a:gd name="connsiteY7" fmla="*/ 211045 h 30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0264" h="306909">
                <a:moveTo>
                  <a:pt x="0" y="211045"/>
                </a:moveTo>
                <a:lnTo>
                  <a:pt x="86646" y="67247"/>
                </a:lnTo>
                <a:cubicBezTo>
                  <a:pt x="211327" y="64045"/>
                  <a:pt x="345901" y="3202"/>
                  <a:pt x="470582" y="0"/>
                </a:cubicBezTo>
                <a:lnTo>
                  <a:pt x="886747" y="67247"/>
                </a:lnTo>
                <a:lnTo>
                  <a:pt x="1010264" y="306909"/>
                </a:lnTo>
                <a:lnTo>
                  <a:pt x="975238" y="229480"/>
                </a:lnTo>
                <a:lnTo>
                  <a:pt x="64523" y="236854"/>
                </a:lnTo>
                <a:lnTo>
                  <a:pt x="0" y="2110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386789" y="8400364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３密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を回避する！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521408" y="6912912"/>
            <a:ext cx="3260391" cy="2175526"/>
          </a:xfrm>
          <a:prstGeom prst="rect">
            <a:avLst/>
          </a:prstGeom>
          <a:noFill/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・３密回避対策を徹底</a:t>
            </a:r>
            <a:endParaRPr kumimoji="1"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kumimoji="1"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換気バッチリ！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密閉）</a:t>
            </a:r>
            <a:endParaRPr kumimoji="1" lang="en-US" altLang="ja-JP" sz="1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快適スペース！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（密集）</a:t>
            </a:r>
            <a:endParaRPr lang="en-US" altLang="ja-JP" sz="16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距離感グッド！</a:t>
            </a:r>
            <a:r>
              <a:rPr lang="ja-JP" altLang="en-US" sz="16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密接）</a:t>
            </a:r>
            <a:endParaRPr lang="en-US" altLang="ja-JP" sz="16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862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49464" y="145048"/>
            <a:ext cx="6476439" cy="14551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9464" y="162261"/>
            <a:ext cx="6476439" cy="14379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新型コロナウイルス感染拡大防止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対策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愛顔で実施中！</a:t>
            </a:r>
            <a:r>
              <a:rPr kumimoji="1" lang="en-US" altLang="ja-JP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4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</a:t>
            </a:r>
            <a:r>
              <a:rPr lang="en-US" altLang="ja-JP" sz="34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4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店名</a:t>
            </a:r>
            <a:r>
              <a:rPr lang="en-US" altLang="ja-JP" sz="34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))</a:t>
            </a:r>
            <a:endParaRPr lang="ja-JP" altLang="en-US" sz="340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24769" y="1762706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81138" y="4292775"/>
            <a:ext cx="3048947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53433" y="6902258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9" y="1746278"/>
            <a:ext cx="3185434" cy="230197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406164" y="3278044"/>
            <a:ext cx="2996749" cy="59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ウイルスを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持ち込まな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 rot="19863247">
            <a:off x="2146188" y="2842451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 rot="1451126">
            <a:off x="632621" y="2826506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六角形 43"/>
          <p:cNvSpPr/>
          <p:nvPr/>
        </p:nvSpPr>
        <p:spPr>
          <a:xfrm>
            <a:off x="1309127" y="2917834"/>
            <a:ext cx="992968" cy="232813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0264" h="239662">
                <a:moveTo>
                  <a:pt x="0" y="143798"/>
                </a:moveTo>
                <a:lnTo>
                  <a:pt x="86646" y="0"/>
                </a:lnTo>
                <a:lnTo>
                  <a:pt x="886747" y="0"/>
                </a:lnTo>
                <a:lnTo>
                  <a:pt x="1010264" y="239662"/>
                </a:lnTo>
                <a:lnTo>
                  <a:pt x="975238" y="162233"/>
                </a:lnTo>
                <a:lnTo>
                  <a:pt x="64523" y="169607"/>
                </a:lnTo>
                <a:lnTo>
                  <a:pt x="0" y="1437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768" y="4294904"/>
            <a:ext cx="3101135" cy="2261336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3712528" y="5832136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ウイルスを広げない！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19863247">
            <a:off x="5397778" y="5366767"/>
            <a:ext cx="821974" cy="5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 rot="1451126">
            <a:off x="3919507" y="5377335"/>
            <a:ext cx="794574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0" name="六角形 55"/>
          <p:cNvSpPr/>
          <p:nvPr/>
        </p:nvSpPr>
        <p:spPr>
          <a:xfrm>
            <a:off x="4586897" y="5375787"/>
            <a:ext cx="928999" cy="277014"/>
          </a:xfrm>
          <a:custGeom>
            <a:avLst/>
            <a:gdLst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37465 w 914250"/>
              <a:gd name="connsiteY5" fmla="*/ 549858 h 549858"/>
              <a:gd name="connsiteX6" fmla="*/ 0 w 914250"/>
              <a:gd name="connsiteY6" fmla="*/ 274929 h 549858"/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00594 w 914250"/>
              <a:gd name="connsiteY5" fmla="*/ 343381 h 549858"/>
              <a:gd name="connsiteX6" fmla="*/ 0 w 914250"/>
              <a:gd name="connsiteY6" fmla="*/ 274929 h 549858"/>
              <a:gd name="connsiteX0" fmla="*/ 0 w 914250"/>
              <a:gd name="connsiteY0" fmla="*/ 274929 h 343381"/>
              <a:gd name="connsiteX1" fmla="*/ 137465 w 914250"/>
              <a:gd name="connsiteY1" fmla="*/ 0 h 343381"/>
              <a:gd name="connsiteX2" fmla="*/ 776786 w 914250"/>
              <a:gd name="connsiteY2" fmla="*/ 0 h 343381"/>
              <a:gd name="connsiteX3" fmla="*/ 914250 w 914250"/>
              <a:gd name="connsiteY3" fmla="*/ 274929 h 343381"/>
              <a:gd name="connsiteX4" fmla="*/ 835779 w 914250"/>
              <a:gd name="connsiteY4" fmla="*/ 328632 h 343381"/>
              <a:gd name="connsiteX5" fmla="*/ 100594 w 914250"/>
              <a:gd name="connsiteY5" fmla="*/ 343381 h 343381"/>
              <a:gd name="connsiteX6" fmla="*/ 0 w 914250"/>
              <a:gd name="connsiteY6" fmla="*/ 274929 h 343381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34227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48975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74929 h 328633"/>
              <a:gd name="connsiteX0" fmla="*/ 0 w 914250"/>
              <a:gd name="connsiteY0" fmla="*/ 238058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38058 h 328633"/>
              <a:gd name="connsiteX0" fmla="*/ 0 w 914250"/>
              <a:gd name="connsiteY0" fmla="*/ 252806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52806 h 328633"/>
              <a:gd name="connsiteX0" fmla="*/ 0 w 928999"/>
              <a:gd name="connsiteY0" fmla="*/ 304425 h 328633"/>
              <a:gd name="connsiteX1" fmla="*/ 152214 w 928999"/>
              <a:gd name="connsiteY1" fmla="*/ 0 h 328633"/>
              <a:gd name="connsiteX2" fmla="*/ 791535 w 928999"/>
              <a:gd name="connsiteY2" fmla="*/ 0 h 328633"/>
              <a:gd name="connsiteX3" fmla="*/ 928999 w 928999"/>
              <a:gd name="connsiteY3" fmla="*/ 274929 h 328633"/>
              <a:gd name="connsiteX4" fmla="*/ 850528 w 928999"/>
              <a:gd name="connsiteY4" fmla="*/ 328632 h 328633"/>
              <a:gd name="connsiteX5" fmla="*/ 78472 w 928999"/>
              <a:gd name="connsiteY5" fmla="*/ 328633 h 328633"/>
              <a:gd name="connsiteX6" fmla="*/ 0 w 928999"/>
              <a:gd name="connsiteY6" fmla="*/ 304425 h 328633"/>
              <a:gd name="connsiteX0" fmla="*/ 0 w 958495"/>
              <a:gd name="connsiteY0" fmla="*/ 304425 h 328633"/>
              <a:gd name="connsiteX1" fmla="*/ 152214 w 958495"/>
              <a:gd name="connsiteY1" fmla="*/ 0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304425 h 328633"/>
              <a:gd name="connsiteX1" fmla="*/ 144840 w 958495"/>
              <a:gd name="connsiteY1" fmla="*/ 51619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252806 h 277014"/>
              <a:gd name="connsiteX1" fmla="*/ 144840 w 958495"/>
              <a:gd name="connsiteY1" fmla="*/ 0 h 277014"/>
              <a:gd name="connsiteX2" fmla="*/ 784161 w 958495"/>
              <a:gd name="connsiteY2" fmla="*/ 0 h 277014"/>
              <a:gd name="connsiteX3" fmla="*/ 958495 w 958495"/>
              <a:gd name="connsiteY3" fmla="*/ 274929 h 277014"/>
              <a:gd name="connsiteX4" fmla="*/ 850528 w 958495"/>
              <a:gd name="connsiteY4" fmla="*/ 277013 h 277014"/>
              <a:gd name="connsiteX5" fmla="*/ 78472 w 958495"/>
              <a:gd name="connsiteY5" fmla="*/ 277014 h 277014"/>
              <a:gd name="connsiteX6" fmla="*/ 0 w 958495"/>
              <a:gd name="connsiteY6" fmla="*/ 252806 h 277014"/>
              <a:gd name="connsiteX0" fmla="*/ 0 w 943747"/>
              <a:gd name="connsiteY0" fmla="*/ 179064 h 277014"/>
              <a:gd name="connsiteX1" fmla="*/ 130092 w 943747"/>
              <a:gd name="connsiteY1" fmla="*/ 0 h 277014"/>
              <a:gd name="connsiteX2" fmla="*/ 769413 w 943747"/>
              <a:gd name="connsiteY2" fmla="*/ 0 h 277014"/>
              <a:gd name="connsiteX3" fmla="*/ 943747 w 943747"/>
              <a:gd name="connsiteY3" fmla="*/ 274929 h 277014"/>
              <a:gd name="connsiteX4" fmla="*/ 835780 w 943747"/>
              <a:gd name="connsiteY4" fmla="*/ 277013 h 277014"/>
              <a:gd name="connsiteX5" fmla="*/ 63724 w 943747"/>
              <a:gd name="connsiteY5" fmla="*/ 277014 h 277014"/>
              <a:gd name="connsiteX6" fmla="*/ 0 w 943747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223310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84755 w 928999"/>
              <a:gd name="connsiteY4" fmla="*/ 250723 h 277014"/>
              <a:gd name="connsiteX5" fmla="*/ 835780 w 928999"/>
              <a:gd name="connsiteY5" fmla="*/ 277013 h 277014"/>
              <a:gd name="connsiteX6" fmla="*/ 63724 w 928999"/>
              <a:gd name="connsiteY6" fmla="*/ 277014 h 277014"/>
              <a:gd name="connsiteX7" fmla="*/ 0 w 928999"/>
              <a:gd name="connsiteY7" fmla="*/ 179064 h 277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8999" h="277014">
                <a:moveTo>
                  <a:pt x="0" y="179064"/>
                </a:moveTo>
                <a:lnTo>
                  <a:pt x="130092" y="0"/>
                </a:lnTo>
                <a:lnTo>
                  <a:pt x="769413" y="0"/>
                </a:lnTo>
                <a:lnTo>
                  <a:pt x="928999" y="127445"/>
                </a:lnTo>
                <a:cubicBezTo>
                  <a:pt x="906877" y="158705"/>
                  <a:pt x="906877" y="219463"/>
                  <a:pt x="884755" y="250723"/>
                </a:cubicBezTo>
                <a:lnTo>
                  <a:pt x="835780" y="277013"/>
                </a:lnTo>
                <a:lnTo>
                  <a:pt x="63724" y="277014"/>
                </a:lnTo>
                <a:lnTo>
                  <a:pt x="0" y="17906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1" y="6883577"/>
            <a:ext cx="2744749" cy="2204861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 rot="19863247">
            <a:off x="2083016" y="8108434"/>
            <a:ext cx="733522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 rot="1451126">
            <a:off x="763678" y="8110821"/>
            <a:ext cx="7181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六角形 43"/>
          <p:cNvSpPr/>
          <p:nvPr/>
        </p:nvSpPr>
        <p:spPr>
          <a:xfrm>
            <a:off x="1434983" y="8149975"/>
            <a:ext cx="752961" cy="235585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  <a:gd name="connsiteX0" fmla="*/ 0 w 1010264"/>
              <a:gd name="connsiteY0" fmla="*/ 211045 h 306909"/>
              <a:gd name="connsiteX1" fmla="*/ 86646 w 1010264"/>
              <a:gd name="connsiteY1" fmla="*/ 67247 h 306909"/>
              <a:gd name="connsiteX2" fmla="*/ 470582 w 1010264"/>
              <a:gd name="connsiteY2" fmla="*/ 0 h 306909"/>
              <a:gd name="connsiteX3" fmla="*/ 886747 w 1010264"/>
              <a:gd name="connsiteY3" fmla="*/ 67247 h 306909"/>
              <a:gd name="connsiteX4" fmla="*/ 1010264 w 1010264"/>
              <a:gd name="connsiteY4" fmla="*/ 306909 h 306909"/>
              <a:gd name="connsiteX5" fmla="*/ 975238 w 1010264"/>
              <a:gd name="connsiteY5" fmla="*/ 229480 h 306909"/>
              <a:gd name="connsiteX6" fmla="*/ 64523 w 1010264"/>
              <a:gd name="connsiteY6" fmla="*/ 236854 h 306909"/>
              <a:gd name="connsiteX7" fmla="*/ 0 w 1010264"/>
              <a:gd name="connsiteY7" fmla="*/ 211045 h 30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0264" h="306909">
                <a:moveTo>
                  <a:pt x="0" y="211045"/>
                </a:moveTo>
                <a:lnTo>
                  <a:pt x="86646" y="67247"/>
                </a:lnTo>
                <a:cubicBezTo>
                  <a:pt x="211327" y="64045"/>
                  <a:pt x="345901" y="3202"/>
                  <a:pt x="470582" y="0"/>
                </a:cubicBezTo>
                <a:lnTo>
                  <a:pt x="886747" y="67247"/>
                </a:lnTo>
                <a:lnTo>
                  <a:pt x="1010264" y="306909"/>
                </a:lnTo>
                <a:lnTo>
                  <a:pt x="975238" y="229480"/>
                </a:lnTo>
                <a:lnTo>
                  <a:pt x="64523" y="236854"/>
                </a:lnTo>
                <a:lnTo>
                  <a:pt x="0" y="2110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86789" y="8400364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『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３密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』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を回避する！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553433" y="2000137"/>
            <a:ext cx="30215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・体調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不良の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方の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はお控えください。</a:t>
            </a:r>
            <a:endParaRPr lang="en-US" altLang="ja-JP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体調不良の従業員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出勤を控えます。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06164" y="4767793"/>
            <a:ext cx="27256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・お客様の連絡先を確認　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し、感染者が発生した　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場合には連絡します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 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668872" y="7247217"/>
            <a:ext cx="30502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・１時間に１度窓を開けて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換気します。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・３密回避対策を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徹底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07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97</Words>
  <Application>Microsoft Office PowerPoint</Application>
  <PresentationFormat>画面に合わせる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38</cp:revision>
  <cp:lastPrinted>2020-05-26T23:53:31Z</cp:lastPrinted>
  <dcterms:created xsi:type="dcterms:W3CDTF">2020-05-05T04:16:21Z</dcterms:created>
  <dcterms:modified xsi:type="dcterms:W3CDTF">2020-05-27T00:02:58Z</dcterms:modified>
</cp:coreProperties>
</file>