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7" r:id="rId1"/>
  </p:sldMasterIdLst>
  <p:sldIdLst>
    <p:sldId id="256" r:id="rId2"/>
    <p:sldId id="259" r:id="rId3"/>
  </p:sldIdLst>
  <p:sldSz cx="6858000" cy="9144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>
        <p:scale>
          <a:sx n="66" d="100"/>
          <a:sy n="66" d="100"/>
        </p:scale>
        <p:origin x="1920" y="-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B2999-8E61-4C83-9450-4BCF7C86A07A}" type="datetimeFigureOut">
              <a:rPr kumimoji="1" lang="ja-JP" altLang="en-US" smtClean="0"/>
              <a:t>2020/5/8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931CC-32D7-4C11-828F-BD8E55FCFE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0267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B2999-8E61-4C83-9450-4BCF7C86A07A}" type="datetimeFigureOut">
              <a:rPr kumimoji="1" lang="ja-JP" altLang="en-US" smtClean="0"/>
              <a:t>2020/5/8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931CC-32D7-4C11-828F-BD8E55FCFE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9157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07756" y="486834"/>
            <a:ext cx="1478756" cy="7749117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71487" y="486834"/>
            <a:ext cx="4350544" cy="7749117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B2999-8E61-4C83-9450-4BCF7C86A07A}" type="datetimeFigureOut">
              <a:rPr kumimoji="1" lang="ja-JP" altLang="en-US" smtClean="0"/>
              <a:t>2020/5/8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931CC-32D7-4C11-828F-BD8E55FCFE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1033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B2999-8E61-4C83-9450-4BCF7C86A07A}" type="datetimeFigureOut">
              <a:rPr kumimoji="1" lang="ja-JP" altLang="en-US" smtClean="0"/>
              <a:t>2020/5/8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931CC-32D7-4C11-828F-BD8E55FCFE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1266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916" y="2279652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7916" y="6119285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B2999-8E61-4C83-9450-4BCF7C86A07A}" type="datetimeFigureOut">
              <a:rPr kumimoji="1" lang="ja-JP" altLang="en-US" smtClean="0"/>
              <a:t>2020/5/8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931CC-32D7-4C11-828F-BD8E55FCFE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5405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B2999-8E61-4C83-9450-4BCF7C86A07A}" type="datetimeFigureOut">
              <a:rPr kumimoji="1" lang="ja-JP" altLang="en-US" smtClean="0"/>
              <a:t>2020/5/8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931CC-32D7-4C11-828F-BD8E55FCFE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6032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486834"/>
            <a:ext cx="5915025" cy="1767417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B2999-8E61-4C83-9450-4BCF7C86A07A}" type="datetimeFigureOut">
              <a:rPr kumimoji="1" lang="ja-JP" altLang="en-US" smtClean="0"/>
              <a:t>2020/5/8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931CC-32D7-4C11-828F-BD8E55FCFE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6564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B2999-8E61-4C83-9450-4BCF7C86A07A}" type="datetimeFigureOut">
              <a:rPr kumimoji="1" lang="ja-JP" altLang="en-US" smtClean="0"/>
              <a:t>2020/5/8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931CC-32D7-4C11-828F-BD8E55FCFE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7797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B2999-8E61-4C83-9450-4BCF7C86A07A}" type="datetimeFigureOut">
              <a:rPr kumimoji="1" lang="ja-JP" altLang="en-US" smtClean="0"/>
              <a:t>2020/5/8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931CC-32D7-4C11-828F-BD8E55FCFE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2042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B2999-8E61-4C83-9450-4BCF7C86A07A}" type="datetimeFigureOut">
              <a:rPr kumimoji="1" lang="ja-JP" altLang="en-US" smtClean="0"/>
              <a:t>2020/5/8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931CC-32D7-4C11-828F-BD8E55FCFE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9841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B2999-8E61-4C83-9450-4BCF7C86A07A}" type="datetimeFigureOut">
              <a:rPr kumimoji="1" lang="ja-JP" altLang="en-US" smtClean="0"/>
              <a:t>2020/5/8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931CC-32D7-4C11-828F-BD8E55FCFE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0879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FB2999-8E61-4C83-9450-4BCF7C86A07A}" type="datetimeFigureOut">
              <a:rPr kumimoji="1" lang="ja-JP" altLang="en-US" smtClean="0"/>
              <a:t>2020/5/8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931CC-32D7-4C11-828F-BD8E55FCFE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0154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8" r:id="rId1"/>
    <p:sldLayoutId id="2147484009" r:id="rId2"/>
    <p:sldLayoutId id="2147484010" r:id="rId3"/>
    <p:sldLayoutId id="2147484011" r:id="rId4"/>
    <p:sldLayoutId id="2147484012" r:id="rId5"/>
    <p:sldLayoutId id="2147484013" r:id="rId6"/>
    <p:sldLayoutId id="2147484014" r:id="rId7"/>
    <p:sldLayoutId id="2147484015" r:id="rId8"/>
    <p:sldLayoutId id="2147484016" r:id="rId9"/>
    <p:sldLayoutId id="2147484017" r:id="rId10"/>
    <p:sldLayoutId id="2147484018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/>
          <p:cNvSpPr/>
          <p:nvPr/>
        </p:nvSpPr>
        <p:spPr>
          <a:xfrm>
            <a:off x="149464" y="145049"/>
            <a:ext cx="6476439" cy="131268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3200" b="1" dirty="0" smtClean="0">
              <a:solidFill>
                <a:schemeClr val="tx1"/>
              </a:solidFill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298494" y="162261"/>
            <a:ext cx="6139648" cy="1437939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700" b="1" dirty="0">
                <a:solidFill>
                  <a:schemeClr val="tx1"/>
                </a:solidFill>
                <a:latin typeface="+mn-ea"/>
              </a:rPr>
              <a:t>新型コロナウイルス感染拡大防止</a:t>
            </a:r>
            <a:r>
              <a:rPr lang="ja-JP" altLang="en-US" sz="2700" b="1" dirty="0" smtClean="0">
                <a:solidFill>
                  <a:schemeClr val="tx1"/>
                </a:solidFill>
                <a:latin typeface="+mn-ea"/>
              </a:rPr>
              <a:t>対策</a:t>
            </a:r>
            <a:endParaRPr lang="en-US" altLang="ja-JP" sz="2700" b="1" dirty="0" smtClean="0">
              <a:solidFill>
                <a:schemeClr val="tx1"/>
              </a:solidFill>
              <a:latin typeface="+mn-ea"/>
            </a:endParaRPr>
          </a:p>
          <a:p>
            <a:pPr algn="ctr">
              <a:lnSpc>
                <a:spcPts val="2000"/>
              </a:lnSpc>
            </a:pPr>
            <a:endParaRPr lang="en-US" altLang="ja-JP" sz="2400" b="1" dirty="0" smtClean="0">
              <a:solidFill>
                <a:schemeClr val="tx1"/>
              </a:solidFill>
              <a:latin typeface="+mn-ea"/>
            </a:endParaRPr>
          </a:p>
          <a:p>
            <a:pPr algn="ctr">
              <a:lnSpc>
                <a:spcPts val="1900"/>
              </a:lnSpc>
            </a:pPr>
            <a:r>
              <a:rPr lang="ja-JP" altLang="en-US" sz="3600" b="1" dirty="0" smtClean="0">
                <a:solidFill>
                  <a:schemeClr val="tx1"/>
                </a:solidFill>
                <a:latin typeface="+mn-ea"/>
              </a:rPr>
              <a:t>愛　顔　で　実　施　中 ！</a:t>
            </a:r>
            <a:endParaRPr lang="ja-JP" altLang="en-US" sz="36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3524769" y="1762706"/>
            <a:ext cx="3050202" cy="2175526"/>
          </a:xfrm>
          <a:prstGeom prst="rect">
            <a:avLst/>
          </a:prstGeom>
          <a:noFill/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endParaRPr kumimoji="1" lang="en-US" altLang="ja-JP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281138" y="4292775"/>
            <a:ext cx="3048947" cy="2400080"/>
          </a:xfrm>
          <a:prstGeom prst="rect">
            <a:avLst/>
          </a:prstGeom>
          <a:noFill/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endParaRPr kumimoji="1"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3553433" y="6902258"/>
            <a:ext cx="3050202" cy="2175526"/>
          </a:xfrm>
          <a:prstGeom prst="rect">
            <a:avLst/>
          </a:prstGeom>
          <a:noFill/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436193" y="2137655"/>
            <a:ext cx="316744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dirty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・県外客や体調不良</a:t>
            </a:r>
            <a:r>
              <a:rPr lang="ja-JP" altLang="en-US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の方の</a:t>
            </a:r>
            <a:endParaRPr lang="en-US" altLang="ja-JP" dirty="0" smtClean="0">
              <a:solidFill>
                <a:srgbClr val="00B05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利用はお控えください。</a:t>
            </a:r>
            <a:endParaRPr lang="en-US" altLang="ja-JP" dirty="0" smtClean="0">
              <a:solidFill>
                <a:srgbClr val="00B05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en-US" dirty="0">
              <a:solidFill>
                <a:srgbClr val="00B05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・体調不良の従業員は</a:t>
            </a:r>
          </a:p>
          <a:p>
            <a:r>
              <a:rPr lang="ja-JP" altLang="en-US" dirty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 </a:t>
            </a:r>
            <a:r>
              <a:rPr lang="ja-JP" altLang="en-US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出勤</a:t>
            </a:r>
            <a:r>
              <a:rPr lang="ja-JP" altLang="en-US" dirty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</a:t>
            </a:r>
            <a:r>
              <a:rPr lang="ja-JP" altLang="en-US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控えます。</a:t>
            </a:r>
            <a:endParaRPr lang="ja-JP" altLang="en-US" dirty="0">
              <a:solidFill>
                <a:srgbClr val="00B05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305366" y="4539119"/>
            <a:ext cx="303851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感染者の発生に備え</a:t>
            </a:r>
            <a:endParaRPr lang="en-US" altLang="ja-JP" dirty="0" smtClean="0">
              <a:solidFill>
                <a:srgbClr val="00B05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・利用者の連絡先を把握し</a:t>
            </a:r>
            <a:endParaRPr lang="en-US" altLang="ja-JP" dirty="0" smtClean="0">
              <a:solidFill>
                <a:srgbClr val="00B05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ます。</a:t>
            </a:r>
            <a:endParaRPr lang="ja-JP" altLang="en-US" dirty="0">
              <a:solidFill>
                <a:srgbClr val="00B05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・または、クラスター発生</a:t>
            </a:r>
            <a:endParaRPr lang="en-US" altLang="ja-JP" dirty="0" smtClean="0">
              <a:solidFill>
                <a:srgbClr val="00B05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の懸念がある場合、店名</a:t>
            </a:r>
            <a:endParaRPr lang="en-US" altLang="ja-JP" dirty="0" smtClean="0">
              <a:solidFill>
                <a:srgbClr val="00B05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を公表</a:t>
            </a:r>
            <a:r>
              <a:rPr lang="ja-JP" altLang="en-US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し、利用者に呼び　</a:t>
            </a:r>
            <a:endParaRPr lang="en-US" altLang="ja-JP" dirty="0" smtClean="0">
              <a:solidFill>
                <a:srgbClr val="00B05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かけます。</a:t>
            </a:r>
            <a:endParaRPr lang="ja-JP" altLang="en-US" dirty="0">
              <a:solidFill>
                <a:srgbClr val="00B05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31" name="図 3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249" y="1746278"/>
            <a:ext cx="3185434" cy="2301973"/>
          </a:xfrm>
          <a:prstGeom prst="rect">
            <a:avLst/>
          </a:prstGeom>
        </p:spPr>
      </p:pic>
      <p:sp>
        <p:nvSpPr>
          <p:cNvPr id="32" name="正方形/長方形 31"/>
          <p:cNvSpPr/>
          <p:nvPr/>
        </p:nvSpPr>
        <p:spPr>
          <a:xfrm>
            <a:off x="406164" y="3278044"/>
            <a:ext cx="2996749" cy="5988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ウイルス</a:t>
            </a:r>
            <a:r>
              <a:rPr kumimoji="1" lang="ja-JP" altLang="en-US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</a:t>
            </a:r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持ち込</a:t>
            </a:r>
            <a:r>
              <a:rPr lang="ja-JP" altLang="en-US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まない</a:t>
            </a:r>
            <a:r>
              <a:rPr kumimoji="1" lang="ja-JP" altLang="en-US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！</a:t>
            </a:r>
            <a:endParaRPr kumimoji="1" lang="ja-JP" altLang="en-US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 rot="19863247">
            <a:off x="2146188" y="2842451"/>
            <a:ext cx="845625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/>
          <p:cNvSpPr/>
          <p:nvPr/>
        </p:nvSpPr>
        <p:spPr>
          <a:xfrm rot="1451126">
            <a:off x="632621" y="2826506"/>
            <a:ext cx="845625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六角形 43"/>
          <p:cNvSpPr/>
          <p:nvPr/>
        </p:nvSpPr>
        <p:spPr>
          <a:xfrm>
            <a:off x="1309127" y="2917834"/>
            <a:ext cx="992968" cy="232813"/>
          </a:xfrm>
          <a:custGeom>
            <a:avLst/>
            <a:gdLst>
              <a:gd name="connsiteX0" fmla="*/ 0 w 1076633"/>
              <a:gd name="connsiteY0" fmla="*/ 276533 h 553065"/>
              <a:gd name="connsiteX1" fmla="*/ 138266 w 1076633"/>
              <a:gd name="connsiteY1" fmla="*/ 0 h 553065"/>
              <a:gd name="connsiteX2" fmla="*/ 938367 w 1076633"/>
              <a:gd name="connsiteY2" fmla="*/ 0 h 553065"/>
              <a:gd name="connsiteX3" fmla="*/ 1076633 w 1076633"/>
              <a:gd name="connsiteY3" fmla="*/ 276533 h 553065"/>
              <a:gd name="connsiteX4" fmla="*/ 938367 w 1076633"/>
              <a:gd name="connsiteY4" fmla="*/ 553065 h 553065"/>
              <a:gd name="connsiteX5" fmla="*/ 138266 w 1076633"/>
              <a:gd name="connsiteY5" fmla="*/ 553065 h 553065"/>
              <a:gd name="connsiteX6" fmla="*/ 0 w 1076633"/>
              <a:gd name="connsiteY6" fmla="*/ 276533 h 553065"/>
              <a:gd name="connsiteX0" fmla="*/ 0 w 1098755"/>
              <a:gd name="connsiteY0" fmla="*/ 306030 h 553065"/>
              <a:gd name="connsiteX1" fmla="*/ 160388 w 1098755"/>
              <a:gd name="connsiteY1" fmla="*/ 0 h 553065"/>
              <a:gd name="connsiteX2" fmla="*/ 960489 w 1098755"/>
              <a:gd name="connsiteY2" fmla="*/ 0 h 553065"/>
              <a:gd name="connsiteX3" fmla="*/ 1098755 w 1098755"/>
              <a:gd name="connsiteY3" fmla="*/ 276533 h 553065"/>
              <a:gd name="connsiteX4" fmla="*/ 960489 w 1098755"/>
              <a:gd name="connsiteY4" fmla="*/ 553065 h 553065"/>
              <a:gd name="connsiteX5" fmla="*/ 160388 w 1098755"/>
              <a:gd name="connsiteY5" fmla="*/ 553065 h 553065"/>
              <a:gd name="connsiteX6" fmla="*/ 0 w 1098755"/>
              <a:gd name="connsiteY6" fmla="*/ 306030 h 553065"/>
              <a:gd name="connsiteX0" fmla="*/ 0 w 1084006"/>
              <a:gd name="connsiteY0" fmla="*/ 306030 h 553065"/>
              <a:gd name="connsiteX1" fmla="*/ 160388 w 1084006"/>
              <a:gd name="connsiteY1" fmla="*/ 0 h 553065"/>
              <a:gd name="connsiteX2" fmla="*/ 960489 w 1084006"/>
              <a:gd name="connsiteY2" fmla="*/ 0 h 553065"/>
              <a:gd name="connsiteX3" fmla="*/ 1084006 w 1084006"/>
              <a:gd name="connsiteY3" fmla="*/ 239662 h 553065"/>
              <a:gd name="connsiteX4" fmla="*/ 960489 w 1084006"/>
              <a:gd name="connsiteY4" fmla="*/ 553065 h 553065"/>
              <a:gd name="connsiteX5" fmla="*/ 160388 w 1084006"/>
              <a:gd name="connsiteY5" fmla="*/ 553065 h 553065"/>
              <a:gd name="connsiteX6" fmla="*/ 0 w 1084006"/>
              <a:gd name="connsiteY6" fmla="*/ 306030 h 553065"/>
              <a:gd name="connsiteX0" fmla="*/ 0 w 1084006"/>
              <a:gd name="connsiteY0" fmla="*/ 306030 h 553065"/>
              <a:gd name="connsiteX1" fmla="*/ 160388 w 1084006"/>
              <a:gd name="connsiteY1" fmla="*/ 0 h 553065"/>
              <a:gd name="connsiteX2" fmla="*/ 960489 w 1084006"/>
              <a:gd name="connsiteY2" fmla="*/ 0 h 553065"/>
              <a:gd name="connsiteX3" fmla="*/ 1084006 w 1084006"/>
              <a:gd name="connsiteY3" fmla="*/ 239662 h 553065"/>
              <a:gd name="connsiteX4" fmla="*/ 960489 w 1084006"/>
              <a:gd name="connsiteY4" fmla="*/ 553065 h 553065"/>
              <a:gd name="connsiteX5" fmla="*/ 138265 w 1084006"/>
              <a:gd name="connsiteY5" fmla="*/ 169607 h 553065"/>
              <a:gd name="connsiteX6" fmla="*/ 0 w 1084006"/>
              <a:gd name="connsiteY6" fmla="*/ 306030 h 553065"/>
              <a:gd name="connsiteX0" fmla="*/ 0 w 1084006"/>
              <a:gd name="connsiteY0" fmla="*/ 306030 h 306030"/>
              <a:gd name="connsiteX1" fmla="*/ 160388 w 1084006"/>
              <a:gd name="connsiteY1" fmla="*/ 0 h 306030"/>
              <a:gd name="connsiteX2" fmla="*/ 960489 w 1084006"/>
              <a:gd name="connsiteY2" fmla="*/ 0 h 306030"/>
              <a:gd name="connsiteX3" fmla="*/ 1084006 w 1084006"/>
              <a:gd name="connsiteY3" fmla="*/ 239662 h 306030"/>
              <a:gd name="connsiteX4" fmla="*/ 1048980 w 1084006"/>
              <a:gd name="connsiteY4" fmla="*/ 162233 h 306030"/>
              <a:gd name="connsiteX5" fmla="*/ 138265 w 1084006"/>
              <a:gd name="connsiteY5" fmla="*/ 169607 h 306030"/>
              <a:gd name="connsiteX6" fmla="*/ 0 w 1084006"/>
              <a:gd name="connsiteY6" fmla="*/ 306030 h 306030"/>
              <a:gd name="connsiteX0" fmla="*/ 0 w 1010264"/>
              <a:gd name="connsiteY0" fmla="*/ 143798 h 239662"/>
              <a:gd name="connsiteX1" fmla="*/ 86646 w 1010264"/>
              <a:gd name="connsiteY1" fmla="*/ 0 h 239662"/>
              <a:gd name="connsiteX2" fmla="*/ 886747 w 1010264"/>
              <a:gd name="connsiteY2" fmla="*/ 0 h 239662"/>
              <a:gd name="connsiteX3" fmla="*/ 1010264 w 1010264"/>
              <a:gd name="connsiteY3" fmla="*/ 239662 h 239662"/>
              <a:gd name="connsiteX4" fmla="*/ 975238 w 1010264"/>
              <a:gd name="connsiteY4" fmla="*/ 162233 h 239662"/>
              <a:gd name="connsiteX5" fmla="*/ 64523 w 1010264"/>
              <a:gd name="connsiteY5" fmla="*/ 169607 h 239662"/>
              <a:gd name="connsiteX6" fmla="*/ 0 w 1010264"/>
              <a:gd name="connsiteY6" fmla="*/ 143798 h 2396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10264" h="239662">
                <a:moveTo>
                  <a:pt x="0" y="143798"/>
                </a:moveTo>
                <a:lnTo>
                  <a:pt x="86646" y="0"/>
                </a:lnTo>
                <a:lnTo>
                  <a:pt x="886747" y="0"/>
                </a:lnTo>
                <a:lnTo>
                  <a:pt x="1010264" y="239662"/>
                </a:lnTo>
                <a:lnTo>
                  <a:pt x="975238" y="162233"/>
                </a:lnTo>
                <a:lnTo>
                  <a:pt x="64523" y="169607"/>
                </a:lnTo>
                <a:lnTo>
                  <a:pt x="0" y="14379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6" name="図 3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768" y="4294903"/>
            <a:ext cx="3101135" cy="2397951"/>
          </a:xfrm>
          <a:prstGeom prst="rect">
            <a:avLst/>
          </a:prstGeom>
        </p:spPr>
      </p:pic>
      <p:sp>
        <p:nvSpPr>
          <p:cNvPr id="37" name="正方形/長方形 36"/>
          <p:cNvSpPr/>
          <p:nvPr/>
        </p:nvSpPr>
        <p:spPr>
          <a:xfrm>
            <a:off x="3788796" y="5919558"/>
            <a:ext cx="2725614" cy="6165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ウイルスを広げない！</a:t>
            </a:r>
            <a:endParaRPr kumimoji="1" lang="ja-JP" altLang="en-US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 rot="19863247">
            <a:off x="5397778" y="5366767"/>
            <a:ext cx="821974" cy="5196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正方形/長方形 38"/>
          <p:cNvSpPr/>
          <p:nvPr/>
        </p:nvSpPr>
        <p:spPr>
          <a:xfrm rot="1451126">
            <a:off x="3919507" y="5377335"/>
            <a:ext cx="794574" cy="4571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六角形 55"/>
          <p:cNvSpPr/>
          <p:nvPr/>
        </p:nvSpPr>
        <p:spPr>
          <a:xfrm>
            <a:off x="4585370" y="5424380"/>
            <a:ext cx="928999" cy="277014"/>
          </a:xfrm>
          <a:custGeom>
            <a:avLst/>
            <a:gdLst>
              <a:gd name="connsiteX0" fmla="*/ 0 w 914250"/>
              <a:gd name="connsiteY0" fmla="*/ 274929 h 549858"/>
              <a:gd name="connsiteX1" fmla="*/ 137465 w 914250"/>
              <a:gd name="connsiteY1" fmla="*/ 0 h 549858"/>
              <a:gd name="connsiteX2" fmla="*/ 776786 w 914250"/>
              <a:gd name="connsiteY2" fmla="*/ 0 h 549858"/>
              <a:gd name="connsiteX3" fmla="*/ 914250 w 914250"/>
              <a:gd name="connsiteY3" fmla="*/ 274929 h 549858"/>
              <a:gd name="connsiteX4" fmla="*/ 776786 w 914250"/>
              <a:gd name="connsiteY4" fmla="*/ 549858 h 549858"/>
              <a:gd name="connsiteX5" fmla="*/ 137465 w 914250"/>
              <a:gd name="connsiteY5" fmla="*/ 549858 h 549858"/>
              <a:gd name="connsiteX6" fmla="*/ 0 w 914250"/>
              <a:gd name="connsiteY6" fmla="*/ 274929 h 549858"/>
              <a:gd name="connsiteX0" fmla="*/ 0 w 914250"/>
              <a:gd name="connsiteY0" fmla="*/ 274929 h 549858"/>
              <a:gd name="connsiteX1" fmla="*/ 137465 w 914250"/>
              <a:gd name="connsiteY1" fmla="*/ 0 h 549858"/>
              <a:gd name="connsiteX2" fmla="*/ 776786 w 914250"/>
              <a:gd name="connsiteY2" fmla="*/ 0 h 549858"/>
              <a:gd name="connsiteX3" fmla="*/ 914250 w 914250"/>
              <a:gd name="connsiteY3" fmla="*/ 274929 h 549858"/>
              <a:gd name="connsiteX4" fmla="*/ 776786 w 914250"/>
              <a:gd name="connsiteY4" fmla="*/ 549858 h 549858"/>
              <a:gd name="connsiteX5" fmla="*/ 100594 w 914250"/>
              <a:gd name="connsiteY5" fmla="*/ 343381 h 549858"/>
              <a:gd name="connsiteX6" fmla="*/ 0 w 914250"/>
              <a:gd name="connsiteY6" fmla="*/ 274929 h 549858"/>
              <a:gd name="connsiteX0" fmla="*/ 0 w 914250"/>
              <a:gd name="connsiteY0" fmla="*/ 274929 h 343381"/>
              <a:gd name="connsiteX1" fmla="*/ 137465 w 914250"/>
              <a:gd name="connsiteY1" fmla="*/ 0 h 343381"/>
              <a:gd name="connsiteX2" fmla="*/ 776786 w 914250"/>
              <a:gd name="connsiteY2" fmla="*/ 0 h 343381"/>
              <a:gd name="connsiteX3" fmla="*/ 914250 w 914250"/>
              <a:gd name="connsiteY3" fmla="*/ 274929 h 343381"/>
              <a:gd name="connsiteX4" fmla="*/ 835779 w 914250"/>
              <a:gd name="connsiteY4" fmla="*/ 328632 h 343381"/>
              <a:gd name="connsiteX5" fmla="*/ 100594 w 914250"/>
              <a:gd name="connsiteY5" fmla="*/ 343381 h 343381"/>
              <a:gd name="connsiteX6" fmla="*/ 0 w 914250"/>
              <a:gd name="connsiteY6" fmla="*/ 274929 h 343381"/>
              <a:gd name="connsiteX0" fmla="*/ 0 w 914250"/>
              <a:gd name="connsiteY0" fmla="*/ 274929 h 350755"/>
              <a:gd name="connsiteX1" fmla="*/ 137465 w 914250"/>
              <a:gd name="connsiteY1" fmla="*/ 0 h 350755"/>
              <a:gd name="connsiteX2" fmla="*/ 776786 w 914250"/>
              <a:gd name="connsiteY2" fmla="*/ 0 h 350755"/>
              <a:gd name="connsiteX3" fmla="*/ 914250 w 914250"/>
              <a:gd name="connsiteY3" fmla="*/ 274929 h 350755"/>
              <a:gd name="connsiteX4" fmla="*/ 835779 w 914250"/>
              <a:gd name="connsiteY4" fmla="*/ 328632 h 350755"/>
              <a:gd name="connsiteX5" fmla="*/ 34227 w 914250"/>
              <a:gd name="connsiteY5" fmla="*/ 350755 h 350755"/>
              <a:gd name="connsiteX6" fmla="*/ 0 w 914250"/>
              <a:gd name="connsiteY6" fmla="*/ 274929 h 350755"/>
              <a:gd name="connsiteX0" fmla="*/ 0 w 914250"/>
              <a:gd name="connsiteY0" fmla="*/ 274929 h 350755"/>
              <a:gd name="connsiteX1" fmla="*/ 137465 w 914250"/>
              <a:gd name="connsiteY1" fmla="*/ 0 h 350755"/>
              <a:gd name="connsiteX2" fmla="*/ 776786 w 914250"/>
              <a:gd name="connsiteY2" fmla="*/ 0 h 350755"/>
              <a:gd name="connsiteX3" fmla="*/ 914250 w 914250"/>
              <a:gd name="connsiteY3" fmla="*/ 274929 h 350755"/>
              <a:gd name="connsiteX4" fmla="*/ 835779 w 914250"/>
              <a:gd name="connsiteY4" fmla="*/ 328632 h 350755"/>
              <a:gd name="connsiteX5" fmla="*/ 48975 w 914250"/>
              <a:gd name="connsiteY5" fmla="*/ 350755 h 350755"/>
              <a:gd name="connsiteX6" fmla="*/ 0 w 914250"/>
              <a:gd name="connsiteY6" fmla="*/ 274929 h 350755"/>
              <a:gd name="connsiteX0" fmla="*/ 0 w 914250"/>
              <a:gd name="connsiteY0" fmla="*/ 274929 h 328633"/>
              <a:gd name="connsiteX1" fmla="*/ 137465 w 914250"/>
              <a:gd name="connsiteY1" fmla="*/ 0 h 328633"/>
              <a:gd name="connsiteX2" fmla="*/ 776786 w 914250"/>
              <a:gd name="connsiteY2" fmla="*/ 0 h 328633"/>
              <a:gd name="connsiteX3" fmla="*/ 914250 w 914250"/>
              <a:gd name="connsiteY3" fmla="*/ 274929 h 328633"/>
              <a:gd name="connsiteX4" fmla="*/ 835779 w 914250"/>
              <a:gd name="connsiteY4" fmla="*/ 328632 h 328633"/>
              <a:gd name="connsiteX5" fmla="*/ 63723 w 914250"/>
              <a:gd name="connsiteY5" fmla="*/ 328633 h 328633"/>
              <a:gd name="connsiteX6" fmla="*/ 0 w 914250"/>
              <a:gd name="connsiteY6" fmla="*/ 274929 h 328633"/>
              <a:gd name="connsiteX0" fmla="*/ 0 w 914250"/>
              <a:gd name="connsiteY0" fmla="*/ 238058 h 328633"/>
              <a:gd name="connsiteX1" fmla="*/ 137465 w 914250"/>
              <a:gd name="connsiteY1" fmla="*/ 0 h 328633"/>
              <a:gd name="connsiteX2" fmla="*/ 776786 w 914250"/>
              <a:gd name="connsiteY2" fmla="*/ 0 h 328633"/>
              <a:gd name="connsiteX3" fmla="*/ 914250 w 914250"/>
              <a:gd name="connsiteY3" fmla="*/ 274929 h 328633"/>
              <a:gd name="connsiteX4" fmla="*/ 835779 w 914250"/>
              <a:gd name="connsiteY4" fmla="*/ 328632 h 328633"/>
              <a:gd name="connsiteX5" fmla="*/ 63723 w 914250"/>
              <a:gd name="connsiteY5" fmla="*/ 328633 h 328633"/>
              <a:gd name="connsiteX6" fmla="*/ 0 w 914250"/>
              <a:gd name="connsiteY6" fmla="*/ 238058 h 328633"/>
              <a:gd name="connsiteX0" fmla="*/ 0 w 914250"/>
              <a:gd name="connsiteY0" fmla="*/ 252806 h 328633"/>
              <a:gd name="connsiteX1" fmla="*/ 137465 w 914250"/>
              <a:gd name="connsiteY1" fmla="*/ 0 h 328633"/>
              <a:gd name="connsiteX2" fmla="*/ 776786 w 914250"/>
              <a:gd name="connsiteY2" fmla="*/ 0 h 328633"/>
              <a:gd name="connsiteX3" fmla="*/ 914250 w 914250"/>
              <a:gd name="connsiteY3" fmla="*/ 274929 h 328633"/>
              <a:gd name="connsiteX4" fmla="*/ 835779 w 914250"/>
              <a:gd name="connsiteY4" fmla="*/ 328632 h 328633"/>
              <a:gd name="connsiteX5" fmla="*/ 63723 w 914250"/>
              <a:gd name="connsiteY5" fmla="*/ 328633 h 328633"/>
              <a:gd name="connsiteX6" fmla="*/ 0 w 914250"/>
              <a:gd name="connsiteY6" fmla="*/ 252806 h 328633"/>
              <a:gd name="connsiteX0" fmla="*/ 0 w 928999"/>
              <a:gd name="connsiteY0" fmla="*/ 304425 h 328633"/>
              <a:gd name="connsiteX1" fmla="*/ 152214 w 928999"/>
              <a:gd name="connsiteY1" fmla="*/ 0 h 328633"/>
              <a:gd name="connsiteX2" fmla="*/ 791535 w 928999"/>
              <a:gd name="connsiteY2" fmla="*/ 0 h 328633"/>
              <a:gd name="connsiteX3" fmla="*/ 928999 w 928999"/>
              <a:gd name="connsiteY3" fmla="*/ 274929 h 328633"/>
              <a:gd name="connsiteX4" fmla="*/ 850528 w 928999"/>
              <a:gd name="connsiteY4" fmla="*/ 328632 h 328633"/>
              <a:gd name="connsiteX5" fmla="*/ 78472 w 928999"/>
              <a:gd name="connsiteY5" fmla="*/ 328633 h 328633"/>
              <a:gd name="connsiteX6" fmla="*/ 0 w 928999"/>
              <a:gd name="connsiteY6" fmla="*/ 304425 h 328633"/>
              <a:gd name="connsiteX0" fmla="*/ 0 w 958495"/>
              <a:gd name="connsiteY0" fmla="*/ 304425 h 328633"/>
              <a:gd name="connsiteX1" fmla="*/ 152214 w 958495"/>
              <a:gd name="connsiteY1" fmla="*/ 0 h 328633"/>
              <a:gd name="connsiteX2" fmla="*/ 791535 w 958495"/>
              <a:gd name="connsiteY2" fmla="*/ 0 h 328633"/>
              <a:gd name="connsiteX3" fmla="*/ 958495 w 958495"/>
              <a:gd name="connsiteY3" fmla="*/ 326548 h 328633"/>
              <a:gd name="connsiteX4" fmla="*/ 850528 w 958495"/>
              <a:gd name="connsiteY4" fmla="*/ 328632 h 328633"/>
              <a:gd name="connsiteX5" fmla="*/ 78472 w 958495"/>
              <a:gd name="connsiteY5" fmla="*/ 328633 h 328633"/>
              <a:gd name="connsiteX6" fmla="*/ 0 w 958495"/>
              <a:gd name="connsiteY6" fmla="*/ 304425 h 328633"/>
              <a:gd name="connsiteX0" fmla="*/ 0 w 958495"/>
              <a:gd name="connsiteY0" fmla="*/ 304425 h 328633"/>
              <a:gd name="connsiteX1" fmla="*/ 144840 w 958495"/>
              <a:gd name="connsiteY1" fmla="*/ 51619 h 328633"/>
              <a:gd name="connsiteX2" fmla="*/ 791535 w 958495"/>
              <a:gd name="connsiteY2" fmla="*/ 0 h 328633"/>
              <a:gd name="connsiteX3" fmla="*/ 958495 w 958495"/>
              <a:gd name="connsiteY3" fmla="*/ 326548 h 328633"/>
              <a:gd name="connsiteX4" fmla="*/ 850528 w 958495"/>
              <a:gd name="connsiteY4" fmla="*/ 328632 h 328633"/>
              <a:gd name="connsiteX5" fmla="*/ 78472 w 958495"/>
              <a:gd name="connsiteY5" fmla="*/ 328633 h 328633"/>
              <a:gd name="connsiteX6" fmla="*/ 0 w 958495"/>
              <a:gd name="connsiteY6" fmla="*/ 304425 h 328633"/>
              <a:gd name="connsiteX0" fmla="*/ 0 w 958495"/>
              <a:gd name="connsiteY0" fmla="*/ 252806 h 277014"/>
              <a:gd name="connsiteX1" fmla="*/ 144840 w 958495"/>
              <a:gd name="connsiteY1" fmla="*/ 0 h 277014"/>
              <a:gd name="connsiteX2" fmla="*/ 784161 w 958495"/>
              <a:gd name="connsiteY2" fmla="*/ 0 h 277014"/>
              <a:gd name="connsiteX3" fmla="*/ 958495 w 958495"/>
              <a:gd name="connsiteY3" fmla="*/ 274929 h 277014"/>
              <a:gd name="connsiteX4" fmla="*/ 850528 w 958495"/>
              <a:gd name="connsiteY4" fmla="*/ 277013 h 277014"/>
              <a:gd name="connsiteX5" fmla="*/ 78472 w 958495"/>
              <a:gd name="connsiteY5" fmla="*/ 277014 h 277014"/>
              <a:gd name="connsiteX6" fmla="*/ 0 w 958495"/>
              <a:gd name="connsiteY6" fmla="*/ 252806 h 277014"/>
              <a:gd name="connsiteX0" fmla="*/ 0 w 943747"/>
              <a:gd name="connsiteY0" fmla="*/ 179064 h 277014"/>
              <a:gd name="connsiteX1" fmla="*/ 130092 w 943747"/>
              <a:gd name="connsiteY1" fmla="*/ 0 h 277014"/>
              <a:gd name="connsiteX2" fmla="*/ 769413 w 943747"/>
              <a:gd name="connsiteY2" fmla="*/ 0 h 277014"/>
              <a:gd name="connsiteX3" fmla="*/ 943747 w 943747"/>
              <a:gd name="connsiteY3" fmla="*/ 274929 h 277014"/>
              <a:gd name="connsiteX4" fmla="*/ 835780 w 943747"/>
              <a:gd name="connsiteY4" fmla="*/ 277013 h 277014"/>
              <a:gd name="connsiteX5" fmla="*/ 63724 w 943747"/>
              <a:gd name="connsiteY5" fmla="*/ 277014 h 277014"/>
              <a:gd name="connsiteX6" fmla="*/ 0 w 943747"/>
              <a:gd name="connsiteY6" fmla="*/ 179064 h 277014"/>
              <a:gd name="connsiteX0" fmla="*/ 0 w 928999"/>
              <a:gd name="connsiteY0" fmla="*/ 179064 h 277014"/>
              <a:gd name="connsiteX1" fmla="*/ 130092 w 928999"/>
              <a:gd name="connsiteY1" fmla="*/ 0 h 277014"/>
              <a:gd name="connsiteX2" fmla="*/ 769413 w 928999"/>
              <a:gd name="connsiteY2" fmla="*/ 0 h 277014"/>
              <a:gd name="connsiteX3" fmla="*/ 928999 w 928999"/>
              <a:gd name="connsiteY3" fmla="*/ 223310 h 277014"/>
              <a:gd name="connsiteX4" fmla="*/ 835780 w 928999"/>
              <a:gd name="connsiteY4" fmla="*/ 277013 h 277014"/>
              <a:gd name="connsiteX5" fmla="*/ 63724 w 928999"/>
              <a:gd name="connsiteY5" fmla="*/ 277014 h 277014"/>
              <a:gd name="connsiteX6" fmla="*/ 0 w 928999"/>
              <a:gd name="connsiteY6" fmla="*/ 179064 h 277014"/>
              <a:gd name="connsiteX0" fmla="*/ 0 w 928999"/>
              <a:gd name="connsiteY0" fmla="*/ 179064 h 277014"/>
              <a:gd name="connsiteX1" fmla="*/ 130092 w 928999"/>
              <a:gd name="connsiteY1" fmla="*/ 0 h 277014"/>
              <a:gd name="connsiteX2" fmla="*/ 769413 w 928999"/>
              <a:gd name="connsiteY2" fmla="*/ 0 h 277014"/>
              <a:gd name="connsiteX3" fmla="*/ 928999 w 928999"/>
              <a:gd name="connsiteY3" fmla="*/ 127445 h 277014"/>
              <a:gd name="connsiteX4" fmla="*/ 835780 w 928999"/>
              <a:gd name="connsiteY4" fmla="*/ 277013 h 277014"/>
              <a:gd name="connsiteX5" fmla="*/ 63724 w 928999"/>
              <a:gd name="connsiteY5" fmla="*/ 277014 h 277014"/>
              <a:gd name="connsiteX6" fmla="*/ 0 w 928999"/>
              <a:gd name="connsiteY6" fmla="*/ 179064 h 277014"/>
              <a:gd name="connsiteX0" fmla="*/ 0 w 928999"/>
              <a:gd name="connsiteY0" fmla="*/ 179064 h 277014"/>
              <a:gd name="connsiteX1" fmla="*/ 130092 w 928999"/>
              <a:gd name="connsiteY1" fmla="*/ 0 h 277014"/>
              <a:gd name="connsiteX2" fmla="*/ 769413 w 928999"/>
              <a:gd name="connsiteY2" fmla="*/ 0 h 277014"/>
              <a:gd name="connsiteX3" fmla="*/ 928999 w 928999"/>
              <a:gd name="connsiteY3" fmla="*/ 127445 h 277014"/>
              <a:gd name="connsiteX4" fmla="*/ 884755 w 928999"/>
              <a:gd name="connsiteY4" fmla="*/ 250723 h 277014"/>
              <a:gd name="connsiteX5" fmla="*/ 835780 w 928999"/>
              <a:gd name="connsiteY5" fmla="*/ 277013 h 277014"/>
              <a:gd name="connsiteX6" fmla="*/ 63724 w 928999"/>
              <a:gd name="connsiteY6" fmla="*/ 277014 h 277014"/>
              <a:gd name="connsiteX7" fmla="*/ 0 w 928999"/>
              <a:gd name="connsiteY7" fmla="*/ 179064 h 2770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28999" h="277014">
                <a:moveTo>
                  <a:pt x="0" y="179064"/>
                </a:moveTo>
                <a:lnTo>
                  <a:pt x="130092" y="0"/>
                </a:lnTo>
                <a:lnTo>
                  <a:pt x="769413" y="0"/>
                </a:lnTo>
                <a:lnTo>
                  <a:pt x="928999" y="127445"/>
                </a:lnTo>
                <a:cubicBezTo>
                  <a:pt x="906877" y="158705"/>
                  <a:pt x="906877" y="219463"/>
                  <a:pt x="884755" y="250723"/>
                </a:cubicBezTo>
                <a:lnTo>
                  <a:pt x="835780" y="277013"/>
                </a:lnTo>
                <a:lnTo>
                  <a:pt x="63724" y="277014"/>
                </a:lnTo>
                <a:lnTo>
                  <a:pt x="0" y="179064"/>
                </a:ln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1" name="図 4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171" y="6883577"/>
            <a:ext cx="2744749" cy="2204861"/>
          </a:xfrm>
          <a:prstGeom prst="rect">
            <a:avLst/>
          </a:prstGeom>
        </p:spPr>
      </p:pic>
      <p:sp>
        <p:nvSpPr>
          <p:cNvPr id="42" name="正方形/長方形 41"/>
          <p:cNvSpPr/>
          <p:nvPr/>
        </p:nvSpPr>
        <p:spPr>
          <a:xfrm rot="19863247">
            <a:off x="2083016" y="8108434"/>
            <a:ext cx="733522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正方形/長方形 42"/>
          <p:cNvSpPr/>
          <p:nvPr/>
        </p:nvSpPr>
        <p:spPr>
          <a:xfrm rot="1451126">
            <a:off x="763678" y="8110821"/>
            <a:ext cx="718130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六角形 43"/>
          <p:cNvSpPr/>
          <p:nvPr/>
        </p:nvSpPr>
        <p:spPr>
          <a:xfrm>
            <a:off x="1434983" y="8149975"/>
            <a:ext cx="752961" cy="235585"/>
          </a:xfrm>
          <a:custGeom>
            <a:avLst/>
            <a:gdLst>
              <a:gd name="connsiteX0" fmla="*/ 0 w 1076633"/>
              <a:gd name="connsiteY0" fmla="*/ 276533 h 553065"/>
              <a:gd name="connsiteX1" fmla="*/ 138266 w 1076633"/>
              <a:gd name="connsiteY1" fmla="*/ 0 h 553065"/>
              <a:gd name="connsiteX2" fmla="*/ 938367 w 1076633"/>
              <a:gd name="connsiteY2" fmla="*/ 0 h 553065"/>
              <a:gd name="connsiteX3" fmla="*/ 1076633 w 1076633"/>
              <a:gd name="connsiteY3" fmla="*/ 276533 h 553065"/>
              <a:gd name="connsiteX4" fmla="*/ 938367 w 1076633"/>
              <a:gd name="connsiteY4" fmla="*/ 553065 h 553065"/>
              <a:gd name="connsiteX5" fmla="*/ 138266 w 1076633"/>
              <a:gd name="connsiteY5" fmla="*/ 553065 h 553065"/>
              <a:gd name="connsiteX6" fmla="*/ 0 w 1076633"/>
              <a:gd name="connsiteY6" fmla="*/ 276533 h 553065"/>
              <a:gd name="connsiteX0" fmla="*/ 0 w 1098755"/>
              <a:gd name="connsiteY0" fmla="*/ 306030 h 553065"/>
              <a:gd name="connsiteX1" fmla="*/ 160388 w 1098755"/>
              <a:gd name="connsiteY1" fmla="*/ 0 h 553065"/>
              <a:gd name="connsiteX2" fmla="*/ 960489 w 1098755"/>
              <a:gd name="connsiteY2" fmla="*/ 0 h 553065"/>
              <a:gd name="connsiteX3" fmla="*/ 1098755 w 1098755"/>
              <a:gd name="connsiteY3" fmla="*/ 276533 h 553065"/>
              <a:gd name="connsiteX4" fmla="*/ 960489 w 1098755"/>
              <a:gd name="connsiteY4" fmla="*/ 553065 h 553065"/>
              <a:gd name="connsiteX5" fmla="*/ 160388 w 1098755"/>
              <a:gd name="connsiteY5" fmla="*/ 553065 h 553065"/>
              <a:gd name="connsiteX6" fmla="*/ 0 w 1098755"/>
              <a:gd name="connsiteY6" fmla="*/ 306030 h 553065"/>
              <a:gd name="connsiteX0" fmla="*/ 0 w 1084006"/>
              <a:gd name="connsiteY0" fmla="*/ 306030 h 553065"/>
              <a:gd name="connsiteX1" fmla="*/ 160388 w 1084006"/>
              <a:gd name="connsiteY1" fmla="*/ 0 h 553065"/>
              <a:gd name="connsiteX2" fmla="*/ 960489 w 1084006"/>
              <a:gd name="connsiteY2" fmla="*/ 0 h 553065"/>
              <a:gd name="connsiteX3" fmla="*/ 1084006 w 1084006"/>
              <a:gd name="connsiteY3" fmla="*/ 239662 h 553065"/>
              <a:gd name="connsiteX4" fmla="*/ 960489 w 1084006"/>
              <a:gd name="connsiteY4" fmla="*/ 553065 h 553065"/>
              <a:gd name="connsiteX5" fmla="*/ 160388 w 1084006"/>
              <a:gd name="connsiteY5" fmla="*/ 553065 h 553065"/>
              <a:gd name="connsiteX6" fmla="*/ 0 w 1084006"/>
              <a:gd name="connsiteY6" fmla="*/ 306030 h 553065"/>
              <a:gd name="connsiteX0" fmla="*/ 0 w 1084006"/>
              <a:gd name="connsiteY0" fmla="*/ 306030 h 553065"/>
              <a:gd name="connsiteX1" fmla="*/ 160388 w 1084006"/>
              <a:gd name="connsiteY1" fmla="*/ 0 h 553065"/>
              <a:gd name="connsiteX2" fmla="*/ 960489 w 1084006"/>
              <a:gd name="connsiteY2" fmla="*/ 0 h 553065"/>
              <a:gd name="connsiteX3" fmla="*/ 1084006 w 1084006"/>
              <a:gd name="connsiteY3" fmla="*/ 239662 h 553065"/>
              <a:gd name="connsiteX4" fmla="*/ 960489 w 1084006"/>
              <a:gd name="connsiteY4" fmla="*/ 553065 h 553065"/>
              <a:gd name="connsiteX5" fmla="*/ 138265 w 1084006"/>
              <a:gd name="connsiteY5" fmla="*/ 169607 h 553065"/>
              <a:gd name="connsiteX6" fmla="*/ 0 w 1084006"/>
              <a:gd name="connsiteY6" fmla="*/ 306030 h 553065"/>
              <a:gd name="connsiteX0" fmla="*/ 0 w 1084006"/>
              <a:gd name="connsiteY0" fmla="*/ 306030 h 306030"/>
              <a:gd name="connsiteX1" fmla="*/ 160388 w 1084006"/>
              <a:gd name="connsiteY1" fmla="*/ 0 h 306030"/>
              <a:gd name="connsiteX2" fmla="*/ 960489 w 1084006"/>
              <a:gd name="connsiteY2" fmla="*/ 0 h 306030"/>
              <a:gd name="connsiteX3" fmla="*/ 1084006 w 1084006"/>
              <a:gd name="connsiteY3" fmla="*/ 239662 h 306030"/>
              <a:gd name="connsiteX4" fmla="*/ 1048980 w 1084006"/>
              <a:gd name="connsiteY4" fmla="*/ 162233 h 306030"/>
              <a:gd name="connsiteX5" fmla="*/ 138265 w 1084006"/>
              <a:gd name="connsiteY5" fmla="*/ 169607 h 306030"/>
              <a:gd name="connsiteX6" fmla="*/ 0 w 1084006"/>
              <a:gd name="connsiteY6" fmla="*/ 306030 h 306030"/>
              <a:gd name="connsiteX0" fmla="*/ 0 w 1010264"/>
              <a:gd name="connsiteY0" fmla="*/ 143798 h 239662"/>
              <a:gd name="connsiteX1" fmla="*/ 86646 w 1010264"/>
              <a:gd name="connsiteY1" fmla="*/ 0 h 239662"/>
              <a:gd name="connsiteX2" fmla="*/ 886747 w 1010264"/>
              <a:gd name="connsiteY2" fmla="*/ 0 h 239662"/>
              <a:gd name="connsiteX3" fmla="*/ 1010264 w 1010264"/>
              <a:gd name="connsiteY3" fmla="*/ 239662 h 239662"/>
              <a:gd name="connsiteX4" fmla="*/ 975238 w 1010264"/>
              <a:gd name="connsiteY4" fmla="*/ 162233 h 239662"/>
              <a:gd name="connsiteX5" fmla="*/ 64523 w 1010264"/>
              <a:gd name="connsiteY5" fmla="*/ 169607 h 239662"/>
              <a:gd name="connsiteX6" fmla="*/ 0 w 1010264"/>
              <a:gd name="connsiteY6" fmla="*/ 143798 h 239662"/>
              <a:gd name="connsiteX0" fmla="*/ 0 w 1010264"/>
              <a:gd name="connsiteY0" fmla="*/ 211045 h 306909"/>
              <a:gd name="connsiteX1" fmla="*/ 86646 w 1010264"/>
              <a:gd name="connsiteY1" fmla="*/ 67247 h 306909"/>
              <a:gd name="connsiteX2" fmla="*/ 470582 w 1010264"/>
              <a:gd name="connsiteY2" fmla="*/ 0 h 306909"/>
              <a:gd name="connsiteX3" fmla="*/ 886747 w 1010264"/>
              <a:gd name="connsiteY3" fmla="*/ 67247 h 306909"/>
              <a:gd name="connsiteX4" fmla="*/ 1010264 w 1010264"/>
              <a:gd name="connsiteY4" fmla="*/ 306909 h 306909"/>
              <a:gd name="connsiteX5" fmla="*/ 975238 w 1010264"/>
              <a:gd name="connsiteY5" fmla="*/ 229480 h 306909"/>
              <a:gd name="connsiteX6" fmla="*/ 64523 w 1010264"/>
              <a:gd name="connsiteY6" fmla="*/ 236854 h 306909"/>
              <a:gd name="connsiteX7" fmla="*/ 0 w 1010264"/>
              <a:gd name="connsiteY7" fmla="*/ 211045 h 306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10264" h="306909">
                <a:moveTo>
                  <a:pt x="0" y="211045"/>
                </a:moveTo>
                <a:lnTo>
                  <a:pt x="86646" y="67247"/>
                </a:lnTo>
                <a:cubicBezTo>
                  <a:pt x="211327" y="64045"/>
                  <a:pt x="345901" y="3202"/>
                  <a:pt x="470582" y="0"/>
                </a:cubicBezTo>
                <a:lnTo>
                  <a:pt x="886747" y="67247"/>
                </a:lnTo>
                <a:lnTo>
                  <a:pt x="1010264" y="306909"/>
                </a:lnTo>
                <a:lnTo>
                  <a:pt x="975238" y="229480"/>
                </a:lnTo>
                <a:lnTo>
                  <a:pt x="64523" y="236854"/>
                </a:lnTo>
                <a:lnTo>
                  <a:pt x="0" y="21104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正方形/長方形 44"/>
          <p:cNvSpPr/>
          <p:nvPr/>
        </p:nvSpPr>
        <p:spPr>
          <a:xfrm>
            <a:off x="386789" y="8400364"/>
            <a:ext cx="2725614" cy="6165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『</a:t>
            </a:r>
            <a:r>
              <a:rPr kumimoji="1" lang="ja-JP" altLang="en-US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３密</a:t>
            </a:r>
            <a:r>
              <a:rPr kumimoji="1" lang="en-US" altLang="ja-JP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』</a:t>
            </a:r>
            <a:r>
              <a:rPr kumimoji="1" lang="ja-JP" altLang="en-US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を回避する！</a:t>
            </a:r>
            <a:endParaRPr kumimoji="1" lang="ja-JP" altLang="en-US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3521408" y="6912912"/>
            <a:ext cx="3260391" cy="2175526"/>
          </a:xfrm>
          <a:prstGeom prst="rect">
            <a:avLst/>
          </a:prstGeom>
          <a:noFill/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</a:t>
            </a:r>
            <a:r>
              <a:rPr kumimoji="1" lang="ja-JP" altLang="en-US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kumimoji="1" lang="ja-JP" altLang="en-US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３密回避対策を徹底</a:t>
            </a:r>
            <a:endParaRPr kumimoji="1" lang="en-US" altLang="ja-JP" dirty="0" smtClean="0">
              <a:solidFill>
                <a:srgbClr val="00B05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</a:t>
            </a:r>
            <a:r>
              <a:rPr kumimoji="1" lang="ja-JP" altLang="en-US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します</a:t>
            </a:r>
            <a:r>
              <a:rPr kumimoji="1" lang="ja-JP" altLang="en-US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kumimoji="1" lang="en-US" altLang="ja-JP" dirty="0" smtClean="0">
              <a:solidFill>
                <a:srgbClr val="00B05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dirty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kumimoji="1" lang="en-US" altLang="ja-JP" dirty="0" smtClean="0">
              <a:solidFill>
                <a:srgbClr val="00B05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800" dirty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800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kumimoji="1" lang="ja-JP" altLang="en-US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換気バッチリ！</a:t>
            </a:r>
            <a:r>
              <a:rPr lang="ja-JP" altLang="en-US" sz="1600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kumimoji="1" lang="ja-JP" altLang="en-US" sz="1600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密閉）</a:t>
            </a:r>
            <a:endParaRPr kumimoji="1" lang="en-US" altLang="ja-JP" sz="1600" dirty="0" smtClean="0">
              <a:solidFill>
                <a:srgbClr val="00B05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dirty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600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快適スペース！</a:t>
            </a:r>
            <a:r>
              <a:rPr lang="ja-JP" altLang="en-US" sz="1600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（密集）</a:t>
            </a:r>
            <a:endParaRPr lang="en-US" altLang="ja-JP" sz="1600" dirty="0">
              <a:solidFill>
                <a:srgbClr val="00B05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600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kumimoji="1" lang="ja-JP" altLang="en-US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距離感グッド！</a:t>
            </a:r>
            <a:r>
              <a:rPr lang="ja-JP" altLang="en-US" sz="1600" dirty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ja-JP" altLang="en-US" sz="1600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密接）</a:t>
            </a:r>
            <a:endParaRPr lang="en-US" altLang="ja-JP" sz="1600" dirty="0">
              <a:solidFill>
                <a:srgbClr val="00B05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28626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/>
          <p:cNvSpPr/>
          <p:nvPr/>
        </p:nvSpPr>
        <p:spPr>
          <a:xfrm>
            <a:off x="149464" y="145048"/>
            <a:ext cx="6476439" cy="145515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3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49464" y="162261"/>
            <a:ext cx="6476439" cy="1437939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新型コロナウイルス感染拡大防止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対策</a:t>
            </a:r>
            <a:endParaRPr kumimoji="1" lang="en-US" altLang="ja-JP" sz="2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ts val="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愛顔で実施中！</a:t>
            </a:r>
            <a:r>
              <a:rPr kumimoji="1" lang="en-US" altLang="ja-JP" sz="3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(</a:t>
            </a:r>
            <a:r>
              <a:rPr lang="ja-JP" altLang="en-US" sz="3400" b="1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〇〇〇</a:t>
            </a:r>
            <a:r>
              <a:rPr lang="en-US" altLang="ja-JP" sz="3400" b="1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(</a:t>
            </a:r>
            <a:r>
              <a:rPr lang="ja-JP" altLang="en-US" sz="3400" b="1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店名</a:t>
            </a:r>
            <a:r>
              <a:rPr lang="en-US" altLang="ja-JP" sz="3400" b="1" dirty="0" smtClean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))</a:t>
            </a:r>
            <a:endParaRPr lang="ja-JP" altLang="en-US" sz="3400" b="1" dirty="0">
              <a:solidFill>
                <a:prstClr val="black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3524769" y="1762706"/>
            <a:ext cx="3050202" cy="2175526"/>
          </a:xfrm>
          <a:prstGeom prst="rect">
            <a:avLst/>
          </a:prstGeom>
          <a:noFill/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 </a:t>
            </a:r>
            <a:endParaRPr kumimoji="1" lang="en-US" altLang="ja-JP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281138" y="4292775"/>
            <a:ext cx="3048947" cy="2175526"/>
          </a:xfrm>
          <a:prstGeom prst="rect">
            <a:avLst/>
          </a:prstGeom>
          <a:noFill/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 </a:t>
            </a:r>
            <a:endParaRPr kumimoji="1" lang="en-US" altLang="ja-JP" sz="18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3553433" y="6902258"/>
            <a:ext cx="3050202" cy="2175526"/>
          </a:xfrm>
          <a:prstGeom prst="rect">
            <a:avLst/>
          </a:prstGeom>
          <a:noFill/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</p:txBody>
      </p:sp>
      <p:pic>
        <p:nvPicPr>
          <p:cNvPr id="31" name="図 3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249" y="1746278"/>
            <a:ext cx="3185434" cy="2301973"/>
          </a:xfrm>
          <a:prstGeom prst="rect">
            <a:avLst/>
          </a:prstGeom>
        </p:spPr>
      </p:pic>
      <p:sp>
        <p:nvSpPr>
          <p:cNvPr id="32" name="正方形/長方形 31"/>
          <p:cNvSpPr/>
          <p:nvPr/>
        </p:nvSpPr>
        <p:spPr>
          <a:xfrm>
            <a:off x="406164" y="3278044"/>
            <a:ext cx="2996749" cy="5988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ウイルス</a:t>
            </a: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を</a:t>
            </a:r>
            <a:r>
              <a:rPr lang="ja-JP" altLang="en-US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持ち込まな</a:t>
            </a:r>
            <a:r>
              <a:rPr lang="ja-JP" altLang="en-US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い</a:t>
            </a: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！</a:t>
            </a:r>
            <a:endParaRPr kumimoji="1" lang="ja-JP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</p:txBody>
      </p:sp>
      <p:sp>
        <p:nvSpPr>
          <p:cNvPr id="33" name="正方形/長方形 32"/>
          <p:cNvSpPr/>
          <p:nvPr/>
        </p:nvSpPr>
        <p:spPr>
          <a:xfrm rot="19863247">
            <a:off x="2146188" y="2842451"/>
            <a:ext cx="845625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4" name="正方形/長方形 33"/>
          <p:cNvSpPr/>
          <p:nvPr/>
        </p:nvSpPr>
        <p:spPr>
          <a:xfrm rot="1451126">
            <a:off x="632621" y="2826506"/>
            <a:ext cx="845625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5" name="六角形 43"/>
          <p:cNvSpPr/>
          <p:nvPr/>
        </p:nvSpPr>
        <p:spPr>
          <a:xfrm>
            <a:off x="1309127" y="2917834"/>
            <a:ext cx="992968" cy="232813"/>
          </a:xfrm>
          <a:custGeom>
            <a:avLst/>
            <a:gdLst>
              <a:gd name="connsiteX0" fmla="*/ 0 w 1076633"/>
              <a:gd name="connsiteY0" fmla="*/ 276533 h 553065"/>
              <a:gd name="connsiteX1" fmla="*/ 138266 w 1076633"/>
              <a:gd name="connsiteY1" fmla="*/ 0 h 553065"/>
              <a:gd name="connsiteX2" fmla="*/ 938367 w 1076633"/>
              <a:gd name="connsiteY2" fmla="*/ 0 h 553065"/>
              <a:gd name="connsiteX3" fmla="*/ 1076633 w 1076633"/>
              <a:gd name="connsiteY3" fmla="*/ 276533 h 553065"/>
              <a:gd name="connsiteX4" fmla="*/ 938367 w 1076633"/>
              <a:gd name="connsiteY4" fmla="*/ 553065 h 553065"/>
              <a:gd name="connsiteX5" fmla="*/ 138266 w 1076633"/>
              <a:gd name="connsiteY5" fmla="*/ 553065 h 553065"/>
              <a:gd name="connsiteX6" fmla="*/ 0 w 1076633"/>
              <a:gd name="connsiteY6" fmla="*/ 276533 h 553065"/>
              <a:gd name="connsiteX0" fmla="*/ 0 w 1098755"/>
              <a:gd name="connsiteY0" fmla="*/ 306030 h 553065"/>
              <a:gd name="connsiteX1" fmla="*/ 160388 w 1098755"/>
              <a:gd name="connsiteY1" fmla="*/ 0 h 553065"/>
              <a:gd name="connsiteX2" fmla="*/ 960489 w 1098755"/>
              <a:gd name="connsiteY2" fmla="*/ 0 h 553065"/>
              <a:gd name="connsiteX3" fmla="*/ 1098755 w 1098755"/>
              <a:gd name="connsiteY3" fmla="*/ 276533 h 553065"/>
              <a:gd name="connsiteX4" fmla="*/ 960489 w 1098755"/>
              <a:gd name="connsiteY4" fmla="*/ 553065 h 553065"/>
              <a:gd name="connsiteX5" fmla="*/ 160388 w 1098755"/>
              <a:gd name="connsiteY5" fmla="*/ 553065 h 553065"/>
              <a:gd name="connsiteX6" fmla="*/ 0 w 1098755"/>
              <a:gd name="connsiteY6" fmla="*/ 306030 h 553065"/>
              <a:gd name="connsiteX0" fmla="*/ 0 w 1084006"/>
              <a:gd name="connsiteY0" fmla="*/ 306030 h 553065"/>
              <a:gd name="connsiteX1" fmla="*/ 160388 w 1084006"/>
              <a:gd name="connsiteY1" fmla="*/ 0 h 553065"/>
              <a:gd name="connsiteX2" fmla="*/ 960489 w 1084006"/>
              <a:gd name="connsiteY2" fmla="*/ 0 h 553065"/>
              <a:gd name="connsiteX3" fmla="*/ 1084006 w 1084006"/>
              <a:gd name="connsiteY3" fmla="*/ 239662 h 553065"/>
              <a:gd name="connsiteX4" fmla="*/ 960489 w 1084006"/>
              <a:gd name="connsiteY4" fmla="*/ 553065 h 553065"/>
              <a:gd name="connsiteX5" fmla="*/ 160388 w 1084006"/>
              <a:gd name="connsiteY5" fmla="*/ 553065 h 553065"/>
              <a:gd name="connsiteX6" fmla="*/ 0 w 1084006"/>
              <a:gd name="connsiteY6" fmla="*/ 306030 h 553065"/>
              <a:gd name="connsiteX0" fmla="*/ 0 w 1084006"/>
              <a:gd name="connsiteY0" fmla="*/ 306030 h 553065"/>
              <a:gd name="connsiteX1" fmla="*/ 160388 w 1084006"/>
              <a:gd name="connsiteY1" fmla="*/ 0 h 553065"/>
              <a:gd name="connsiteX2" fmla="*/ 960489 w 1084006"/>
              <a:gd name="connsiteY2" fmla="*/ 0 h 553065"/>
              <a:gd name="connsiteX3" fmla="*/ 1084006 w 1084006"/>
              <a:gd name="connsiteY3" fmla="*/ 239662 h 553065"/>
              <a:gd name="connsiteX4" fmla="*/ 960489 w 1084006"/>
              <a:gd name="connsiteY4" fmla="*/ 553065 h 553065"/>
              <a:gd name="connsiteX5" fmla="*/ 138265 w 1084006"/>
              <a:gd name="connsiteY5" fmla="*/ 169607 h 553065"/>
              <a:gd name="connsiteX6" fmla="*/ 0 w 1084006"/>
              <a:gd name="connsiteY6" fmla="*/ 306030 h 553065"/>
              <a:gd name="connsiteX0" fmla="*/ 0 w 1084006"/>
              <a:gd name="connsiteY0" fmla="*/ 306030 h 306030"/>
              <a:gd name="connsiteX1" fmla="*/ 160388 w 1084006"/>
              <a:gd name="connsiteY1" fmla="*/ 0 h 306030"/>
              <a:gd name="connsiteX2" fmla="*/ 960489 w 1084006"/>
              <a:gd name="connsiteY2" fmla="*/ 0 h 306030"/>
              <a:gd name="connsiteX3" fmla="*/ 1084006 w 1084006"/>
              <a:gd name="connsiteY3" fmla="*/ 239662 h 306030"/>
              <a:gd name="connsiteX4" fmla="*/ 1048980 w 1084006"/>
              <a:gd name="connsiteY4" fmla="*/ 162233 h 306030"/>
              <a:gd name="connsiteX5" fmla="*/ 138265 w 1084006"/>
              <a:gd name="connsiteY5" fmla="*/ 169607 h 306030"/>
              <a:gd name="connsiteX6" fmla="*/ 0 w 1084006"/>
              <a:gd name="connsiteY6" fmla="*/ 306030 h 306030"/>
              <a:gd name="connsiteX0" fmla="*/ 0 w 1010264"/>
              <a:gd name="connsiteY0" fmla="*/ 143798 h 239662"/>
              <a:gd name="connsiteX1" fmla="*/ 86646 w 1010264"/>
              <a:gd name="connsiteY1" fmla="*/ 0 h 239662"/>
              <a:gd name="connsiteX2" fmla="*/ 886747 w 1010264"/>
              <a:gd name="connsiteY2" fmla="*/ 0 h 239662"/>
              <a:gd name="connsiteX3" fmla="*/ 1010264 w 1010264"/>
              <a:gd name="connsiteY3" fmla="*/ 239662 h 239662"/>
              <a:gd name="connsiteX4" fmla="*/ 975238 w 1010264"/>
              <a:gd name="connsiteY4" fmla="*/ 162233 h 239662"/>
              <a:gd name="connsiteX5" fmla="*/ 64523 w 1010264"/>
              <a:gd name="connsiteY5" fmla="*/ 169607 h 239662"/>
              <a:gd name="connsiteX6" fmla="*/ 0 w 1010264"/>
              <a:gd name="connsiteY6" fmla="*/ 143798 h 2396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10264" h="239662">
                <a:moveTo>
                  <a:pt x="0" y="143798"/>
                </a:moveTo>
                <a:lnTo>
                  <a:pt x="86646" y="0"/>
                </a:lnTo>
                <a:lnTo>
                  <a:pt x="886747" y="0"/>
                </a:lnTo>
                <a:lnTo>
                  <a:pt x="1010264" y="239662"/>
                </a:lnTo>
                <a:lnTo>
                  <a:pt x="975238" y="162233"/>
                </a:lnTo>
                <a:lnTo>
                  <a:pt x="64523" y="169607"/>
                </a:lnTo>
                <a:lnTo>
                  <a:pt x="0" y="14379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pic>
        <p:nvPicPr>
          <p:cNvPr id="36" name="図 3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768" y="4294904"/>
            <a:ext cx="3101135" cy="2261336"/>
          </a:xfrm>
          <a:prstGeom prst="rect">
            <a:avLst/>
          </a:prstGeom>
        </p:spPr>
      </p:pic>
      <p:sp>
        <p:nvSpPr>
          <p:cNvPr id="37" name="正方形/長方形 36"/>
          <p:cNvSpPr/>
          <p:nvPr/>
        </p:nvSpPr>
        <p:spPr>
          <a:xfrm>
            <a:off x="3712528" y="5832136"/>
            <a:ext cx="2725614" cy="6165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ウイルスを広げない！</a:t>
            </a:r>
            <a:endParaRPr kumimoji="1" lang="ja-JP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</p:txBody>
      </p:sp>
      <p:sp>
        <p:nvSpPr>
          <p:cNvPr id="38" name="正方形/長方形 37"/>
          <p:cNvSpPr/>
          <p:nvPr/>
        </p:nvSpPr>
        <p:spPr>
          <a:xfrm rot="19863247">
            <a:off x="5397778" y="5366767"/>
            <a:ext cx="821974" cy="5196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9" name="正方形/長方形 38"/>
          <p:cNvSpPr/>
          <p:nvPr/>
        </p:nvSpPr>
        <p:spPr>
          <a:xfrm rot="1451126">
            <a:off x="3919507" y="5377335"/>
            <a:ext cx="794574" cy="4571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0" name="六角形 55"/>
          <p:cNvSpPr/>
          <p:nvPr/>
        </p:nvSpPr>
        <p:spPr>
          <a:xfrm>
            <a:off x="4586897" y="5375787"/>
            <a:ext cx="928999" cy="277014"/>
          </a:xfrm>
          <a:custGeom>
            <a:avLst/>
            <a:gdLst>
              <a:gd name="connsiteX0" fmla="*/ 0 w 914250"/>
              <a:gd name="connsiteY0" fmla="*/ 274929 h 549858"/>
              <a:gd name="connsiteX1" fmla="*/ 137465 w 914250"/>
              <a:gd name="connsiteY1" fmla="*/ 0 h 549858"/>
              <a:gd name="connsiteX2" fmla="*/ 776786 w 914250"/>
              <a:gd name="connsiteY2" fmla="*/ 0 h 549858"/>
              <a:gd name="connsiteX3" fmla="*/ 914250 w 914250"/>
              <a:gd name="connsiteY3" fmla="*/ 274929 h 549858"/>
              <a:gd name="connsiteX4" fmla="*/ 776786 w 914250"/>
              <a:gd name="connsiteY4" fmla="*/ 549858 h 549858"/>
              <a:gd name="connsiteX5" fmla="*/ 137465 w 914250"/>
              <a:gd name="connsiteY5" fmla="*/ 549858 h 549858"/>
              <a:gd name="connsiteX6" fmla="*/ 0 w 914250"/>
              <a:gd name="connsiteY6" fmla="*/ 274929 h 549858"/>
              <a:gd name="connsiteX0" fmla="*/ 0 w 914250"/>
              <a:gd name="connsiteY0" fmla="*/ 274929 h 549858"/>
              <a:gd name="connsiteX1" fmla="*/ 137465 w 914250"/>
              <a:gd name="connsiteY1" fmla="*/ 0 h 549858"/>
              <a:gd name="connsiteX2" fmla="*/ 776786 w 914250"/>
              <a:gd name="connsiteY2" fmla="*/ 0 h 549858"/>
              <a:gd name="connsiteX3" fmla="*/ 914250 w 914250"/>
              <a:gd name="connsiteY3" fmla="*/ 274929 h 549858"/>
              <a:gd name="connsiteX4" fmla="*/ 776786 w 914250"/>
              <a:gd name="connsiteY4" fmla="*/ 549858 h 549858"/>
              <a:gd name="connsiteX5" fmla="*/ 100594 w 914250"/>
              <a:gd name="connsiteY5" fmla="*/ 343381 h 549858"/>
              <a:gd name="connsiteX6" fmla="*/ 0 w 914250"/>
              <a:gd name="connsiteY6" fmla="*/ 274929 h 549858"/>
              <a:gd name="connsiteX0" fmla="*/ 0 w 914250"/>
              <a:gd name="connsiteY0" fmla="*/ 274929 h 343381"/>
              <a:gd name="connsiteX1" fmla="*/ 137465 w 914250"/>
              <a:gd name="connsiteY1" fmla="*/ 0 h 343381"/>
              <a:gd name="connsiteX2" fmla="*/ 776786 w 914250"/>
              <a:gd name="connsiteY2" fmla="*/ 0 h 343381"/>
              <a:gd name="connsiteX3" fmla="*/ 914250 w 914250"/>
              <a:gd name="connsiteY3" fmla="*/ 274929 h 343381"/>
              <a:gd name="connsiteX4" fmla="*/ 835779 w 914250"/>
              <a:gd name="connsiteY4" fmla="*/ 328632 h 343381"/>
              <a:gd name="connsiteX5" fmla="*/ 100594 w 914250"/>
              <a:gd name="connsiteY5" fmla="*/ 343381 h 343381"/>
              <a:gd name="connsiteX6" fmla="*/ 0 w 914250"/>
              <a:gd name="connsiteY6" fmla="*/ 274929 h 343381"/>
              <a:gd name="connsiteX0" fmla="*/ 0 w 914250"/>
              <a:gd name="connsiteY0" fmla="*/ 274929 h 350755"/>
              <a:gd name="connsiteX1" fmla="*/ 137465 w 914250"/>
              <a:gd name="connsiteY1" fmla="*/ 0 h 350755"/>
              <a:gd name="connsiteX2" fmla="*/ 776786 w 914250"/>
              <a:gd name="connsiteY2" fmla="*/ 0 h 350755"/>
              <a:gd name="connsiteX3" fmla="*/ 914250 w 914250"/>
              <a:gd name="connsiteY3" fmla="*/ 274929 h 350755"/>
              <a:gd name="connsiteX4" fmla="*/ 835779 w 914250"/>
              <a:gd name="connsiteY4" fmla="*/ 328632 h 350755"/>
              <a:gd name="connsiteX5" fmla="*/ 34227 w 914250"/>
              <a:gd name="connsiteY5" fmla="*/ 350755 h 350755"/>
              <a:gd name="connsiteX6" fmla="*/ 0 w 914250"/>
              <a:gd name="connsiteY6" fmla="*/ 274929 h 350755"/>
              <a:gd name="connsiteX0" fmla="*/ 0 w 914250"/>
              <a:gd name="connsiteY0" fmla="*/ 274929 h 350755"/>
              <a:gd name="connsiteX1" fmla="*/ 137465 w 914250"/>
              <a:gd name="connsiteY1" fmla="*/ 0 h 350755"/>
              <a:gd name="connsiteX2" fmla="*/ 776786 w 914250"/>
              <a:gd name="connsiteY2" fmla="*/ 0 h 350755"/>
              <a:gd name="connsiteX3" fmla="*/ 914250 w 914250"/>
              <a:gd name="connsiteY3" fmla="*/ 274929 h 350755"/>
              <a:gd name="connsiteX4" fmla="*/ 835779 w 914250"/>
              <a:gd name="connsiteY4" fmla="*/ 328632 h 350755"/>
              <a:gd name="connsiteX5" fmla="*/ 48975 w 914250"/>
              <a:gd name="connsiteY5" fmla="*/ 350755 h 350755"/>
              <a:gd name="connsiteX6" fmla="*/ 0 w 914250"/>
              <a:gd name="connsiteY6" fmla="*/ 274929 h 350755"/>
              <a:gd name="connsiteX0" fmla="*/ 0 w 914250"/>
              <a:gd name="connsiteY0" fmla="*/ 274929 h 328633"/>
              <a:gd name="connsiteX1" fmla="*/ 137465 w 914250"/>
              <a:gd name="connsiteY1" fmla="*/ 0 h 328633"/>
              <a:gd name="connsiteX2" fmla="*/ 776786 w 914250"/>
              <a:gd name="connsiteY2" fmla="*/ 0 h 328633"/>
              <a:gd name="connsiteX3" fmla="*/ 914250 w 914250"/>
              <a:gd name="connsiteY3" fmla="*/ 274929 h 328633"/>
              <a:gd name="connsiteX4" fmla="*/ 835779 w 914250"/>
              <a:gd name="connsiteY4" fmla="*/ 328632 h 328633"/>
              <a:gd name="connsiteX5" fmla="*/ 63723 w 914250"/>
              <a:gd name="connsiteY5" fmla="*/ 328633 h 328633"/>
              <a:gd name="connsiteX6" fmla="*/ 0 w 914250"/>
              <a:gd name="connsiteY6" fmla="*/ 274929 h 328633"/>
              <a:gd name="connsiteX0" fmla="*/ 0 w 914250"/>
              <a:gd name="connsiteY0" fmla="*/ 238058 h 328633"/>
              <a:gd name="connsiteX1" fmla="*/ 137465 w 914250"/>
              <a:gd name="connsiteY1" fmla="*/ 0 h 328633"/>
              <a:gd name="connsiteX2" fmla="*/ 776786 w 914250"/>
              <a:gd name="connsiteY2" fmla="*/ 0 h 328633"/>
              <a:gd name="connsiteX3" fmla="*/ 914250 w 914250"/>
              <a:gd name="connsiteY3" fmla="*/ 274929 h 328633"/>
              <a:gd name="connsiteX4" fmla="*/ 835779 w 914250"/>
              <a:gd name="connsiteY4" fmla="*/ 328632 h 328633"/>
              <a:gd name="connsiteX5" fmla="*/ 63723 w 914250"/>
              <a:gd name="connsiteY5" fmla="*/ 328633 h 328633"/>
              <a:gd name="connsiteX6" fmla="*/ 0 w 914250"/>
              <a:gd name="connsiteY6" fmla="*/ 238058 h 328633"/>
              <a:gd name="connsiteX0" fmla="*/ 0 w 914250"/>
              <a:gd name="connsiteY0" fmla="*/ 252806 h 328633"/>
              <a:gd name="connsiteX1" fmla="*/ 137465 w 914250"/>
              <a:gd name="connsiteY1" fmla="*/ 0 h 328633"/>
              <a:gd name="connsiteX2" fmla="*/ 776786 w 914250"/>
              <a:gd name="connsiteY2" fmla="*/ 0 h 328633"/>
              <a:gd name="connsiteX3" fmla="*/ 914250 w 914250"/>
              <a:gd name="connsiteY3" fmla="*/ 274929 h 328633"/>
              <a:gd name="connsiteX4" fmla="*/ 835779 w 914250"/>
              <a:gd name="connsiteY4" fmla="*/ 328632 h 328633"/>
              <a:gd name="connsiteX5" fmla="*/ 63723 w 914250"/>
              <a:gd name="connsiteY5" fmla="*/ 328633 h 328633"/>
              <a:gd name="connsiteX6" fmla="*/ 0 w 914250"/>
              <a:gd name="connsiteY6" fmla="*/ 252806 h 328633"/>
              <a:gd name="connsiteX0" fmla="*/ 0 w 928999"/>
              <a:gd name="connsiteY0" fmla="*/ 304425 h 328633"/>
              <a:gd name="connsiteX1" fmla="*/ 152214 w 928999"/>
              <a:gd name="connsiteY1" fmla="*/ 0 h 328633"/>
              <a:gd name="connsiteX2" fmla="*/ 791535 w 928999"/>
              <a:gd name="connsiteY2" fmla="*/ 0 h 328633"/>
              <a:gd name="connsiteX3" fmla="*/ 928999 w 928999"/>
              <a:gd name="connsiteY3" fmla="*/ 274929 h 328633"/>
              <a:gd name="connsiteX4" fmla="*/ 850528 w 928999"/>
              <a:gd name="connsiteY4" fmla="*/ 328632 h 328633"/>
              <a:gd name="connsiteX5" fmla="*/ 78472 w 928999"/>
              <a:gd name="connsiteY5" fmla="*/ 328633 h 328633"/>
              <a:gd name="connsiteX6" fmla="*/ 0 w 928999"/>
              <a:gd name="connsiteY6" fmla="*/ 304425 h 328633"/>
              <a:gd name="connsiteX0" fmla="*/ 0 w 958495"/>
              <a:gd name="connsiteY0" fmla="*/ 304425 h 328633"/>
              <a:gd name="connsiteX1" fmla="*/ 152214 w 958495"/>
              <a:gd name="connsiteY1" fmla="*/ 0 h 328633"/>
              <a:gd name="connsiteX2" fmla="*/ 791535 w 958495"/>
              <a:gd name="connsiteY2" fmla="*/ 0 h 328633"/>
              <a:gd name="connsiteX3" fmla="*/ 958495 w 958495"/>
              <a:gd name="connsiteY3" fmla="*/ 326548 h 328633"/>
              <a:gd name="connsiteX4" fmla="*/ 850528 w 958495"/>
              <a:gd name="connsiteY4" fmla="*/ 328632 h 328633"/>
              <a:gd name="connsiteX5" fmla="*/ 78472 w 958495"/>
              <a:gd name="connsiteY5" fmla="*/ 328633 h 328633"/>
              <a:gd name="connsiteX6" fmla="*/ 0 w 958495"/>
              <a:gd name="connsiteY6" fmla="*/ 304425 h 328633"/>
              <a:gd name="connsiteX0" fmla="*/ 0 w 958495"/>
              <a:gd name="connsiteY0" fmla="*/ 304425 h 328633"/>
              <a:gd name="connsiteX1" fmla="*/ 144840 w 958495"/>
              <a:gd name="connsiteY1" fmla="*/ 51619 h 328633"/>
              <a:gd name="connsiteX2" fmla="*/ 791535 w 958495"/>
              <a:gd name="connsiteY2" fmla="*/ 0 h 328633"/>
              <a:gd name="connsiteX3" fmla="*/ 958495 w 958495"/>
              <a:gd name="connsiteY3" fmla="*/ 326548 h 328633"/>
              <a:gd name="connsiteX4" fmla="*/ 850528 w 958495"/>
              <a:gd name="connsiteY4" fmla="*/ 328632 h 328633"/>
              <a:gd name="connsiteX5" fmla="*/ 78472 w 958495"/>
              <a:gd name="connsiteY5" fmla="*/ 328633 h 328633"/>
              <a:gd name="connsiteX6" fmla="*/ 0 w 958495"/>
              <a:gd name="connsiteY6" fmla="*/ 304425 h 328633"/>
              <a:gd name="connsiteX0" fmla="*/ 0 w 958495"/>
              <a:gd name="connsiteY0" fmla="*/ 252806 h 277014"/>
              <a:gd name="connsiteX1" fmla="*/ 144840 w 958495"/>
              <a:gd name="connsiteY1" fmla="*/ 0 h 277014"/>
              <a:gd name="connsiteX2" fmla="*/ 784161 w 958495"/>
              <a:gd name="connsiteY2" fmla="*/ 0 h 277014"/>
              <a:gd name="connsiteX3" fmla="*/ 958495 w 958495"/>
              <a:gd name="connsiteY3" fmla="*/ 274929 h 277014"/>
              <a:gd name="connsiteX4" fmla="*/ 850528 w 958495"/>
              <a:gd name="connsiteY4" fmla="*/ 277013 h 277014"/>
              <a:gd name="connsiteX5" fmla="*/ 78472 w 958495"/>
              <a:gd name="connsiteY5" fmla="*/ 277014 h 277014"/>
              <a:gd name="connsiteX6" fmla="*/ 0 w 958495"/>
              <a:gd name="connsiteY6" fmla="*/ 252806 h 277014"/>
              <a:gd name="connsiteX0" fmla="*/ 0 w 943747"/>
              <a:gd name="connsiteY0" fmla="*/ 179064 h 277014"/>
              <a:gd name="connsiteX1" fmla="*/ 130092 w 943747"/>
              <a:gd name="connsiteY1" fmla="*/ 0 h 277014"/>
              <a:gd name="connsiteX2" fmla="*/ 769413 w 943747"/>
              <a:gd name="connsiteY2" fmla="*/ 0 h 277014"/>
              <a:gd name="connsiteX3" fmla="*/ 943747 w 943747"/>
              <a:gd name="connsiteY3" fmla="*/ 274929 h 277014"/>
              <a:gd name="connsiteX4" fmla="*/ 835780 w 943747"/>
              <a:gd name="connsiteY4" fmla="*/ 277013 h 277014"/>
              <a:gd name="connsiteX5" fmla="*/ 63724 w 943747"/>
              <a:gd name="connsiteY5" fmla="*/ 277014 h 277014"/>
              <a:gd name="connsiteX6" fmla="*/ 0 w 943747"/>
              <a:gd name="connsiteY6" fmla="*/ 179064 h 277014"/>
              <a:gd name="connsiteX0" fmla="*/ 0 w 928999"/>
              <a:gd name="connsiteY0" fmla="*/ 179064 h 277014"/>
              <a:gd name="connsiteX1" fmla="*/ 130092 w 928999"/>
              <a:gd name="connsiteY1" fmla="*/ 0 h 277014"/>
              <a:gd name="connsiteX2" fmla="*/ 769413 w 928999"/>
              <a:gd name="connsiteY2" fmla="*/ 0 h 277014"/>
              <a:gd name="connsiteX3" fmla="*/ 928999 w 928999"/>
              <a:gd name="connsiteY3" fmla="*/ 223310 h 277014"/>
              <a:gd name="connsiteX4" fmla="*/ 835780 w 928999"/>
              <a:gd name="connsiteY4" fmla="*/ 277013 h 277014"/>
              <a:gd name="connsiteX5" fmla="*/ 63724 w 928999"/>
              <a:gd name="connsiteY5" fmla="*/ 277014 h 277014"/>
              <a:gd name="connsiteX6" fmla="*/ 0 w 928999"/>
              <a:gd name="connsiteY6" fmla="*/ 179064 h 277014"/>
              <a:gd name="connsiteX0" fmla="*/ 0 w 928999"/>
              <a:gd name="connsiteY0" fmla="*/ 179064 h 277014"/>
              <a:gd name="connsiteX1" fmla="*/ 130092 w 928999"/>
              <a:gd name="connsiteY1" fmla="*/ 0 h 277014"/>
              <a:gd name="connsiteX2" fmla="*/ 769413 w 928999"/>
              <a:gd name="connsiteY2" fmla="*/ 0 h 277014"/>
              <a:gd name="connsiteX3" fmla="*/ 928999 w 928999"/>
              <a:gd name="connsiteY3" fmla="*/ 127445 h 277014"/>
              <a:gd name="connsiteX4" fmla="*/ 835780 w 928999"/>
              <a:gd name="connsiteY4" fmla="*/ 277013 h 277014"/>
              <a:gd name="connsiteX5" fmla="*/ 63724 w 928999"/>
              <a:gd name="connsiteY5" fmla="*/ 277014 h 277014"/>
              <a:gd name="connsiteX6" fmla="*/ 0 w 928999"/>
              <a:gd name="connsiteY6" fmla="*/ 179064 h 277014"/>
              <a:gd name="connsiteX0" fmla="*/ 0 w 928999"/>
              <a:gd name="connsiteY0" fmla="*/ 179064 h 277014"/>
              <a:gd name="connsiteX1" fmla="*/ 130092 w 928999"/>
              <a:gd name="connsiteY1" fmla="*/ 0 h 277014"/>
              <a:gd name="connsiteX2" fmla="*/ 769413 w 928999"/>
              <a:gd name="connsiteY2" fmla="*/ 0 h 277014"/>
              <a:gd name="connsiteX3" fmla="*/ 928999 w 928999"/>
              <a:gd name="connsiteY3" fmla="*/ 127445 h 277014"/>
              <a:gd name="connsiteX4" fmla="*/ 884755 w 928999"/>
              <a:gd name="connsiteY4" fmla="*/ 250723 h 277014"/>
              <a:gd name="connsiteX5" fmla="*/ 835780 w 928999"/>
              <a:gd name="connsiteY5" fmla="*/ 277013 h 277014"/>
              <a:gd name="connsiteX6" fmla="*/ 63724 w 928999"/>
              <a:gd name="connsiteY6" fmla="*/ 277014 h 277014"/>
              <a:gd name="connsiteX7" fmla="*/ 0 w 928999"/>
              <a:gd name="connsiteY7" fmla="*/ 179064 h 2770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28999" h="277014">
                <a:moveTo>
                  <a:pt x="0" y="179064"/>
                </a:moveTo>
                <a:lnTo>
                  <a:pt x="130092" y="0"/>
                </a:lnTo>
                <a:lnTo>
                  <a:pt x="769413" y="0"/>
                </a:lnTo>
                <a:lnTo>
                  <a:pt x="928999" y="127445"/>
                </a:lnTo>
                <a:cubicBezTo>
                  <a:pt x="906877" y="158705"/>
                  <a:pt x="906877" y="219463"/>
                  <a:pt x="884755" y="250723"/>
                </a:cubicBezTo>
                <a:lnTo>
                  <a:pt x="835780" y="277013"/>
                </a:lnTo>
                <a:lnTo>
                  <a:pt x="63724" y="277014"/>
                </a:lnTo>
                <a:lnTo>
                  <a:pt x="0" y="179064"/>
                </a:ln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pic>
        <p:nvPicPr>
          <p:cNvPr id="41" name="図 4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171" y="6883577"/>
            <a:ext cx="2744749" cy="2204861"/>
          </a:xfrm>
          <a:prstGeom prst="rect">
            <a:avLst/>
          </a:prstGeom>
        </p:spPr>
      </p:pic>
      <p:sp>
        <p:nvSpPr>
          <p:cNvPr id="42" name="正方形/長方形 41"/>
          <p:cNvSpPr/>
          <p:nvPr/>
        </p:nvSpPr>
        <p:spPr>
          <a:xfrm rot="19863247">
            <a:off x="2083016" y="8108434"/>
            <a:ext cx="733522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3" name="正方形/長方形 42"/>
          <p:cNvSpPr/>
          <p:nvPr/>
        </p:nvSpPr>
        <p:spPr>
          <a:xfrm rot="1451126">
            <a:off x="763678" y="8110821"/>
            <a:ext cx="718130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4" name="六角形 43"/>
          <p:cNvSpPr/>
          <p:nvPr/>
        </p:nvSpPr>
        <p:spPr>
          <a:xfrm>
            <a:off x="1434983" y="8149975"/>
            <a:ext cx="752961" cy="235585"/>
          </a:xfrm>
          <a:custGeom>
            <a:avLst/>
            <a:gdLst>
              <a:gd name="connsiteX0" fmla="*/ 0 w 1076633"/>
              <a:gd name="connsiteY0" fmla="*/ 276533 h 553065"/>
              <a:gd name="connsiteX1" fmla="*/ 138266 w 1076633"/>
              <a:gd name="connsiteY1" fmla="*/ 0 h 553065"/>
              <a:gd name="connsiteX2" fmla="*/ 938367 w 1076633"/>
              <a:gd name="connsiteY2" fmla="*/ 0 h 553065"/>
              <a:gd name="connsiteX3" fmla="*/ 1076633 w 1076633"/>
              <a:gd name="connsiteY3" fmla="*/ 276533 h 553065"/>
              <a:gd name="connsiteX4" fmla="*/ 938367 w 1076633"/>
              <a:gd name="connsiteY4" fmla="*/ 553065 h 553065"/>
              <a:gd name="connsiteX5" fmla="*/ 138266 w 1076633"/>
              <a:gd name="connsiteY5" fmla="*/ 553065 h 553065"/>
              <a:gd name="connsiteX6" fmla="*/ 0 w 1076633"/>
              <a:gd name="connsiteY6" fmla="*/ 276533 h 553065"/>
              <a:gd name="connsiteX0" fmla="*/ 0 w 1098755"/>
              <a:gd name="connsiteY0" fmla="*/ 306030 h 553065"/>
              <a:gd name="connsiteX1" fmla="*/ 160388 w 1098755"/>
              <a:gd name="connsiteY1" fmla="*/ 0 h 553065"/>
              <a:gd name="connsiteX2" fmla="*/ 960489 w 1098755"/>
              <a:gd name="connsiteY2" fmla="*/ 0 h 553065"/>
              <a:gd name="connsiteX3" fmla="*/ 1098755 w 1098755"/>
              <a:gd name="connsiteY3" fmla="*/ 276533 h 553065"/>
              <a:gd name="connsiteX4" fmla="*/ 960489 w 1098755"/>
              <a:gd name="connsiteY4" fmla="*/ 553065 h 553065"/>
              <a:gd name="connsiteX5" fmla="*/ 160388 w 1098755"/>
              <a:gd name="connsiteY5" fmla="*/ 553065 h 553065"/>
              <a:gd name="connsiteX6" fmla="*/ 0 w 1098755"/>
              <a:gd name="connsiteY6" fmla="*/ 306030 h 553065"/>
              <a:gd name="connsiteX0" fmla="*/ 0 w 1084006"/>
              <a:gd name="connsiteY0" fmla="*/ 306030 h 553065"/>
              <a:gd name="connsiteX1" fmla="*/ 160388 w 1084006"/>
              <a:gd name="connsiteY1" fmla="*/ 0 h 553065"/>
              <a:gd name="connsiteX2" fmla="*/ 960489 w 1084006"/>
              <a:gd name="connsiteY2" fmla="*/ 0 h 553065"/>
              <a:gd name="connsiteX3" fmla="*/ 1084006 w 1084006"/>
              <a:gd name="connsiteY3" fmla="*/ 239662 h 553065"/>
              <a:gd name="connsiteX4" fmla="*/ 960489 w 1084006"/>
              <a:gd name="connsiteY4" fmla="*/ 553065 h 553065"/>
              <a:gd name="connsiteX5" fmla="*/ 160388 w 1084006"/>
              <a:gd name="connsiteY5" fmla="*/ 553065 h 553065"/>
              <a:gd name="connsiteX6" fmla="*/ 0 w 1084006"/>
              <a:gd name="connsiteY6" fmla="*/ 306030 h 553065"/>
              <a:gd name="connsiteX0" fmla="*/ 0 w 1084006"/>
              <a:gd name="connsiteY0" fmla="*/ 306030 h 553065"/>
              <a:gd name="connsiteX1" fmla="*/ 160388 w 1084006"/>
              <a:gd name="connsiteY1" fmla="*/ 0 h 553065"/>
              <a:gd name="connsiteX2" fmla="*/ 960489 w 1084006"/>
              <a:gd name="connsiteY2" fmla="*/ 0 h 553065"/>
              <a:gd name="connsiteX3" fmla="*/ 1084006 w 1084006"/>
              <a:gd name="connsiteY3" fmla="*/ 239662 h 553065"/>
              <a:gd name="connsiteX4" fmla="*/ 960489 w 1084006"/>
              <a:gd name="connsiteY4" fmla="*/ 553065 h 553065"/>
              <a:gd name="connsiteX5" fmla="*/ 138265 w 1084006"/>
              <a:gd name="connsiteY5" fmla="*/ 169607 h 553065"/>
              <a:gd name="connsiteX6" fmla="*/ 0 w 1084006"/>
              <a:gd name="connsiteY6" fmla="*/ 306030 h 553065"/>
              <a:gd name="connsiteX0" fmla="*/ 0 w 1084006"/>
              <a:gd name="connsiteY0" fmla="*/ 306030 h 306030"/>
              <a:gd name="connsiteX1" fmla="*/ 160388 w 1084006"/>
              <a:gd name="connsiteY1" fmla="*/ 0 h 306030"/>
              <a:gd name="connsiteX2" fmla="*/ 960489 w 1084006"/>
              <a:gd name="connsiteY2" fmla="*/ 0 h 306030"/>
              <a:gd name="connsiteX3" fmla="*/ 1084006 w 1084006"/>
              <a:gd name="connsiteY3" fmla="*/ 239662 h 306030"/>
              <a:gd name="connsiteX4" fmla="*/ 1048980 w 1084006"/>
              <a:gd name="connsiteY4" fmla="*/ 162233 h 306030"/>
              <a:gd name="connsiteX5" fmla="*/ 138265 w 1084006"/>
              <a:gd name="connsiteY5" fmla="*/ 169607 h 306030"/>
              <a:gd name="connsiteX6" fmla="*/ 0 w 1084006"/>
              <a:gd name="connsiteY6" fmla="*/ 306030 h 306030"/>
              <a:gd name="connsiteX0" fmla="*/ 0 w 1010264"/>
              <a:gd name="connsiteY0" fmla="*/ 143798 h 239662"/>
              <a:gd name="connsiteX1" fmla="*/ 86646 w 1010264"/>
              <a:gd name="connsiteY1" fmla="*/ 0 h 239662"/>
              <a:gd name="connsiteX2" fmla="*/ 886747 w 1010264"/>
              <a:gd name="connsiteY2" fmla="*/ 0 h 239662"/>
              <a:gd name="connsiteX3" fmla="*/ 1010264 w 1010264"/>
              <a:gd name="connsiteY3" fmla="*/ 239662 h 239662"/>
              <a:gd name="connsiteX4" fmla="*/ 975238 w 1010264"/>
              <a:gd name="connsiteY4" fmla="*/ 162233 h 239662"/>
              <a:gd name="connsiteX5" fmla="*/ 64523 w 1010264"/>
              <a:gd name="connsiteY5" fmla="*/ 169607 h 239662"/>
              <a:gd name="connsiteX6" fmla="*/ 0 w 1010264"/>
              <a:gd name="connsiteY6" fmla="*/ 143798 h 239662"/>
              <a:gd name="connsiteX0" fmla="*/ 0 w 1010264"/>
              <a:gd name="connsiteY0" fmla="*/ 211045 h 306909"/>
              <a:gd name="connsiteX1" fmla="*/ 86646 w 1010264"/>
              <a:gd name="connsiteY1" fmla="*/ 67247 h 306909"/>
              <a:gd name="connsiteX2" fmla="*/ 470582 w 1010264"/>
              <a:gd name="connsiteY2" fmla="*/ 0 h 306909"/>
              <a:gd name="connsiteX3" fmla="*/ 886747 w 1010264"/>
              <a:gd name="connsiteY3" fmla="*/ 67247 h 306909"/>
              <a:gd name="connsiteX4" fmla="*/ 1010264 w 1010264"/>
              <a:gd name="connsiteY4" fmla="*/ 306909 h 306909"/>
              <a:gd name="connsiteX5" fmla="*/ 975238 w 1010264"/>
              <a:gd name="connsiteY5" fmla="*/ 229480 h 306909"/>
              <a:gd name="connsiteX6" fmla="*/ 64523 w 1010264"/>
              <a:gd name="connsiteY6" fmla="*/ 236854 h 306909"/>
              <a:gd name="connsiteX7" fmla="*/ 0 w 1010264"/>
              <a:gd name="connsiteY7" fmla="*/ 211045 h 306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10264" h="306909">
                <a:moveTo>
                  <a:pt x="0" y="211045"/>
                </a:moveTo>
                <a:lnTo>
                  <a:pt x="86646" y="67247"/>
                </a:lnTo>
                <a:cubicBezTo>
                  <a:pt x="211327" y="64045"/>
                  <a:pt x="345901" y="3202"/>
                  <a:pt x="470582" y="0"/>
                </a:cubicBezTo>
                <a:lnTo>
                  <a:pt x="886747" y="67247"/>
                </a:lnTo>
                <a:lnTo>
                  <a:pt x="1010264" y="306909"/>
                </a:lnTo>
                <a:lnTo>
                  <a:pt x="975238" y="229480"/>
                </a:lnTo>
                <a:lnTo>
                  <a:pt x="64523" y="236854"/>
                </a:lnTo>
                <a:lnTo>
                  <a:pt x="0" y="21104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386789" y="8400364"/>
            <a:ext cx="2725614" cy="6165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『</a:t>
            </a: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３密</a:t>
            </a:r>
            <a:r>
              <a:rPr kumimoji="1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』</a:t>
            </a: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を回避する！</a:t>
            </a:r>
            <a:endParaRPr kumimoji="1" lang="ja-JP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3553433" y="2000137"/>
            <a:ext cx="302153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記載例</a:t>
            </a:r>
            <a:endParaRPr lang="en-US" altLang="ja-JP" dirty="0" smtClean="0">
              <a:solidFill>
                <a:srgbClr val="00B05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ja-JP" altLang="en-US" dirty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県外客や体調不良の</a:t>
            </a:r>
            <a:r>
              <a:rPr lang="ja-JP" altLang="en-US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方の</a:t>
            </a:r>
            <a:endParaRPr lang="en-US" altLang="ja-JP" dirty="0" smtClean="0">
              <a:solidFill>
                <a:srgbClr val="00B05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利用</a:t>
            </a:r>
            <a:r>
              <a:rPr lang="ja-JP" altLang="en-US" dirty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はお控えください。</a:t>
            </a:r>
            <a:endParaRPr lang="en-US" altLang="ja-JP" dirty="0">
              <a:solidFill>
                <a:srgbClr val="00B05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dirty="0">
              <a:solidFill>
                <a:srgbClr val="00B05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ja-JP" altLang="en-US" dirty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体調不良の従業員</a:t>
            </a:r>
            <a:r>
              <a:rPr lang="ja-JP" altLang="en-US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は</a:t>
            </a:r>
            <a:endParaRPr lang="en-US" altLang="ja-JP" dirty="0" smtClean="0">
              <a:solidFill>
                <a:srgbClr val="00B05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出勤を控えます。</a:t>
            </a:r>
            <a:endParaRPr lang="en-US" altLang="ja-JP" dirty="0" smtClean="0">
              <a:solidFill>
                <a:srgbClr val="00B05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406164" y="4767793"/>
            <a:ext cx="272561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記載例</a:t>
            </a:r>
            <a:endParaRPr lang="en-US" altLang="ja-JP" dirty="0" smtClean="0">
              <a:solidFill>
                <a:srgbClr val="00B05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・お客様の連絡先を</a:t>
            </a:r>
            <a:r>
              <a:rPr lang="ja-JP" altLang="en-US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確認　</a:t>
            </a:r>
            <a:endParaRPr lang="en-US" altLang="ja-JP" dirty="0" smtClean="0">
              <a:solidFill>
                <a:srgbClr val="00B05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</a:t>
            </a:r>
            <a:r>
              <a:rPr lang="ja-JP" altLang="en-US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、感染者が発生</a:t>
            </a:r>
            <a:r>
              <a:rPr lang="ja-JP" altLang="en-US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した　</a:t>
            </a:r>
            <a:endParaRPr lang="en-US" altLang="ja-JP" dirty="0" smtClean="0">
              <a:solidFill>
                <a:srgbClr val="00B05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場合</a:t>
            </a:r>
            <a:r>
              <a:rPr lang="ja-JP" altLang="en-US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には連絡します</a:t>
            </a:r>
            <a:r>
              <a:rPr lang="ja-JP" altLang="en-US" dirty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 </a:t>
            </a:r>
            <a:endParaRPr lang="en-US" altLang="ja-JP" dirty="0" smtClean="0">
              <a:solidFill>
                <a:srgbClr val="00B05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3668872" y="7247217"/>
            <a:ext cx="305020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記載例</a:t>
            </a:r>
            <a:endParaRPr lang="en-US" altLang="ja-JP" dirty="0" smtClean="0">
              <a:solidFill>
                <a:srgbClr val="00B05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・１時間に１度窓を開けて</a:t>
            </a:r>
            <a:endParaRPr lang="en-US" altLang="ja-JP" dirty="0" smtClean="0">
              <a:solidFill>
                <a:srgbClr val="00B05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換気します。</a:t>
            </a:r>
            <a:endParaRPr lang="en-US" altLang="ja-JP" dirty="0" smtClean="0">
              <a:solidFill>
                <a:srgbClr val="00B05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・３密回避対策を</a:t>
            </a:r>
            <a:r>
              <a:rPr lang="ja-JP" altLang="en-US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徹底</a:t>
            </a:r>
            <a:endParaRPr lang="en-US" altLang="ja-JP" dirty="0" smtClean="0">
              <a:solidFill>
                <a:srgbClr val="00B05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します</a:t>
            </a:r>
            <a:r>
              <a:rPr lang="ja-JP" altLang="en-US" dirty="0" smtClean="0">
                <a:solidFill>
                  <a:srgbClr val="00B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ja-JP" altLang="en-US" dirty="0">
              <a:solidFill>
                <a:srgbClr val="00B05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38078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303</TotalTime>
  <Words>101</Words>
  <Application>Microsoft Office PowerPoint</Application>
  <PresentationFormat>画面に合わせる (4:3)</PresentationFormat>
  <Paragraphs>49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HG丸ｺﾞｼｯｸM-PRO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User</cp:lastModifiedBy>
  <cp:revision>37</cp:revision>
  <cp:lastPrinted>2020-05-08T00:47:50Z</cp:lastPrinted>
  <dcterms:created xsi:type="dcterms:W3CDTF">2020-05-05T04:16:21Z</dcterms:created>
  <dcterms:modified xsi:type="dcterms:W3CDTF">2020-05-08T00:51:52Z</dcterms:modified>
</cp:coreProperties>
</file>